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4"/>
    <p:sldMasterId id="214748368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PT Sans"/>
      <p:regular r:id="rId30"/>
      <p:bold r:id="rId31"/>
      <p:italic r:id="rId32"/>
      <p:boldItalic r:id="rId33"/>
    </p:embeddedFont>
    <p:embeddedFont>
      <p:font typeface="Ex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slide" Target="slides/slide19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TSans-bold.fntdata"/><Relationship Id="rId30" Type="http://schemas.openxmlformats.org/officeDocument/2006/relationships/font" Target="fonts/PTSans-regular.fntdata"/><Relationship Id="rId11" Type="http://schemas.openxmlformats.org/officeDocument/2006/relationships/slide" Target="slides/slide5.xml"/><Relationship Id="rId33" Type="http://schemas.openxmlformats.org/officeDocument/2006/relationships/font" Target="fonts/PTSans-boldItalic.fntdata"/><Relationship Id="rId10" Type="http://schemas.openxmlformats.org/officeDocument/2006/relationships/slide" Target="slides/slide4.xml"/><Relationship Id="rId32" Type="http://schemas.openxmlformats.org/officeDocument/2006/relationships/font" Target="fonts/PTSans-italic.fntdata"/><Relationship Id="rId13" Type="http://schemas.openxmlformats.org/officeDocument/2006/relationships/slide" Target="slides/slide7.xml"/><Relationship Id="rId35" Type="http://schemas.openxmlformats.org/officeDocument/2006/relationships/font" Target="fonts/Exo-bold.fntdata"/><Relationship Id="rId12" Type="http://schemas.openxmlformats.org/officeDocument/2006/relationships/slide" Target="slides/slide6.xml"/><Relationship Id="rId34" Type="http://schemas.openxmlformats.org/officeDocument/2006/relationships/font" Target="fonts/Exo-regular.fntdata"/><Relationship Id="rId15" Type="http://schemas.openxmlformats.org/officeDocument/2006/relationships/slide" Target="slides/slide9.xml"/><Relationship Id="rId37" Type="http://schemas.openxmlformats.org/officeDocument/2006/relationships/font" Target="fonts/Exo-boldItalic.fntdata"/><Relationship Id="rId14" Type="http://schemas.openxmlformats.org/officeDocument/2006/relationships/slide" Target="slides/slide8.xml"/><Relationship Id="rId36" Type="http://schemas.openxmlformats.org/officeDocument/2006/relationships/font" Target="fonts/Ex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kik.com/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kik.com/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3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g116494ec8e5_0_3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5" name="Google Shape;2725;g116494ec8e5_0_3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0" name="Shape 3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1" name="Google Shape;3131;g116494ec8e5_0_38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2" name="Google Shape;3132;g116494ec8e5_0_38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9" name="Shape 3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0" name="Google Shape;3190;g116494ec8e5_0_69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1" name="Google Shape;3191;g116494ec8e5_0_69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13036"/>
                </a:solidFill>
                <a:latin typeface="Georgia"/>
                <a:ea typeface="Georgia"/>
                <a:cs typeface="Georgia"/>
                <a:sym typeface="Georgia"/>
              </a:rPr>
              <a:t>Les chatbots sont le plus souvent intégrés dans. Actuellement ils sont largement utilisés dans le cadre de plateformes de messagerie comme Facebook Messenger, Snapchat et </a:t>
            </a:r>
            <a:r>
              <a:rPr lang="en" sz="12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2"/>
              </a:rPr>
              <a:t>Kik</a:t>
            </a:r>
            <a:r>
              <a:rPr lang="en" sz="1200">
                <a:solidFill>
                  <a:srgbClr val="313036"/>
                </a:solidFill>
                <a:latin typeface="Georgia"/>
                <a:ea typeface="Georgia"/>
                <a:cs typeface="Georgia"/>
                <a:sym typeface="Georgia"/>
              </a:rPr>
              <a:t> à des fins de divertissement, de marketing B2C et de service à la clientèle.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9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0" name="Google Shape;3230;g116494ec8e5_0_69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1" name="Google Shape;3231;g116494ec8e5_0_6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13036"/>
                </a:solidFill>
                <a:latin typeface="Georgia"/>
                <a:ea typeface="Georgia"/>
                <a:cs typeface="Georgia"/>
                <a:sym typeface="Georgia"/>
              </a:rPr>
              <a:t>Les chatbots sont le plus souvent intégrés dans. Actuellement ils sont largement utilisés dans le cadre de plateformes de messagerie comme Facebook Messenger, Snapchat et </a:t>
            </a:r>
            <a:r>
              <a:rPr lang="en" sz="12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2"/>
              </a:rPr>
              <a:t>Kik</a:t>
            </a:r>
            <a:r>
              <a:rPr lang="en" sz="1200">
                <a:solidFill>
                  <a:srgbClr val="313036"/>
                </a:solidFill>
                <a:latin typeface="Georgia"/>
                <a:ea typeface="Georgia"/>
                <a:cs typeface="Georgia"/>
                <a:sym typeface="Georgia"/>
              </a:rPr>
              <a:t> à des fins de divertissement, de marketing B2C et de service à la clientèle.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0" name="Shape 3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1" name="Google Shape;3271;g116494ec8e5_0_39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2" name="Google Shape;3272;g116494ec8e5_0_39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9" name="Shape 3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0" name="Google Shape;3330;g116494ec8e5_0_39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1" name="Google Shape;3331;g116494ec8e5_0_39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0" name="Shape 3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1" name="Google Shape;3381;g116494ec8e5_0_67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2" name="Google Shape;3382;g116494ec8e5_0_6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9" name="Shape 3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" name="Google Shape;3440;g116494ec8e5_0_40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1" name="Google Shape;3441;g116494ec8e5_0_40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7" name="Shape 3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8" name="Google Shape;3498;g116494ec8e5_0_70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9" name="Google Shape;3499;g116494ec8e5_0_70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8" name="Shape 3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9" name="Google Shape;3569;g116494ec8e5_0_7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0" name="Google Shape;3570;g116494ec8e5_0_7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4" name="Shape 3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" name="Google Shape;3635;g116494ec8e5_0_40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6" name="Google Shape;3636;g116494ec8e5_0_40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3" name="Shape 2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4" name="Google Shape;2794;g116494ec8e5_0_3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5" name="Google Shape;2795;g116494ec8e5_0_3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8" name="Shape 2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9" name="Google Shape;2829;g116494ec8e5_0_3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0" name="Google Shape;2830;g116494ec8e5_0_3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8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" name="Google Shape;2869;g116494ec8e5_0_3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0" name="Google Shape;2870;g116494ec8e5_0_3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8" name="Shape 2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9" name="Google Shape;2909;g116494ec8e5_0_3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0" name="Google Shape;2910;g116494ec8e5_0_3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7" name="Shape 2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8" name="Google Shape;2968;g116494ec8e5_0_3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9" name="Google Shape;2969;g116494ec8e5_0_3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8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9" name="Google Shape;3009;g116494ec8e5_0_38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0" name="Google Shape;3010;g116494ec8e5_0_38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8" name="Shape 3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9" name="Google Shape;3049;g116494ec8e5_0_68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0" name="Google Shape;3050;g116494ec8e5_0_6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9" name="Shape 3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0" name="Google Shape;3090;g116494ec8e5_0_68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1" name="Google Shape;3091;g116494ec8e5_0_68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56" name="Google Shape;56;p14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14"/>
          <p:cNvSpPr txBox="1"/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  <a:effectLst>
            <a:outerShdw blurRad="142875" rotWithShape="0" algn="bl">
              <a:schemeClr val="accent2">
                <a:alpha val="3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5" name="Google Shape;95;p14"/>
          <p:cNvSpPr txBox="1"/>
          <p:nvPr>
            <p:ph idx="1" type="subTitle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96" name="Google Shape;96;p14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97" name="Google Shape;97;p14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8" name="Google Shape;98;p14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99" name="Google Shape;99;p14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4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4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4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4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4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5" name="Google Shape;105;p14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106" name="Google Shape;106;p14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" name="Google Shape;111;p14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112" name="Google Shape;112;p14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" name="Google Shape;114;p14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115" name="Google Shape;115;p14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" name="Google Shape;118;p14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4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4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" name="Google Shape;121;p14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122" name="Google Shape;122;p14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" name="Google Shape;127;p14"/>
          <p:cNvGrpSpPr/>
          <p:nvPr/>
        </p:nvGrpSpPr>
        <p:grpSpPr>
          <a:xfrm>
            <a:off x="8495989" y="1713528"/>
            <a:ext cx="883262" cy="242091"/>
            <a:chOff x="2300350" y="2601250"/>
            <a:chExt cx="2275275" cy="623625"/>
          </a:xfrm>
        </p:grpSpPr>
        <p:sp>
          <p:nvSpPr>
            <p:cNvPr id="128" name="Google Shape;128;p14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" name="Google Shape;134;p14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135" name="Google Shape;135;p1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36" name="Google Shape;136;p1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" name="Google Shape;146;p1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47" name="Google Shape;147;p1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7" name="Google Shape;157;p14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58" name="Google Shape;158;p14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" name="Google Shape;163;p14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164" name="Google Shape;164;p14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" name="Google Shape;169;p14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170" name="Google Shape;170;p14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" name="Google Shape;172;p14"/>
          <p:cNvSpPr/>
          <p:nvPr/>
        </p:nvSpPr>
        <p:spPr>
          <a:xfrm rot="10800000">
            <a:off x="1023762" y="43894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75;p1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76" name="Google Shape;176;p15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4" name="Google Shape;214;p15"/>
          <p:cNvSpPr txBox="1"/>
          <p:nvPr>
            <p:ph type="title"/>
          </p:nvPr>
        </p:nvSpPr>
        <p:spPr>
          <a:xfrm>
            <a:off x="713100" y="2405677"/>
            <a:ext cx="7717800" cy="841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5" name="Google Shape;215;p15"/>
          <p:cNvSpPr txBox="1"/>
          <p:nvPr>
            <p:ph idx="1" type="subTitle"/>
          </p:nvPr>
        </p:nvSpPr>
        <p:spPr>
          <a:xfrm>
            <a:off x="1858650" y="3415877"/>
            <a:ext cx="5426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6" name="Google Shape;216;p15"/>
          <p:cNvSpPr txBox="1"/>
          <p:nvPr>
            <p:ph hasCustomPrompt="1" idx="2" type="title"/>
          </p:nvPr>
        </p:nvSpPr>
        <p:spPr>
          <a:xfrm>
            <a:off x="3132448" y="1484973"/>
            <a:ext cx="2879100" cy="920700"/>
          </a:xfrm>
          <a:prstGeom prst="rect">
            <a:avLst/>
          </a:prstGeom>
          <a:effectLst>
            <a:outerShdw blurRad="5715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7" name="Google Shape;217;p15"/>
          <p:cNvSpPr/>
          <p:nvPr/>
        </p:nvSpPr>
        <p:spPr>
          <a:xfrm flipH="1" rot="10800000">
            <a:off x="7847593" y="412557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8" name="Google Shape;218;p15"/>
          <p:cNvGrpSpPr/>
          <p:nvPr/>
        </p:nvGrpSpPr>
        <p:grpSpPr>
          <a:xfrm flipH="1" rot="-5400000">
            <a:off x="7699352" y="4771133"/>
            <a:ext cx="883262" cy="242091"/>
            <a:chOff x="2300350" y="2601250"/>
            <a:chExt cx="2275275" cy="623625"/>
          </a:xfrm>
        </p:grpSpPr>
        <p:sp>
          <p:nvSpPr>
            <p:cNvPr id="219" name="Google Shape;219;p1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15"/>
          <p:cNvSpPr/>
          <p:nvPr/>
        </p:nvSpPr>
        <p:spPr>
          <a:xfrm flipH="1">
            <a:off x="8088870" y="15356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" name="Google Shape;226;p15"/>
          <p:cNvGrpSpPr/>
          <p:nvPr/>
        </p:nvGrpSpPr>
        <p:grpSpPr>
          <a:xfrm>
            <a:off x="8658746" y="2349080"/>
            <a:ext cx="1823016" cy="196994"/>
            <a:chOff x="7857346" y="4002005"/>
            <a:chExt cx="1823016" cy="196994"/>
          </a:xfrm>
        </p:grpSpPr>
        <p:sp>
          <p:nvSpPr>
            <p:cNvPr id="227" name="Google Shape;227;p15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" name="Google Shape;230;p15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5"/>
          <p:cNvSpPr/>
          <p:nvPr/>
        </p:nvSpPr>
        <p:spPr>
          <a:xfrm>
            <a:off x="16995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2" name="Google Shape;232;p15"/>
          <p:cNvGrpSpPr/>
          <p:nvPr/>
        </p:nvGrpSpPr>
        <p:grpSpPr>
          <a:xfrm rot="-5400000">
            <a:off x="338683" y="-295650"/>
            <a:ext cx="302065" cy="1520982"/>
            <a:chOff x="-108754" y="2690919"/>
            <a:chExt cx="302065" cy="1520982"/>
          </a:xfrm>
        </p:grpSpPr>
        <p:sp>
          <p:nvSpPr>
            <p:cNvPr id="233" name="Google Shape;233;p15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5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5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" name="Google Shape;238;p15"/>
          <p:cNvGrpSpPr/>
          <p:nvPr/>
        </p:nvGrpSpPr>
        <p:grpSpPr>
          <a:xfrm>
            <a:off x="5134732" y="4950349"/>
            <a:ext cx="1520982" cy="302065"/>
            <a:chOff x="5642557" y="-150670"/>
            <a:chExt cx="1520982" cy="302065"/>
          </a:xfrm>
        </p:grpSpPr>
        <p:sp>
          <p:nvSpPr>
            <p:cNvPr id="239" name="Google Shape;239;p15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" name="Google Shape;244;p15"/>
          <p:cNvGrpSpPr/>
          <p:nvPr/>
        </p:nvGrpSpPr>
        <p:grpSpPr>
          <a:xfrm>
            <a:off x="8419792" y="3307266"/>
            <a:ext cx="1105976" cy="133969"/>
            <a:chOff x="8183182" y="663852"/>
            <a:chExt cx="1475028" cy="178673"/>
          </a:xfrm>
        </p:grpSpPr>
        <p:grpSp>
          <p:nvGrpSpPr>
            <p:cNvPr id="245" name="Google Shape;245;p15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46" name="Google Shape;246;p1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1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1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6" name="Google Shape;256;p15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57" name="Google Shape;257;p1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1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1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7" name="Google Shape;267;p15"/>
          <p:cNvSpPr/>
          <p:nvPr/>
        </p:nvSpPr>
        <p:spPr>
          <a:xfrm>
            <a:off x="-1414555" y="40238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5"/>
          <p:cNvSpPr/>
          <p:nvPr/>
        </p:nvSpPr>
        <p:spPr>
          <a:xfrm>
            <a:off x="-1111455" y="37445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9" name="Google Shape;269;p15"/>
          <p:cNvGrpSpPr/>
          <p:nvPr/>
        </p:nvGrpSpPr>
        <p:grpSpPr>
          <a:xfrm rot="10800000">
            <a:off x="-155261" y="2431003"/>
            <a:ext cx="883262" cy="242091"/>
            <a:chOff x="2300350" y="2601250"/>
            <a:chExt cx="2275275" cy="623625"/>
          </a:xfrm>
        </p:grpSpPr>
        <p:sp>
          <p:nvSpPr>
            <p:cNvPr id="270" name="Google Shape;270;p1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6" name="Google Shape;276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oogle Shape;278;p1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79" name="Google Shape;279;p16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6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6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6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6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6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6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7" name="Google Shape;317;p16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18" name="Google Shape;318;p16"/>
          <p:cNvSpPr txBox="1"/>
          <p:nvPr>
            <p:ph idx="1" type="body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319" name="Google Shape;319;p16"/>
          <p:cNvGrpSpPr/>
          <p:nvPr/>
        </p:nvGrpSpPr>
        <p:grpSpPr>
          <a:xfrm flipH="1" rot="5400000">
            <a:off x="7845446" y="144030"/>
            <a:ext cx="1823016" cy="296643"/>
            <a:chOff x="7857346" y="3902355"/>
            <a:chExt cx="1823016" cy="296643"/>
          </a:xfrm>
        </p:grpSpPr>
        <p:sp>
          <p:nvSpPr>
            <p:cNvPr id="320" name="Google Shape;320;p16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6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6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6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6" name="Google Shape;326;p16"/>
          <p:cNvSpPr/>
          <p:nvPr/>
        </p:nvSpPr>
        <p:spPr>
          <a:xfrm rot="5400000">
            <a:off x="8206161" y="42078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16"/>
          <p:cNvGrpSpPr/>
          <p:nvPr/>
        </p:nvGrpSpPr>
        <p:grpSpPr>
          <a:xfrm>
            <a:off x="8085946" y="4723543"/>
            <a:ext cx="1823016" cy="196994"/>
            <a:chOff x="8085946" y="4723543"/>
            <a:chExt cx="1823016" cy="196994"/>
          </a:xfrm>
        </p:grpSpPr>
        <p:sp>
          <p:nvSpPr>
            <p:cNvPr id="328" name="Google Shape;328;p16"/>
            <p:cNvSpPr/>
            <p:nvPr/>
          </p:nvSpPr>
          <p:spPr>
            <a:xfrm flipH="1" rot="10800000">
              <a:off x="8184816" y="4723543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6"/>
            <p:cNvSpPr/>
            <p:nvPr/>
          </p:nvSpPr>
          <p:spPr>
            <a:xfrm flipH="1" rot="10800000">
              <a:off x="8085946" y="4828583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6"/>
            <p:cNvSpPr/>
            <p:nvPr/>
          </p:nvSpPr>
          <p:spPr>
            <a:xfrm flipH="1" rot="10800000">
              <a:off x="8110687" y="4853293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16"/>
          <p:cNvGrpSpPr/>
          <p:nvPr/>
        </p:nvGrpSpPr>
        <p:grpSpPr>
          <a:xfrm>
            <a:off x="-243064" y="160512"/>
            <a:ext cx="1105976" cy="133969"/>
            <a:chOff x="8183182" y="663852"/>
            <a:chExt cx="1475028" cy="178673"/>
          </a:xfrm>
        </p:grpSpPr>
        <p:grpSp>
          <p:nvGrpSpPr>
            <p:cNvPr id="332" name="Google Shape;332;p16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33" name="Google Shape;333;p1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1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1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1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1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1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1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1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1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1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3" name="Google Shape;343;p16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44" name="Google Shape;344;p1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1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1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1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1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1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1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1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1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54" name="Google Shape;354;p16"/>
          <p:cNvSpPr/>
          <p:nvPr/>
        </p:nvSpPr>
        <p:spPr>
          <a:xfrm>
            <a:off x="-1568655" y="33635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6"/>
          <p:cNvSpPr/>
          <p:nvPr/>
        </p:nvSpPr>
        <p:spPr>
          <a:xfrm rot="10800000">
            <a:off x="12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" name="Google Shape;358;p1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359" name="Google Shape;359;p17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7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7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7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7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7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7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7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7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7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7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7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7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7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7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7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7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7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7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7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7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7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7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7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7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7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7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7" name="Google Shape;397;p17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98" name="Google Shape;398;p17"/>
          <p:cNvSpPr txBox="1"/>
          <p:nvPr>
            <p:ph idx="2" type="title"/>
          </p:nvPr>
        </p:nvSpPr>
        <p:spPr>
          <a:xfrm>
            <a:off x="1540500" y="2903250"/>
            <a:ext cx="26220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9" name="Google Shape;399;p17"/>
          <p:cNvSpPr txBox="1"/>
          <p:nvPr>
            <p:ph idx="1" type="subTitle"/>
          </p:nvPr>
        </p:nvSpPr>
        <p:spPr>
          <a:xfrm>
            <a:off x="1540500" y="3299259"/>
            <a:ext cx="26220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0" name="Google Shape;400;p17"/>
          <p:cNvSpPr txBox="1"/>
          <p:nvPr>
            <p:ph idx="3" type="title"/>
          </p:nvPr>
        </p:nvSpPr>
        <p:spPr>
          <a:xfrm>
            <a:off x="4987075" y="2903250"/>
            <a:ext cx="26220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1" name="Google Shape;401;p17"/>
          <p:cNvSpPr txBox="1"/>
          <p:nvPr>
            <p:ph idx="4" type="subTitle"/>
          </p:nvPr>
        </p:nvSpPr>
        <p:spPr>
          <a:xfrm>
            <a:off x="4987075" y="3299258"/>
            <a:ext cx="26220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02" name="Google Shape;402;p17"/>
          <p:cNvGrpSpPr/>
          <p:nvPr/>
        </p:nvGrpSpPr>
        <p:grpSpPr>
          <a:xfrm>
            <a:off x="1062892" y="4807516"/>
            <a:ext cx="1548000" cy="68100"/>
            <a:chOff x="3980838" y="4076181"/>
            <a:chExt cx="1548000" cy="68100"/>
          </a:xfrm>
        </p:grpSpPr>
        <p:sp>
          <p:nvSpPr>
            <p:cNvPr id="403" name="Google Shape;403;p17"/>
            <p:cNvSpPr/>
            <p:nvPr/>
          </p:nvSpPr>
          <p:spPr>
            <a:xfrm>
              <a:off x="39808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7"/>
            <p:cNvSpPr/>
            <p:nvPr/>
          </p:nvSpPr>
          <p:spPr>
            <a:xfrm>
              <a:off x="41041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7"/>
            <p:cNvSpPr/>
            <p:nvPr/>
          </p:nvSpPr>
          <p:spPr>
            <a:xfrm>
              <a:off x="42274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7"/>
            <p:cNvSpPr/>
            <p:nvPr/>
          </p:nvSpPr>
          <p:spPr>
            <a:xfrm>
              <a:off x="43508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7"/>
            <p:cNvSpPr/>
            <p:nvPr/>
          </p:nvSpPr>
          <p:spPr>
            <a:xfrm>
              <a:off x="44741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7"/>
            <p:cNvSpPr/>
            <p:nvPr/>
          </p:nvSpPr>
          <p:spPr>
            <a:xfrm>
              <a:off x="45974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7"/>
            <p:cNvSpPr/>
            <p:nvPr/>
          </p:nvSpPr>
          <p:spPr>
            <a:xfrm>
              <a:off x="47207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7"/>
            <p:cNvSpPr/>
            <p:nvPr/>
          </p:nvSpPr>
          <p:spPr>
            <a:xfrm>
              <a:off x="48441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7"/>
            <p:cNvSpPr/>
            <p:nvPr/>
          </p:nvSpPr>
          <p:spPr>
            <a:xfrm>
              <a:off x="49674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7"/>
            <p:cNvSpPr/>
            <p:nvPr/>
          </p:nvSpPr>
          <p:spPr>
            <a:xfrm>
              <a:off x="50907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7"/>
            <p:cNvSpPr/>
            <p:nvPr/>
          </p:nvSpPr>
          <p:spPr>
            <a:xfrm>
              <a:off x="52140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7"/>
            <p:cNvSpPr/>
            <p:nvPr/>
          </p:nvSpPr>
          <p:spPr>
            <a:xfrm>
              <a:off x="53374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7"/>
            <p:cNvSpPr/>
            <p:nvPr/>
          </p:nvSpPr>
          <p:spPr>
            <a:xfrm>
              <a:off x="54607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6" name="Google Shape;416;p17"/>
          <p:cNvGrpSpPr/>
          <p:nvPr/>
        </p:nvGrpSpPr>
        <p:grpSpPr>
          <a:xfrm flipH="1" rot="5400000">
            <a:off x="-531622" y="163274"/>
            <a:ext cx="1823016" cy="296643"/>
            <a:chOff x="7857346" y="3902355"/>
            <a:chExt cx="1823016" cy="296643"/>
          </a:xfrm>
        </p:grpSpPr>
        <p:sp>
          <p:nvSpPr>
            <p:cNvPr id="417" name="Google Shape;417;p17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7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7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7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7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7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3" name="Google Shape;423;p17"/>
          <p:cNvGrpSpPr/>
          <p:nvPr/>
        </p:nvGrpSpPr>
        <p:grpSpPr>
          <a:xfrm>
            <a:off x="4664363" y="4961113"/>
            <a:ext cx="1520982" cy="302065"/>
            <a:chOff x="5642557" y="-150670"/>
            <a:chExt cx="1520982" cy="302065"/>
          </a:xfrm>
        </p:grpSpPr>
        <p:sp>
          <p:nvSpPr>
            <p:cNvPr id="424" name="Google Shape;424;p1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9" name="Google Shape;429;p17"/>
          <p:cNvGrpSpPr/>
          <p:nvPr/>
        </p:nvGrpSpPr>
        <p:grpSpPr>
          <a:xfrm>
            <a:off x="1557957" y="-107958"/>
            <a:ext cx="1520982" cy="302065"/>
            <a:chOff x="5642557" y="-150670"/>
            <a:chExt cx="1520982" cy="302065"/>
          </a:xfrm>
        </p:grpSpPr>
        <p:sp>
          <p:nvSpPr>
            <p:cNvPr id="430" name="Google Shape;430;p1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5" name="Google Shape;435;p17"/>
          <p:cNvGrpSpPr/>
          <p:nvPr/>
        </p:nvGrpSpPr>
        <p:grpSpPr>
          <a:xfrm>
            <a:off x="7855739" y="297302"/>
            <a:ext cx="883262" cy="242091"/>
            <a:chOff x="2300350" y="2601250"/>
            <a:chExt cx="2275275" cy="623625"/>
          </a:xfrm>
        </p:grpSpPr>
        <p:sp>
          <p:nvSpPr>
            <p:cNvPr id="436" name="Google Shape;436;p17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7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7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7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7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7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17"/>
          <p:cNvGrpSpPr/>
          <p:nvPr/>
        </p:nvGrpSpPr>
        <p:grpSpPr>
          <a:xfrm rot="10800000">
            <a:off x="-214148" y="2709227"/>
            <a:ext cx="883262" cy="242091"/>
            <a:chOff x="2300350" y="2601250"/>
            <a:chExt cx="2275275" cy="623625"/>
          </a:xfrm>
        </p:grpSpPr>
        <p:sp>
          <p:nvSpPr>
            <p:cNvPr id="443" name="Google Shape;443;p17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7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7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7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7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7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9" name="Google Shape;449;p17"/>
          <p:cNvSpPr/>
          <p:nvPr/>
        </p:nvSpPr>
        <p:spPr>
          <a:xfrm flipH="1" rot="5400000">
            <a:off x="8198089" y="410275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0" name="Google Shape;450;p17"/>
          <p:cNvGrpSpPr/>
          <p:nvPr/>
        </p:nvGrpSpPr>
        <p:grpSpPr>
          <a:xfrm flipH="1" rot="10800000">
            <a:off x="8250449" y="4623928"/>
            <a:ext cx="883262" cy="242091"/>
            <a:chOff x="2300350" y="2601250"/>
            <a:chExt cx="2275275" cy="623625"/>
          </a:xfrm>
        </p:grpSpPr>
        <p:sp>
          <p:nvSpPr>
            <p:cNvPr id="451" name="Google Shape;451;p17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7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7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7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7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7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7" name="Google Shape;457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oogle Shape;459;p1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460" name="Google Shape;460;p18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8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8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8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8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8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8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8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8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8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8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8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8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8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8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8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8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8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8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8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8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8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8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8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8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8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8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8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8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8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8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8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8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8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8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8" name="Google Shape;498;p18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99" name="Google Shape;499;p18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0" name="Google Shape;500;p18"/>
          <p:cNvGrpSpPr/>
          <p:nvPr/>
        </p:nvGrpSpPr>
        <p:grpSpPr>
          <a:xfrm>
            <a:off x="494301" y="4792125"/>
            <a:ext cx="1252897" cy="51000"/>
            <a:chOff x="2915381" y="4104819"/>
            <a:chExt cx="1252897" cy="51000"/>
          </a:xfrm>
        </p:grpSpPr>
        <p:sp>
          <p:nvSpPr>
            <p:cNvPr id="501" name="Google Shape;501;p18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8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8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8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8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8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8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8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8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8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8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8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8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5" name="Google Shape;515;p18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6" name="Google Shape;516;p18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517" name="Google Shape;517;p18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8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8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8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8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2" name="Google Shape;522;p18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523" name="Google Shape;523;p18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8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8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8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8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8" name="Google Shape;528;p18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9" name="Google Shape;529;p18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530" name="Google Shape;530;p18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8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8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8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8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8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6" name="Google Shape;536;p18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537" name="Google Shape;537;p18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8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8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8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8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2" name="Google Shape;542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4" name="Google Shape;544;p1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545" name="Google Shape;545;p19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9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9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9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9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9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9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9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9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9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9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9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9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9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9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9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9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9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9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9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9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9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9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9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9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9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9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9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9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9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9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9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9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9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9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9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9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9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3" name="Google Shape;583;p19"/>
          <p:cNvSpPr txBox="1"/>
          <p:nvPr>
            <p:ph type="title"/>
          </p:nvPr>
        </p:nvSpPr>
        <p:spPr>
          <a:xfrm>
            <a:off x="4433200" y="1945637"/>
            <a:ext cx="399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84" name="Google Shape;584;p19"/>
          <p:cNvSpPr txBox="1"/>
          <p:nvPr>
            <p:ph idx="1" type="subTitle"/>
          </p:nvPr>
        </p:nvSpPr>
        <p:spPr>
          <a:xfrm>
            <a:off x="4433200" y="2519285"/>
            <a:ext cx="3997800" cy="7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5" name="Google Shape;585;p19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19"/>
          <p:cNvSpPr/>
          <p:nvPr/>
        </p:nvSpPr>
        <p:spPr>
          <a:xfrm rot="-5400000">
            <a:off x="348812" y="-552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7" name="Google Shape;587;p19"/>
          <p:cNvGrpSpPr/>
          <p:nvPr/>
        </p:nvGrpSpPr>
        <p:grpSpPr>
          <a:xfrm rot="10800000">
            <a:off x="-11" y="465966"/>
            <a:ext cx="883262" cy="242091"/>
            <a:chOff x="2300350" y="2601250"/>
            <a:chExt cx="2275275" cy="623625"/>
          </a:xfrm>
        </p:grpSpPr>
        <p:sp>
          <p:nvSpPr>
            <p:cNvPr id="588" name="Google Shape;588;p19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9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9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9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9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9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4" name="Google Shape;594;p19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595" name="Google Shape;595;p19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9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9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9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9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0" name="Google Shape;600;p19"/>
          <p:cNvSpPr/>
          <p:nvPr/>
        </p:nvSpPr>
        <p:spPr>
          <a:xfrm rot="5400000">
            <a:off x="5514970" y="-390021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19"/>
          <p:cNvSpPr/>
          <p:nvPr/>
        </p:nvSpPr>
        <p:spPr>
          <a:xfrm rot="5400000">
            <a:off x="5794270" y="-86921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2" name="Google Shape;602;p19"/>
          <p:cNvGrpSpPr/>
          <p:nvPr/>
        </p:nvGrpSpPr>
        <p:grpSpPr>
          <a:xfrm>
            <a:off x="3502226" y="841481"/>
            <a:ext cx="1252897" cy="51000"/>
            <a:chOff x="2915381" y="4104819"/>
            <a:chExt cx="1252897" cy="51000"/>
          </a:xfrm>
        </p:grpSpPr>
        <p:sp>
          <p:nvSpPr>
            <p:cNvPr id="603" name="Google Shape;603;p19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9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9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9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9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9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9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9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9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9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9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9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9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9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7" name="Google Shape;617;p19"/>
          <p:cNvSpPr/>
          <p:nvPr/>
        </p:nvSpPr>
        <p:spPr>
          <a:xfrm rot="5400000">
            <a:off x="8206161" y="42078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8" name="Google Shape;618;p19"/>
          <p:cNvGrpSpPr/>
          <p:nvPr/>
        </p:nvGrpSpPr>
        <p:grpSpPr>
          <a:xfrm>
            <a:off x="8085946" y="4723543"/>
            <a:ext cx="1823016" cy="196994"/>
            <a:chOff x="8085946" y="4723543"/>
            <a:chExt cx="1823016" cy="196994"/>
          </a:xfrm>
        </p:grpSpPr>
        <p:sp>
          <p:nvSpPr>
            <p:cNvPr id="619" name="Google Shape;619;p19"/>
            <p:cNvSpPr/>
            <p:nvPr/>
          </p:nvSpPr>
          <p:spPr>
            <a:xfrm flipH="1" rot="10800000">
              <a:off x="8184816" y="4723543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9"/>
            <p:cNvSpPr/>
            <p:nvPr/>
          </p:nvSpPr>
          <p:spPr>
            <a:xfrm flipH="1" rot="10800000">
              <a:off x="8085946" y="4828583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9"/>
            <p:cNvSpPr/>
            <p:nvPr/>
          </p:nvSpPr>
          <p:spPr>
            <a:xfrm flipH="1" rot="10800000">
              <a:off x="8110687" y="4853293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2" name="Google Shape;622;p19"/>
          <p:cNvSpPr/>
          <p:nvPr/>
        </p:nvSpPr>
        <p:spPr>
          <a:xfrm rot="10800000">
            <a:off x="419712" y="40640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3" name="Google Shape;623;p19"/>
          <p:cNvGrpSpPr/>
          <p:nvPr/>
        </p:nvGrpSpPr>
        <p:grpSpPr>
          <a:xfrm rot="5400000">
            <a:off x="29239" y="3087771"/>
            <a:ext cx="98902" cy="553090"/>
            <a:chOff x="4898850" y="4820550"/>
            <a:chExt cx="98902" cy="553090"/>
          </a:xfrm>
        </p:grpSpPr>
        <p:sp>
          <p:nvSpPr>
            <p:cNvPr id="624" name="Google Shape;624;p19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9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9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9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9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9" name="Google Shape;629;p19"/>
          <p:cNvGrpSpPr/>
          <p:nvPr/>
        </p:nvGrpSpPr>
        <p:grpSpPr>
          <a:xfrm>
            <a:off x="4954518" y="4958766"/>
            <a:ext cx="1520982" cy="302065"/>
            <a:chOff x="5642557" y="-150670"/>
            <a:chExt cx="1520982" cy="302065"/>
          </a:xfrm>
        </p:grpSpPr>
        <p:sp>
          <p:nvSpPr>
            <p:cNvPr id="630" name="Google Shape;630;p19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9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9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9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9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5" name="Google Shape;635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7" name="Google Shape;637;p20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638" name="Google Shape;638;p20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0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0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0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0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0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0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0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0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0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0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0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0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0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0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0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0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0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0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0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0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0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0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0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0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0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0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0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0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0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0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0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0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0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0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0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0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6" name="Google Shape;676;p20"/>
          <p:cNvSpPr txBox="1"/>
          <p:nvPr>
            <p:ph type="title"/>
          </p:nvPr>
        </p:nvSpPr>
        <p:spPr>
          <a:xfrm>
            <a:off x="1182000" y="1320700"/>
            <a:ext cx="6780000" cy="25236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77" name="Google Shape;677;p20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8" name="Google Shape;678;p20"/>
          <p:cNvGrpSpPr/>
          <p:nvPr/>
        </p:nvGrpSpPr>
        <p:grpSpPr>
          <a:xfrm>
            <a:off x="-1414555" y="2830129"/>
            <a:ext cx="2297800" cy="347400"/>
            <a:chOff x="-1414555" y="2830129"/>
            <a:chExt cx="2297800" cy="347400"/>
          </a:xfrm>
        </p:grpSpPr>
        <p:sp>
          <p:nvSpPr>
            <p:cNvPr id="679" name="Google Shape;679;p20"/>
            <p:cNvSpPr/>
            <p:nvPr/>
          </p:nvSpPr>
          <p:spPr>
            <a:xfrm>
              <a:off x="-1414555" y="31094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0"/>
            <p:cNvSpPr/>
            <p:nvPr/>
          </p:nvSpPr>
          <p:spPr>
            <a:xfrm>
              <a:off x="-1111455" y="28301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1" name="Google Shape;681;p20"/>
          <p:cNvGrpSpPr/>
          <p:nvPr/>
        </p:nvGrpSpPr>
        <p:grpSpPr>
          <a:xfrm>
            <a:off x="8059521" y="3662080"/>
            <a:ext cx="1823016" cy="196994"/>
            <a:chOff x="7857346" y="4002005"/>
            <a:chExt cx="1823016" cy="196994"/>
          </a:xfrm>
        </p:grpSpPr>
        <p:sp>
          <p:nvSpPr>
            <p:cNvPr id="682" name="Google Shape;682;p20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0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0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5" name="Google Shape;685;p20"/>
          <p:cNvSpPr/>
          <p:nvPr/>
        </p:nvSpPr>
        <p:spPr>
          <a:xfrm rot="10800000">
            <a:off x="7375212" y="40449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6" name="Google Shape;686;p20"/>
          <p:cNvGrpSpPr/>
          <p:nvPr/>
        </p:nvGrpSpPr>
        <p:grpSpPr>
          <a:xfrm flipH="1" rot="-5400000">
            <a:off x="3660496" y="4907217"/>
            <a:ext cx="1823016" cy="296643"/>
            <a:chOff x="7857346" y="3902355"/>
            <a:chExt cx="1823016" cy="296643"/>
          </a:xfrm>
        </p:grpSpPr>
        <p:sp>
          <p:nvSpPr>
            <p:cNvPr id="687" name="Google Shape;687;p20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0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0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0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0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0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3" name="Google Shape;693;p20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20"/>
          <p:cNvSpPr/>
          <p:nvPr/>
        </p:nvSpPr>
        <p:spPr>
          <a:xfrm rot="10800000">
            <a:off x="4395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20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6" name="Google Shape;696;p20"/>
          <p:cNvGrpSpPr/>
          <p:nvPr/>
        </p:nvGrpSpPr>
        <p:grpSpPr>
          <a:xfrm>
            <a:off x="7812807" y="1533337"/>
            <a:ext cx="1520982" cy="302065"/>
            <a:chOff x="5642557" y="-150670"/>
            <a:chExt cx="1520982" cy="302065"/>
          </a:xfrm>
        </p:grpSpPr>
        <p:sp>
          <p:nvSpPr>
            <p:cNvPr id="697" name="Google Shape;697;p20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0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0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0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0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20"/>
          <p:cNvGrpSpPr/>
          <p:nvPr/>
        </p:nvGrpSpPr>
        <p:grpSpPr>
          <a:xfrm rot="5400000">
            <a:off x="424642" y="3926674"/>
            <a:ext cx="302065" cy="1520982"/>
            <a:chOff x="-108754" y="2690919"/>
            <a:chExt cx="302065" cy="1520982"/>
          </a:xfrm>
        </p:grpSpPr>
        <p:sp>
          <p:nvSpPr>
            <p:cNvPr id="703" name="Google Shape;703;p20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0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0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0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0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8" name="Google Shape;708;p20"/>
          <p:cNvSpPr/>
          <p:nvPr/>
        </p:nvSpPr>
        <p:spPr>
          <a:xfrm flipH="1" rot="-5400000">
            <a:off x="1059557" y="-1888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9" name="Google Shape;709;p20"/>
          <p:cNvGrpSpPr/>
          <p:nvPr/>
        </p:nvGrpSpPr>
        <p:grpSpPr>
          <a:xfrm>
            <a:off x="8327763" y="172353"/>
            <a:ext cx="883262" cy="242091"/>
            <a:chOff x="2300350" y="2601250"/>
            <a:chExt cx="2275275" cy="623625"/>
          </a:xfrm>
        </p:grpSpPr>
        <p:sp>
          <p:nvSpPr>
            <p:cNvPr id="710" name="Google Shape;710;p20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0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0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0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0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0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6" name="Google Shape;716;p20"/>
          <p:cNvGrpSpPr/>
          <p:nvPr/>
        </p:nvGrpSpPr>
        <p:grpSpPr>
          <a:xfrm flipH="1">
            <a:off x="-248008" y="1713528"/>
            <a:ext cx="883262" cy="242091"/>
            <a:chOff x="2300350" y="2601250"/>
            <a:chExt cx="2275275" cy="623625"/>
          </a:xfrm>
        </p:grpSpPr>
        <p:sp>
          <p:nvSpPr>
            <p:cNvPr id="717" name="Google Shape;717;p20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0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0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0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0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0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3" name="Google Shape;723;p20"/>
          <p:cNvGrpSpPr/>
          <p:nvPr/>
        </p:nvGrpSpPr>
        <p:grpSpPr>
          <a:xfrm rot="-5400000">
            <a:off x="3666586" y="-57798"/>
            <a:ext cx="1823016" cy="296643"/>
            <a:chOff x="7857346" y="3902355"/>
            <a:chExt cx="1823016" cy="296643"/>
          </a:xfrm>
        </p:grpSpPr>
        <p:sp>
          <p:nvSpPr>
            <p:cNvPr id="724" name="Google Shape;724;p20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0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0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0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0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0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0" name="Google Shape;730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2" name="Google Shape;732;p21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733" name="Google Shape;733;p21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1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1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1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1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1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1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1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1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1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1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1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1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1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1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1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1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1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1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1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1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1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1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1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1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1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1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1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1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1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1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1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1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1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1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1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1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1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1" name="Google Shape;771;p21"/>
          <p:cNvSpPr txBox="1"/>
          <p:nvPr>
            <p:ph idx="1" type="subTitle"/>
          </p:nvPr>
        </p:nvSpPr>
        <p:spPr>
          <a:xfrm>
            <a:off x="2399850" y="2366051"/>
            <a:ext cx="4344300" cy="10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2" name="Google Shape;772;p21"/>
          <p:cNvSpPr txBox="1"/>
          <p:nvPr>
            <p:ph type="title"/>
          </p:nvPr>
        </p:nvSpPr>
        <p:spPr>
          <a:xfrm>
            <a:off x="2399850" y="1723050"/>
            <a:ext cx="43443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73" name="Google Shape;773;p21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4" name="Google Shape;774;p21"/>
          <p:cNvGrpSpPr/>
          <p:nvPr/>
        </p:nvGrpSpPr>
        <p:grpSpPr>
          <a:xfrm rot="10800000">
            <a:off x="-11" y="779178"/>
            <a:ext cx="883262" cy="242091"/>
            <a:chOff x="2300350" y="2601250"/>
            <a:chExt cx="2275275" cy="623625"/>
          </a:xfrm>
        </p:grpSpPr>
        <p:sp>
          <p:nvSpPr>
            <p:cNvPr id="775" name="Google Shape;775;p21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1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1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1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1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1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1" name="Google Shape;781;p21"/>
          <p:cNvSpPr/>
          <p:nvPr/>
        </p:nvSpPr>
        <p:spPr>
          <a:xfrm rot="5400000">
            <a:off x="1495470" y="-4919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21"/>
          <p:cNvSpPr/>
          <p:nvPr/>
        </p:nvSpPr>
        <p:spPr>
          <a:xfrm rot="5400000">
            <a:off x="1774770" y="-1888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21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4" name="Google Shape;784;p21"/>
          <p:cNvGrpSpPr/>
          <p:nvPr/>
        </p:nvGrpSpPr>
        <p:grpSpPr>
          <a:xfrm>
            <a:off x="-1414555" y="3287329"/>
            <a:ext cx="2297800" cy="347400"/>
            <a:chOff x="-1414555" y="3439729"/>
            <a:chExt cx="2297800" cy="347400"/>
          </a:xfrm>
        </p:grpSpPr>
        <p:sp>
          <p:nvSpPr>
            <p:cNvPr id="785" name="Google Shape;785;p21"/>
            <p:cNvSpPr/>
            <p:nvPr/>
          </p:nvSpPr>
          <p:spPr>
            <a:xfrm>
              <a:off x="-1414555" y="37190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1"/>
            <p:cNvSpPr/>
            <p:nvPr/>
          </p:nvSpPr>
          <p:spPr>
            <a:xfrm>
              <a:off x="-1111455" y="34397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7" name="Google Shape;787;p21"/>
          <p:cNvGrpSpPr/>
          <p:nvPr/>
        </p:nvGrpSpPr>
        <p:grpSpPr>
          <a:xfrm>
            <a:off x="5512632" y="-116346"/>
            <a:ext cx="1520982" cy="302065"/>
            <a:chOff x="5642557" y="-150670"/>
            <a:chExt cx="1520982" cy="302065"/>
          </a:xfrm>
        </p:grpSpPr>
        <p:sp>
          <p:nvSpPr>
            <p:cNvPr id="788" name="Google Shape;788;p21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1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1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1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1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3" name="Google Shape;793;p21"/>
          <p:cNvGrpSpPr/>
          <p:nvPr/>
        </p:nvGrpSpPr>
        <p:grpSpPr>
          <a:xfrm flipH="1" rot="10800000">
            <a:off x="7918521" y="1923880"/>
            <a:ext cx="1823016" cy="296643"/>
            <a:chOff x="7857346" y="3902355"/>
            <a:chExt cx="1823016" cy="296643"/>
          </a:xfrm>
        </p:grpSpPr>
        <p:sp>
          <p:nvSpPr>
            <p:cNvPr id="794" name="Google Shape;794;p21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1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1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1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1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1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0" name="Google Shape;800;p21"/>
          <p:cNvGrpSpPr/>
          <p:nvPr/>
        </p:nvGrpSpPr>
        <p:grpSpPr>
          <a:xfrm flipH="1">
            <a:off x="-799254" y="2157805"/>
            <a:ext cx="1823016" cy="196994"/>
            <a:chOff x="7857346" y="4002005"/>
            <a:chExt cx="1823016" cy="196994"/>
          </a:xfrm>
        </p:grpSpPr>
        <p:sp>
          <p:nvSpPr>
            <p:cNvPr id="801" name="Google Shape;801;p21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1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1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4" name="Google Shape;804;p21"/>
          <p:cNvGrpSpPr/>
          <p:nvPr/>
        </p:nvGrpSpPr>
        <p:grpSpPr>
          <a:xfrm>
            <a:off x="8331253" y="3180067"/>
            <a:ext cx="1105976" cy="133969"/>
            <a:chOff x="8183182" y="663852"/>
            <a:chExt cx="1475028" cy="178673"/>
          </a:xfrm>
        </p:grpSpPr>
        <p:grpSp>
          <p:nvGrpSpPr>
            <p:cNvPr id="805" name="Google Shape;805;p2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806" name="Google Shape;806;p2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2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2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2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2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2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2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2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2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2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6" name="Google Shape;816;p2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817" name="Google Shape;817;p2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2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2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2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2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2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2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2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2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2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27" name="Google Shape;827;p21"/>
          <p:cNvGrpSpPr/>
          <p:nvPr/>
        </p:nvGrpSpPr>
        <p:grpSpPr>
          <a:xfrm rot="5400000">
            <a:off x="85100" y="4288025"/>
            <a:ext cx="98902" cy="553090"/>
            <a:chOff x="4898850" y="4820550"/>
            <a:chExt cx="98902" cy="553090"/>
          </a:xfrm>
        </p:grpSpPr>
        <p:sp>
          <p:nvSpPr>
            <p:cNvPr id="828" name="Google Shape;828;p21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1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1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1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1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3" name="Google Shape;833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22"/>
          <p:cNvSpPr txBox="1"/>
          <p:nvPr>
            <p:ph idx="1" type="body"/>
          </p:nvPr>
        </p:nvSpPr>
        <p:spPr>
          <a:xfrm>
            <a:off x="1109550" y="4079027"/>
            <a:ext cx="6924900" cy="4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400">
                <a:latin typeface="Exo"/>
                <a:ea typeface="Exo"/>
                <a:cs typeface="Exo"/>
                <a:sym typeface="Exo"/>
              </a:defRPr>
            </a:lvl1pPr>
          </a:lstStyle>
          <a:p/>
        </p:txBody>
      </p:sp>
      <p:sp>
        <p:nvSpPr>
          <p:cNvPr id="836" name="Google Shape;836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Exo"/>
                <a:ea typeface="Exo"/>
                <a:cs typeface="Exo"/>
                <a:sym typeface="Exo"/>
              </a:defRPr>
            </a:lvl1pPr>
            <a:lvl2pPr lvl="1">
              <a:buNone/>
              <a:defRPr>
                <a:latin typeface="Exo"/>
                <a:ea typeface="Exo"/>
                <a:cs typeface="Exo"/>
                <a:sym typeface="Exo"/>
              </a:defRPr>
            </a:lvl2pPr>
            <a:lvl3pPr lvl="2">
              <a:buNone/>
              <a:defRPr>
                <a:latin typeface="Exo"/>
                <a:ea typeface="Exo"/>
                <a:cs typeface="Exo"/>
                <a:sym typeface="Exo"/>
              </a:defRPr>
            </a:lvl3pPr>
            <a:lvl4pPr lvl="3">
              <a:buNone/>
              <a:defRPr>
                <a:latin typeface="Exo"/>
                <a:ea typeface="Exo"/>
                <a:cs typeface="Exo"/>
                <a:sym typeface="Exo"/>
              </a:defRPr>
            </a:lvl4pPr>
            <a:lvl5pPr lvl="4">
              <a:buNone/>
              <a:defRPr>
                <a:latin typeface="Exo"/>
                <a:ea typeface="Exo"/>
                <a:cs typeface="Exo"/>
                <a:sym typeface="Exo"/>
              </a:defRPr>
            </a:lvl5pPr>
            <a:lvl6pPr lvl="5">
              <a:buNone/>
              <a:defRPr>
                <a:latin typeface="Exo"/>
                <a:ea typeface="Exo"/>
                <a:cs typeface="Exo"/>
                <a:sym typeface="Exo"/>
              </a:defRPr>
            </a:lvl6pPr>
            <a:lvl7pPr lvl="6">
              <a:buNone/>
              <a:defRPr>
                <a:latin typeface="Exo"/>
                <a:ea typeface="Exo"/>
                <a:cs typeface="Exo"/>
                <a:sym typeface="Exo"/>
              </a:defRPr>
            </a:lvl7pPr>
            <a:lvl8pPr lvl="7">
              <a:buNone/>
              <a:defRPr>
                <a:latin typeface="Exo"/>
                <a:ea typeface="Exo"/>
                <a:cs typeface="Exo"/>
                <a:sym typeface="Exo"/>
              </a:defRPr>
            </a:lvl8pPr>
            <a:lvl9pPr lvl="8">
              <a:buNone/>
              <a:defRPr>
                <a:latin typeface="Exo"/>
                <a:ea typeface="Exo"/>
                <a:cs typeface="Exo"/>
                <a:sym typeface="Ex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8" name="Google Shape;838;p2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839" name="Google Shape;839;p23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3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3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3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3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3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3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3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3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3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3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3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3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3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3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3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3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3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3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3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3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3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3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3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3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3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3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3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3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3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3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3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3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3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3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3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3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3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7" name="Google Shape;877;p23"/>
          <p:cNvSpPr txBox="1"/>
          <p:nvPr>
            <p:ph hasCustomPrompt="1" type="title"/>
          </p:nvPr>
        </p:nvSpPr>
        <p:spPr>
          <a:xfrm>
            <a:off x="713100" y="1328587"/>
            <a:ext cx="7717800" cy="16716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78" name="Google Shape;878;p23"/>
          <p:cNvSpPr txBox="1"/>
          <p:nvPr>
            <p:ph idx="1" type="subTitle"/>
          </p:nvPr>
        </p:nvSpPr>
        <p:spPr>
          <a:xfrm>
            <a:off x="2037000" y="3075825"/>
            <a:ext cx="5070000" cy="33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79" name="Google Shape;879;p23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0" name="Google Shape;880;p23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881" name="Google Shape;881;p23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3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3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3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3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6" name="Google Shape;886;p23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887" name="Google Shape;887;p23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3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3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3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3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2" name="Google Shape;892;p23"/>
          <p:cNvSpPr/>
          <p:nvPr/>
        </p:nvSpPr>
        <p:spPr>
          <a:xfrm>
            <a:off x="-1414555" y="33380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23"/>
          <p:cNvSpPr/>
          <p:nvPr/>
        </p:nvSpPr>
        <p:spPr>
          <a:xfrm>
            <a:off x="-1111455" y="30587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4" name="Google Shape;894;p23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895" name="Google Shape;895;p23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3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3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8" name="Google Shape;898;p23"/>
          <p:cNvGrpSpPr/>
          <p:nvPr/>
        </p:nvGrpSpPr>
        <p:grpSpPr>
          <a:xfrm flipH="1" rot="-5400000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899" name="Google Shape;899;p23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3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3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3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3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3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5" name="Google Shape;905;p23"/>
          <p:cNvSpPr/>
          <p:nvPr/>
        </p:nvSpPr>
        <p:spPr>
          <a:xfrm rot="5400000">
            <a:off x="5457595" y="-4919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23"/>
          <p:cNvSpPr/>
          <p:nvPr/>
        </p:nvSpPr>
        <p:spPr>
          <a:xfrm rot="5400000">
            <a:off x="5736895" y="-1888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23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23"/>
          <p:cNvSpPr/>
          <p:nvPr/>
        </p:nvSpPr>
        <p:spPr>
          <a:xfrm rot="5400000">
            <a:off x="8208386" y="420378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23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0" name="Google Shape;910;p23"/>
          <p:cNvGrpSpPr/>
          <p:nvPr/>
        </p:nvGrpSpPr>
        <p:grpSpPr>
          <a:xfrm>
            <a:off x="7965207" y="312162"/>
            <a:ext cx="1520982" cy="302065"/>
            <a:chOff x="5642557" y="-150670"/>
            <a:chExt cx="1520982" cy="302065"/>
          </a:xfrm>
        </p:grpSpPr>
        <p:sp>
          <p:nvSpPr>
            <p:cNvPr id="911" name="Google Shape;911;p23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3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23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23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3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6" name="Google Shape;916;p23"/>
          <p:cNvGrpSpPr/>
          <p:nvPr/>
        </p:nvGrpSpPr>
        <p:grpSpPr>
          <a:xfrm>
            <a:off x="8495989" y="3241228"/>
            <a:ext cx="883262" cy="242091"/>
            <a:chOff x="2300350" y="2601250"/>
            <a:chExt cx="2275275" cy="623625"/>
          </a:xfrm>
        </p:grpSpPr>
        <p:sp>
          <p:nvSpPr>
            <p:cNvPr id="917" name="Google Shape;917;p2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2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2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3" name="Google Shape;923;p23"/>
          <p:cNvGrpSpPr/>
          <p:nvPr/>
        </p:nvGrpSpPr>
        <p:grpSpPr>
          <a:xfrm>
            <a:off x="8267392" y="1860741"/>
            <a:ext cx="1105976" cy="133969"/>
            <a:chOff x="8183182" y="663852"/>
            <a:chExt cx="1475028" cy="178673"/>
          </a:xfrm>
        </p:grpSpPr>
        <p:grpSp>
          <p:nvGrpSpPr>
            <p:cNvPr id="924" name="Google Shape;924;p2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25" name="Google Shape;925;p2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2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2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2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2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2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2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2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2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2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5" name="Google Shape;935;p2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936" name="Google Shape;936;p2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2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2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2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2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2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2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2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2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2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46" name="Google Shape;946;p23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947" name="Google Shape;947;p2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1" name="Google Shape;961;p23"/>
          <p:cNvGrpSpPr/>
          <p:nvPr/>
        </p:nvGrpSpPr>
        <p:grpSpPr>
          <a:xfrm>
            <a:off x="-235013" y="829744"/>
            <a:ext cx="1105976" cy="133969"/>
            <a:chOff x="8183182" y="663852"/>
            <a:chExt cx="1475028" cy="178673"/>
          </a:xfrm>
        </p:grpSpPr>
        <p:grpSp>
          <p:nvGrpSpPr>
            <p:cNvPr id="962" name="Google Shape;962;p2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63" name="Google Shape;963;p2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2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2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2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2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2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2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2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2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2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73" name="Google Shape;973;p2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974" name="Google Shape;974;p2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2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2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2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2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2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2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2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2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2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84" name="Google Shape;984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8" name="Google Shape;988;p2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989" name="Google Shape;989;p25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5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5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25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25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25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5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25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25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5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5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5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5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5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5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5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5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5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5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5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25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5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5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5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5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25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5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5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5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5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5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25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25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5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5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5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25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25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7" name="Google Shape;1027;p25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028" name="Google Shape;1028;p25"/>
          <p:cNvSpPr txBox="1"/>
          <p:nvPr>
            <p:ph idx="2" type="title"/>
          </p:nvPr>
        </p:nvSpPr>
        <p:spPr>
          <a:xfrm>
            <a:off x="776550" y="1982455"/>
            <a:ext cx="22335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29" name="Google Shape;1029;p25"/>
          <p:cNvSpPr txBox="1"/>
          <p:nvPr>
            <p:ph idx="1" type="subTitle"/>
          </p:nvPr>
        </p:nvSpPr>
        <p:spPr>
          <a:xfrm>
            <a:off x="776550" y="2391054"/>
            <a:ext cx="2233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0" name="Google Shape;1030;p25"/>
          <p:cNvSpPr txBox="1"/>
          <p:nvPr>
            <p:ph hasCustomPrompt="1" idx="3" type="title"/>
          </p:nvPr>
        </p:nvSpPr>
        <p:spPr>
          <a:xfrm>
            <a:off x="776550" y="1345282"/>
            <a:ext cx="22335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1" name="Google Shape;1031;p25"/>
          <p:cNvSpPr txBox="1"/>
          <p:nvPr>
            <p:ph idx="4" type="title"/>
          </p:nvPr>
        </p:nvSpPr>
        <p:spPr>
          <a:xfrm>
            <a:off x="3471150" y="1982455"/>
            <a:ext cx="2201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32" name="Google Shape;1032;p25"/>
          <p:cNvSpPr txBox="1"/>
          <p:nvPr>
            <p:ph idx="5" type="subTitle"/>
          </p:nvPr>
        </p:nvSpPr>
        <p:spPr>
          <a:xfrm>
            <a:off x="3471150" y="2391054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3" name="Google Shape;1033;p25"/>
          <p:cNvSpPr txBox="1"/>
          <p:nvPr>
            <p:ph hasCustomPrompt="1" idx="6" type="title"/>
          </p:nvPr>
        </p:nvSpPr>
        <p:spPr>
          <a:xfrm>
            <a:off x="3471150" y="1345282"/>
            <a:ext cx="22017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4" name="Google Shape;1034;p25"/>
          <p:cNvSpPr txBox="1"/>
          <p:nvPr>
            <p:ph idx="7" type="title"/>
          </p:nvPr>
        </p:nvSpPr>
        <p:spPr>
          <a:xfrm>
            <a:off x="6149850" y="1982455"/>
            <a:ext cx="2201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35" name="Google Shape;1035;p25"/>
          <p:cNvSpPr txBox="1"/>
          <p:nvPr>
            <p:ph idx="8" type="subTitle"/>
          </p:nvPr>
        </p:nvSpPr>
        <p:spPr>
          <a:xfrm>
            <a:off x="6149850" y="2391054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6" name="Google Shape;1036;p25"/>
          <p:cNvSpPr txBox="1"/>
          <p:nvPr>
            <p:ph hasCustomPrompt="1" idx="9" type="title"/>
          </p:nvPr>
        </p:nvSpPr>
        <p:spPr>
          <a:xfrm>
            <a:off x="6149850" y="1345282"/>
            <a:ext cx="22017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7" name="Google Shape;1037;p25"/>
          <p:cNvSpPr txBox="1"/>
          <p:nvPr>
            <p:ph idx="13" type="title"/>
          </p:nvPr>
        </p:nvSpPr>
        <p:spPr>
          <a:xfrm>
            <a:off x="776550" y="3617845"/>
            <a:ext cx="22335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38" name="Google Shape;1038;p25"/>
          <p:cNvSpPr txBox="1"/>
          <p:nvPr>
            <p:ph idx="14" type="subTitle"/>
          </p:nvPr>
        </p:nvSpPr>
        <p:spPr>
          <a:xfrm>
            <a:off x="776550" y="4026444"/>
            <a:ext cx="2233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9" name="Google Shape;1039;p25"/>
          <p:cNvSpPr txBox="1"/>
          <p:nvPr>
            <p:ph hasCustomPrompt="1" idx="15" type="title"/>
          </p:nvPr>
        </p:nvSpPr>
        <p:spPr>
          <a:xfrm>
            <a:off x="776550" y="2980641"/>
            <a:ext cx="22335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0" name="Google Shape;1040;p25"/>
          <p:cNvSpPr txBox="1"/>
          <p:nvPr>
            <p:ph idx="16" type="title"/>
          </p:nvPr>
        </p:nvSpPr>
        <p:spPr>
          <a:xfrm>
            <a:off x="3471150" y="3617845"/>
            <a:ext cx="2201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41" name="Google Shape;1041;p25"/>
          <p:cNvSpPr txBox="1"/>
          <p:nvPr>
            <p:ph idx="17" type="subTitle"/>
          </p:nvPr>
        </p:nvSpPr>
        <p:spPr>
          <a:xfrm>
            <a:off x="3471150" y="4026444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2" name="Google Shape;1042;p25"/>
          <p:cNvSpPr txBox="1"/>
          <p:nvPr>
            <p:ph hasCustomPrompt="1" idx="18" type="title"/>
          </p:nvPr>
        </p:nvSpPr>
        <p:spPr>
          <a:xfrm>
            <a:off x="3471150" y="2980641"/>
            <a:ext cx="22017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3" name="Google Shape;1043;p25"/>
          <p:cNvSpPr txBox="1"/>
          <p:nvPr>
            <p:ph idx="19" type="title"/>
          </p:nvPr>
        </p:nvSpPr>
        <p:spPr>
          <a:xfrm>
            <a:off x="6149850" y="3617845"/>
            <a:ext cx="2201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44" name="Google Shape;1044;p25"/>
          <p:cNvSpPr txBox="1"/>
          <p:nvPr>
            <p:ph idx="20" type="subTitle"/>
          </p:nvPr>
        </p:nvSpPr>
        <p:spPr>
          <a:xfrm>
            <a:off x="6149850" y="4026444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5" name="Google Shape;1045;p25"/>
          <p:cNvSpPr txBox="1"/>
          <p:nvPr>
            <p:ph hasCustomPrompt="1" idx="21" type="title"/>
          </p:nvPr>
        </p:nvSpPr>
        <p:spPr>
          <a:xfrm>
            <a:off x="6149850" y="2980641"/>
            <a:ext cx="22017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046" name="Google Shape;1046;p25"/>
          <p:cNvGrpSpPr/>
          <p:nvPr/>
        </p:nvGrpSpPr>
        <p:grpSpPr>
          <a:xfrm rot="5400000">
            <a:off x="8381450" y="4569182"/>
            <a:ext cx="98902" cy="553090"/>
            <a:chOff x="4898850" y="4820550"/>
            <a:chExt cx="98902" cy="553090"/>
          </a:xfrm>
        </p:grpSpPr>
        <p:sp>
          <p:nvSpPr>
            <p:cNvPr id="1047" name="Google Shape;1047;p2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2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2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2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2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2" name="Google Shape;1052;p25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3" name="Google Shape;1053;p25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1054" name="Google Shape;1054;p2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2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2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2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0" name="Google Shape;1060;p25"/>
          <p:cNvSpPr/>
          <p:nvPr/>
        </p:nvSpPr>
        <p:spPr>
          <a:xfrm flipH="1" rot="5400000">
            <a:off x="8216276" y="-33530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1" name="Google Shape;1061;p25"/>
          <p:cNvGrpSpPr/>
          <p:nvPr/>
        </p:nvGrpSpPr>
        <p:grpSpPr>
          <a:xfrm>
            <a:off x="-256008" y="4796266"/>
            <a:ext cx="1105976" cy="133969"/>
            <a:chOff x="8183182" y="663852"/>
            <a:chExt cx="1475028" cy="178673"/>
          </a:xfrm>
        </p:grpSpPr>
        <p:grpSp>
          <p:nvGrpSpPr>
            <p:cNvPr id="1062" name="Google Shape;1062;p25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63" name="Google Shape;1063;p2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2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2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2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2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2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2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3" name="Google Shape;1073;p25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74" name="Google Shape;1074;p2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2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2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84" name="Google Shape;1084;p25"/>
          <p:cNvGrpSpPr/>
          <p:nvPr/>
        </p:nvGrpSpPr>
        <p:grpSpPr>
          <a:xfrm>
            <a:off x="8290084" y="239916"/>
            <a:ext cx="1105976" cy="133969"/>
            <a:chOff x="8183182" y="663852"/>
            <a:chExt cx="1475028" cy="178673"/>
          </a:xfrm>
        </p:grpSpPr>
        <p:grpSp>
          <p:nvGrpSpPr>
            <p:cNvPr id="1085" name="Google Shape;1085;p25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86" name="Google Shape;1086;p2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2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2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2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2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2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2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2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2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2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96" name="Google Shape;1096;p25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97" name="Google Shape;1097;p2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2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2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2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2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2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2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2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2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2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07" name="Google Shape;1107;p25"/>
          <p:cNvGrpSpPr/>
          <p:nvPr/>
        </p:nvGrpSpPr>
        <p:grpSpPr>
          <a:xfrm rot="5400000">
            <a:off x="8428614" y="2891627"/>
            <a:ext cx="883262" cy="242091"/>
            <a:chOff x="2300350" y="2601250"/>
            <a:chExt cx="2275275" cy="623625"/>
          </a:xfrm>
        </p:grpSpPr>
        <p:sp>
          <p:nvSpPr>
            <p:cNvPr id="1108" name="Google Shape;1108;p2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4" name="Google Shape;1114;p25"/>
          <p:cNvGrpSpPr/>
          <p:nvPr/>
        </p:nvGrpSpPr>
        <p:grpSpPr>
          <a:xfrm>
            <a:off x="1634157" y="-107958"/>
            <a:ext cx="1520982" cy="302065"/>
            <a:chOff x="5642557" y="-150670"/>
            <a:chExt cx="1520982" cy="302065"/>
          </a:xfrm>
        </p:grpSpPr>
        <p:sp>
          <p:nvSpPr>
            <p:cNvPr id="1115" name="Google Shape;1115;p25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25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5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5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5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0" name="Google Shape;1120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3"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2" name="Google Shape;1122;p2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123" name="Google Shape;1123;p26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6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26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26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6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6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26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26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6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6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26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26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26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6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26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26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26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26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26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26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26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26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6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6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6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6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26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6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6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6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6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6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26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6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26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6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6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1" name="Google Shape;1161;p26"/>
          <p:cNvSpPr txBox="1"/>
          <p:nvPr>
            <p:ph type="title"/>
          </p:nvPr>
        </p:nvSpPr>
        <p:spPr>
          <a:xfrm>
            <a:off x="1858000" y="3253511"/>
            <a:ext cx="5428800" cy="4344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62" name="Google Shape;1162;p26"/>
          <p:cNvSpPr txBox="1"/>
          <p:nvPr>
            <p:ph idx="1" type="subTitle"/>
          </p:nvPr>
        </p:nvSpPr>
        <p:spPr>
          <a:xfrm>
            <a:off x="2262900" y="1459638"/>
            <a:ext cx="4618200" cy="16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163" name="Google Shape;1163;p26"/>
          <p:cNvSpPr/>
          <p:nvPr/>
        </p:nvSpPr>
        <p:spPr>
          <a:xfrm flipH="1" rot="-5400000">
            <a:off x="348818" y="420789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4" name="Google Shape;1164;p26"/>
          <p:cNvGrpSpPr/>
          <p:nvPr/>
        </p:nvGrpSpPr>
        <p:grpSpPr>
          <a:xfrm rot="-5400000">
            <a:off x="6107446" y="30626"/>
            <a:ext cx="1823016" cy="296643"/>
            <a:chOff x="7857346" y="3902355"/>
            <a:chExt cx="1823016" cy="296643"/>
          </a:xfrm>
        </p:grpSpPr>
        <p:sp>
          <p:nvSpPr>
            <p:cNvPr id="1165" name="Google Shape;1165;p26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26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6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6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6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26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1" name="Google Shape;1171;p26"/>
          <p:cNvSpPr/>
          <p:nvPr/>
        </p:nvSpPr>
        <p:spPr>
          <a:xfrm flipH="1">
            <a:off x="8088870" y="21452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2" name="Google Shape;1172;p26"/>
          <p:cNvGrpSpPr/>
          <p:nvPr/>
        </p:nvGrpSpPr>
        <p:grpSpPr>
          <a:xfrm>
            <a:off x="8658746" y="2958680"/>
            <a:ext cx="1823016" cy="196994"/>
            <a:chOff x="7857346" y="4002005"/>
            <a:chExt cx="1823016" cy="196994"/>
          </a:xfrm>
        </p:grpSpPr>
        <p:sp>
          <p:nvSpPr>
            <p:cNvPr id="1173" name="Google Shape;1173;p26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6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26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6" name="Google Shape;1176;p2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7" name="Google Shape;1177;p26"/>
          <p:cNvSpPr/>
          <p:nvPr/>
        </p:nvSpPr>
        <p:spPr>
          <a:xfrm>
            <a:off x="16995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8" name="Google Shape;1178;p26"/>
          <p:cNvGrpSpPr/>
          <p:nvPr/>
        </p:nvGrpSpPr>
        <p:grpSpPr>
          <a:xfrm rot="-5400000">
            <a:off x="338683" y="-295650"/>
            <a:ext cx="302065" cy="1520982"/>
            <a:chOff x="-108754" y="2690919"/>
            <a:chExt cx="302065" cy="1520982"/>
          </a:xfrm>
        </p:grpSpPr>
        <p:sp>
          <p:nvSpPr>
            <p:cNvPr id="1179" name="Google Shape;1179;p26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26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6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6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26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4" name="Google Shape;1184;p26"/>
          <p:cNvGrpSpPr/>
          <p:nvPr/>
        </p:nvGrpSpPr>
        <p:grpSpPr>
          <a:xfrm>
            <a:off x="4296532" y="4950349"/>
            <a:ext cx="1520982" cy="302065"/>
            <a:chOff x="5642557" y="-150670"/>
            <a:chExt cx="1520982" cy="302065"/>
          </a:xfrm>
        </p:grpSpPr>
        <p:sp>
          <p:nvSpPr>
            <p:cNvPr id="1185" name="Google Shape;1185;p26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26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26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6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6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0" name="Google Shape;1190;p26"/>
          <p:cNvGrpSpPr/>
          <p:nvPr/>
        </p:nvGrpSpPr>
        <p:grpSpPr>
          <a:xfrm rot="5400000">
            <a:off x="6750925" y="4175162"/>
            <a:ext cx="98902" cy="553090"/>
            <a:chOff x="4898850" y="4820550"/>
            <a:chExt cx="98902" cy="553090"/>
          </a:xfrm>
        </p:grpSpPr>
        <p:sp>
          <p:nvSpPr>
            <p:cNvPr id="1191" name="Google Shape;1191;p26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26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26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6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6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6" name="Google Shape;1196;p26"/>
          <p:cNvGrpSpPr/>
          <p:nvPr/>
        </p:nvGrpSpPr>
        <p:grpSpPr>
          <a:xfrm>
            <a:off x="-1414555" y="3744529"/>
            <a:ext cx="2297800" cy="347400"/>
            <a:chOff x="-1414555" y="3744529"/>
            <a:chExt cx="2297800" cy="347400"/>
          </a:xfrm>
        </p:grpSpPr>
        <p:sp>
          <p:nvSpPr>
            <p:cNvPr id="1197" name="Google Shape;1197;p26"/>
            <p:cNvSpPr/>
            <p:nvPr/>
          </p:nvSpPr>
          <p:spPr>
            <a:xfrm>
              <a:off x="-1414555" y="40238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6"/>
            <p:cNvSpPr/>
            <p:nvPr/>
          </p:nvSpPr>
          <p:spPr>
            <a:xfrm>
              <a:off x="-1111455" y="37445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9" name="Google Shape;1199;p26"/>
          <p:cNvGrpSpPr/>
          <p:nvPr/>
        </p:nvGrpSpPr>
        <p:grpSpPr>
          <a:xfrm rot="10800000">
            <a:off x="-155261" y="2431003"/>
            <a:ext cx="883262" cy="242091"/>
            <a:chOff x="2300350" y="2601250"/>
            <a:chExt cx="2275275" cy="623625"/>
          </a:xfrm>
        </p:grpSpPr>
        <p:sp>
          <p:nvSpPr>
            <p:cNvPr id="1200" name="Google Shape;1200;p26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26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26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6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6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6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6" name="Google Shape;1206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BLANK_4"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8" name="Google Shape;1208;p2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09" name="Google Shape;1209;p27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7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7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7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7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7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7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7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7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7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7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7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7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27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27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7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7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7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27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7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7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7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27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7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7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7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7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7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7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7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7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7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7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7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27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27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27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27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7" name="Google Shape;1247;p27"/>
          <p:cNvSpPr txBox="1"/>
          <p:nvPr>
            <p:ph type="title"/>
          </p:nvPr>
        </p:nvSpPr>
        <p:spPr>
          <a:xfrm>
            <a:off x="864525" y="2405675"/>
            <a:ext cx="7566300" cy="841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48" name="Google Shape;1248;p27"/>
          <p:cNvSpPr txBox="1"/>
          <p:nvPr>
            <p:ph idx="1" type="subTitle"/>
          </p:nvPr>
        </p:nvSpPr>
        <p:spPr>
          <a:xfrm>
            <a:off x="864525" y="3440475"/>
            <a:ext cx="4644000" cy="34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49" name="Google Shape;1249;p27"/>
          <p:cNvSpPr txBox="1"/>
          <p:nvPr>
            <p:ph hasCustomPrompt="1" idx="2" type="title"/>
          </p:nvPr>
        </p:nvSpPr>
        <p:spPr>
          <a:xfrm>
            <a:off x="864525" y="1484975"/>
            <a:ext cx="2130300" cy="920700"/>
          </a:xfrm>
          <a:prstGeom prst="rect">
            <a:avLst/>
          </a:prstGeom>
          <a:effectLst>
            <a:outerShdw blurRad="5715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250" name="Google Shape;1250;p27"/>
          <p:cNvGrpSpPr/>
          <p:nvPr/>
        </p:nvGrpSpPr>
        <p:grpSpPr>
          <a:xfrm rot="5400000">
            <a:off x="-32670" y="1621025"/>
            <a:ext cx="98902" cy="553090"/>
            <a:chOff x="4898850" y="4820550"/>
            <a:chExt cx="98902" cy="553090"/>
          </a:xfrm>
        </p:grpSpPr>
        <p:sp>
          <p:nvSpPr>
            <p:cNvPr id="1251" name="Google Shape;1251;p27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7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7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27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7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6" name="Google Shape;1256;p27"/>
          <p:cNvSpPr/>
          <p:nvPr/>
        </p:nvSpPr>
        <p:spPr>
          <a:xfrm rot="-5400000">
            <a:off x="348818" y="3906123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27"/>
          <p:cNvSpPr/>
          <p:nvPr/>
        </p:nvSpPr>
        <p:spPr>
          <a:xfrm rot="5400000">
            <a:off x="-562205" y="-3395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" name="Google Shape;1258;p27"/>
          <p:cNvSpPr/>
          <p:nvPr/>
        </p:nvSpPr>
        <p:spPr>
          <a:xfrm rot="5400000">
            <a:off x="-282905" y="-364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9" name="Google Shape;1259;p27"/>
          <p:cNvSpPr/>
          <p:nvPr/>
        </p:nvSpPr>
        <p:spPr>
          <a:xfrm flipH="1" rot="10800000">
            <a:off x="2891470" y="48422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p27"/>
          <p:cNvSpPr/>
          <p:nvPr/>
        </p:nvSpPr>
        <p:spPr>
          <a:xfrm>
            <a:off x="8535575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1" name="Google Shape;1261;p27"/>
          <p:cNvGrpSpPr/>
          <p:nvPr/>
        </p:nvGrpSpPr>
        <p:grpSpPr>
          <a:xfrm flipH="1">
            <a:off x="7898009" y="350736"/>
            <a:ext cx="1520982" cy="302065"/>
            <a:chOff x="5642557" y="-150670"/>
            <a:chExt cx="1520982" cy="302065"/>
          </a:xfrm>
        </p:grpSpPr>
        <p:sp>
          <p:nvSpPr>
            <p:cNvPr id="1262" name="Google Shape;1262;p2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2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2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7" name="Google Shape;1267;p27"/>
          <p:cNvGrpSpPr/>
          <p:nvPr/>
        </p:nvGrpSpPr>
        <p:grpSpPr>
          <a:xfrm rot="5400000">
            <a:off x="109552" y="1954025"/>
            <a:ext cx="98902" cy="553090"/>
            <a:chOff x="4898850" y="4820550"/>
            <a:chExt cx="98902" cy="553090"/>
          </a:xfrm>
        </p:grpSpPr>
        <p:sp>
          <p:nvSpPr>
            <p:cNvPr id="1268" name="Google Shape;1268;p27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7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27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7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7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3" name="Google Shape;1273;p27"/>
          <p:cNvGrpSpPr/>
          <p:nvPr/>
        </p:nvGrpSpPr>
        <p:grpSpPr>
          <a:xfrm>
            <a:off x="4682157" y="-107958"/>
            <a:ext cx="1520982" cy="302065"/>
            <a:chOff x="5642557" y="-150670"/>
            <a:chExt cx="1520982" cy="302065"/>
          </a:xfrm>
        </p:grpSpPr>
        <p:sp>
          <p:nvSpPr>
            <p:cNvPr id="1274" name="Google Shape;1274;p2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9" name="Google Shape;1279;p27"/>
          <p:cNvGrpSpPr/>
          <p:nvPr/>
        </p:nvGrpSpPr>
        <p:grpSpPr>
          <a:xfrm>
            <a:off x="7881845" y="4336579"/>
            <a:ext cx="2297800" cy="347400"/>
            <a:chOff x="7881845" y="4031779"/>
            <a:chExt cx="2297800" cy="347400"/>
          </a:xfrm>
        </p:grpSpPr>
        <p:sp>
          <p:nvSpPr>
            <p:cNvPr id="1280" name="Google Shape;1280;p27"/>
            <p:cNvSpPr/>
            <p:nvPr/>
          </p:nvSpPr>
          <p:spPr>
            <a:xfrm flipH="1">
              <a:off x="8184945" y="431107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27"/>
            <p:cNvSpPr/>
            <p:nvPr/>
          </p:nvSpPr>
          <p:spPr>
            <a:xfrm flipH="1">
              <a:off x="7881845" y="403177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2" name="Google Shape;1282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BLANK_8"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4" name="Google Shape;1284;p2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85" name="Google Shape;1285;p28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8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8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28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28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28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28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28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28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28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8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8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8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28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28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8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8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8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8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8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28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28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8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8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28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28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28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8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8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8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8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8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28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28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8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8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8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28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3" name="Google Shape;1323;p28"/>
          <p:cNvSpPr txBox="1"/>
          <p:nvPr>
            <p:ph type="title"/>
          </p:nvPr>
        </p:nvSpPr>
        <p:spPr>
          <a:xfrm>
            <a:off x="713100" y="2405675"/>
            <a:ext cx="7583400" cy="841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24" name="Google Shape;1324;p28"/>
          <p:cNvSpPr txBox="1"/>
          <p:nvPr>
            <p:ph idx="1" type="subTitle"/>
          </p:nvPr>
        </p:nvSpPr>
        <p:spPr>
          <a:xfrm>
            <a:off x="3567000" y="3415875"/>
            <a:ext cx="4729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25" name="Google Shape;1325;p28"/>
          <p:cNvSpPr txBox="1"/>
          <p:nvPr>
            <p:ph hasCustomPrompt="1" idx="2" type="title"/>
          </p:nvPr>
        </p:nvSpPr>
        <p:spPr>
          <a:xfrm>
            <a:off x="5961000" y="1484975"/>
            <a:ext cx="2335500" cy="920700"/>
          </a:xfrm>
          <a:prstGeom prst="rect">
            <a:avLst/>
          </a:prstGeom>
          <a:effectLst>
            <a:outerShdw blurRad="5715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26" name="Google Shape;1326;p28"/>
          <p:cNvSpPr/>
          <p:nvPr/>
        </p:nvSpPr>
        <p:spPr>
          <a:xfrm rot="5400000">
            <a:off x="8206161" y="418730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28"/>
          <p:cNvSpPr/>
          <p:nvPr/>
        </p:nvSpPr>
        <p:spPr>
          <a:xfrm rot="-5400000">
            <a:off x="348812" y="4104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8" name="Google Shape;1328;p28"/>
          <p:cNvGrpSpPr/>
          <p:nvPr/>
        </p:nvGrpSpPr>
        <p:grpSpPr>
          <a:xfrm rot="10800000">
            <a:off x="-11" y="931578"/>
            <a:ext cx="883262" cy="242091"/>
            <a:chOff x="2300350" y="2601250"/>
            <a:chExt cx="2275275" cy="623625"/>
          </a:xfrm>
        </p:grpSpPr>
        <p:sp>
          <p:nvSpPr>
            <p:cNvPr id="1329" name="Google Shape;1329;p28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28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28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28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8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8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5" name="Google Shape;1335;p28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1336" name="Google Shape;1336;p28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8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28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28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8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1" name="Google Shape;1341;p28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1342" name="Google Shape;1342;p28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28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4" name="Google Shape;1344;p28"/>
          <p:cNvSpPr/>
          <p:nvPr/>
        </p:nvSpPr>
        <p:spPr>
          <a:xfrm rot="10800000">
            <a:off x="568018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5" name="Google Shape;1345;p28"/>
          <p:cNvGrpSpPr/>
          <p:nvPr/>
        </p:nvGrpSpPr>
        <p:grpSpPr>
          <a:xfrm rot="5400000">
            <a:off x="7927205" y="4153629"/>
            <a:ext cx="1823016" cy="296643"/>
            <a:chOff x="7857346" y="3902355"/>
            <a:chExt cx="1823016" cy="296643"/>
          </a:xfrm>
        </p:grpSpPr>
        <p:sp>
          <p:nvSpPr>
            <p:cNvPr id="1346" name="Google Shape;1346;p28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8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28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28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8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8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2" name="Google Shape;1352;p28"/>
          <p:cNvGrpSpPr/>
          <p:nvPr/>
        </p:nvGrpSpPr>
        <p:grpSpPr>
          <a:xfrm>
            <a:off x="2610895" y="-1455296"/>
            <a:ext cx="347400" cy="2297800"/>
            <a:chOff x="2610895" y="-1455296"/>
            <a:chExt cx="347400" cy="2297800"/>
          </a:xfrm>
        </p:grpSpPr>
        <p:sp>
          <p:nvSpPr>
            <p:cNvPr id="1353" name="Google Shape;1353;p28"/>
            <p:cNvSpPr/>
            <p:nvPr/>
          </p:nvSpPr>
          <p:spPr>
            <a:xfrm rot="5400000">
              <a:off x="1647595" y="-4919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8"/>
            <p:cNvSpPr/>
            <p:nvPr/>
          </p:nvSpPr>
          <p:spPr>
            <a:xfrm rot="5400000">
              <a:off x="1926895" y="-1888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5" name="Google Shape;1355;p28"/>
          <p:cNvSpPr/>
          <p:nvPr/>
        </p:nvSpPr>
        <p:spPr>
          <a:xfrm flipH="1" rot="10800000">
            <a:off x="2358070" y="47660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6" name="Google Shape;1356;p28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7" name="Google Shape;1357;p28"/>
          <p:cNvGrpSpPr/>
          <p:nvPr/>
        </p:nvGrpSpPr>
        <p:grpSpPr>
          <a:xfrm>
            <a:off x="5373295" y="-112914"/>
            <a:ext cx="1520982" cy="302065"/>
            <a:chOff x="5642557" y="-150670"/>
            <a:chExt cx="1520982" cy="302065"/>
          </a:xfrm>
        </p:grpSpPr>
        <p:sp>
          <p:nvSpPr>
            <p:cNvPr id="1358" name="Google Shape;1358;p28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28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28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28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28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3" name="Google Shape;1363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BLANK_9"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5" name="Google Shape;1365;p2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366" name="Google Shape;1366;p29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9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9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29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29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9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9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9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29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29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9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9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9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29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29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29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29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29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29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29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29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9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9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29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29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9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9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29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29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9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9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29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29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29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29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29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29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29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4" name="Google Shape;1404;p29"/>
          <p:cNvSpPr txBox="1"/>
          <p:nvPr>
            <p:ph type="title"/>
          </p:nvPr>
        </p:nvSpPr>
        <p:spPr>
          <a:xfrm>
            <a:off x="713100" y="1723050"/>
            <a:ext cx="4401600" cy="572700"/>
          </a:xfrm>
          <a:prstGeom prst="rect">
            <a:avLst/>
          </a:prstGeom>
          <a:effectLst>
            <a:outerShdw blurRad="157163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405" name="Google Shape;1405;p29"/>
          <p:cNvSpPr txBox="1"/>
          <p:nvPr>
            <p:ph idx="1" type="subTitle"/>
          </p:nvPr>
        </p:nvSpPr>
        <p:spPr>
          <a:xfrm>
            <a:off x="713100" y="2366050"/>
            <a:ext cx="4401600" cy="10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406" name="Google Shape;1406;p29"/>
          <p:cNvGrpSpPr/>
          <p:nvPr/>
        </p:nvGrpSpPr>
        <p:grpSpPr>
          <a:xfrm>
            <a:off x="8137507" y="-109362"/>
            <a:ext cx="586800" cy="1284435"/>
            <a:chOff x="8137507" y="-109362"/>
            <a:chExt cx="586800" cy="1284435"/>
          </a:xfrm>
        </p:grpSpPr>
        <p:sp>
          <p:nvSpPr>
            <p:cNvPr id="1407" name="Google Shape;1407;p29"/>
            <p:cNvSpPr/>
            <p:nvPr/>
          </p:nvSpPr>
          <p:spPr>
            <a:xfrm>
              <a:off x="8137507" y="-109352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08" name="Google Shape;1408;p29"/>
            <p:cNvGrpSpPr/>
            <p:nvPr/>
          </p:nvGrpSpPr>
          <p:grpSpPr>
            <a:xfrm rot="-5400000">
              <a:off x="7989266" y="211224"/>
              <a:ext cx="883262" cy="242091"/>
              <a:chOff x="2300350" y="2601250"/>
              <a:chExt cx="2275275" cy="623625"/>
            </a:xfrm>
          </p:grpSpPr>
          <p:sp>
            <p:nvSpPr>
              <p:cNvPr id="1409" name="Google Shape;1409;p29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29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1" name="Google Shape;1411;p29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2" name="Google Shape;1412;p29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29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29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15" name="Google Shape;1415;p29"/>
          <p:cNvGrpSpPr/>
          <p:nvPr/>
        </p:nvGrpSpPr>
        <p:grpSpPr>
          <a:xfrm>
            <a:off x="2517607" y="-116370"/>
            <a:ext cx="1520982" cy="302065"/>
            <a:chOff x="5642557" y="-150670"/>
            <a:chExt cx="1520982" cy="302065"/>
          </a:xfrm>
        </p:grpSpPr>
        <p:sp>
          <p:nvSpPr>
            <p:cNvPr id="1416" name="Google Shape;1416;p29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29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29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29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29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1" name="Google Shape;1421;p29"/>
          <p:cNvSpPr/>
          <p:nvPr/>
        </p:nvSpPr>
        <p:spPr>
          <a:xfrm rot="-5400000">
            <a:off x="341629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2" name="Google Shape;1422;p29"/>
          <p:cNvGrpSpPr/>
          <p:nvPr/>
        </p:nvGrpSpPr>
        <p:grpSpPr>
          <a:xfrm>
            <a:off x="4913901" y="675155"/>
            <a:ext cx="1252897" cy="51000"/>
            <a:chOff x="2915381" y="4104819"/>
            <a:chExt cx="1252897" cy="51000"/>
          </a:xfrm>
        </p:grpSpPr>
        <p:sp>
          <p:nvSpPr>
            <p:cNvPr id="1423" name="Google Shape;1423;p29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29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29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29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29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29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29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29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29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29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29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29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29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29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7" name="Google Shape;1437;p29"/>
          <p:cNvSpPr/>
          <p:nvPr/>
        </p:nvSpPr>
        <p:spPr>
          <a:xfrm rot="5400000">
            <a:off x="8208387" y="42041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8" name="Google Shape;1438;p29"/>
          <p:cNvSpPr/>
          <p:nvPr/>
        </p:nvSpPr>
        <p:spPr>
          <a:xfrm rot="10800000">
            <a:off x="1362311" y="4240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39" name="Google Shape;1439;p29"/>
          <p:cNvGrpSpPr/>
          <p:nvPr/>
        </p:nvGrpSpPr>
        <p:grpSpPr>
          <a:xfrm>
            <a:off x="5600407" y="4993736"/>
            <a:ext cx="1520982" cy="302065"/>
            <a:chOff x="5642557" y="-150670"/>
            <a:chExt cx="1520982" cy="302065"/>
          </a:xfrm>
        </p:grpSpPr>
        <p:sp>
          <p:nvSpPr>
            <p:cNvPr id="1440" name="Google Shape;1440;p29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29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29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29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29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5" name="Google Shape;1445;p29"/>
          <p:cNvGrpSpPr/>
          <p:nvPr/>
        </p:nvGrpSpPr>
        <p:grpSpPr>
          <a:xfrm rot="5400000">
            <a:off x="8900" y="1773425"/>
            <a:ext cx="98902" cy="553090"/>
            <a:chOff x="4898850" y="4820550"/>
            <a:chExt cx="98902" cy="553090"/>
          </a:xfrm>
        </p:grpSpPr>
        <p:sp>
          <p:nvSpPr>
            <p:cNvPr id="1446" name="Google Shape;1446;p29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29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29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29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29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1" name="Google Shape;1451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BLANK_16">
    <p:spTree>
      <p:nvGrpSpPr>
        <p:cNvPr id="1452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3" name="Google Shape;1453;p30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454" name="Google Shape;1454;p30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30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30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30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30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30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30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30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30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30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30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30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30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30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30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30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30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30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30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30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30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30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30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30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30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0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0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30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30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30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30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30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30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30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30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30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30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30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2" name="Google Shape;1492;p30"/>
          <p:cNvSpPr txBox="1"/>
          <p:nvPr>
            <p:ph type="title"/>
          </p:nvPr>
        </p:nvSpPr>
        <p:spPr>
          <a:xfrm>
            <a:off x="865500" y="1323677"/>
            <a:ext cx="4166100" cy="572700"/>
          </a:xfrm>
          <a:prstGeom prst="rect">
            <a:avLst/>
          </a:prstGeom>
          <a:effectLst>
            <a:outerShdw blurRad="8572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493" name="Google Shape;1493;p30"/>
          <p:cNvSpPr txBox="1"/>
          <p:nvPr>
            <p:ph idx="1" type="subTitle"/>
          </p:nvPr>
        </p:nvSpPr>
        <p:spPr>
          <a:xfrm>
            <a:off x="865500" y="1966252"/>
            <a:ext cx="4166100" cy="191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494" name="Google Shape;1494;p30"/>
          <p:cNvGrpSpPr/>
          <p:nvPr/>
        </p:nvGrpSpPr>
        <p:grpSpPr>
          <a:xfrm rot="5400000">
            <a:off x="-74785" y="2017490"/>
            <a:ext cx="883262" cy="242091"/>
            <a:chOff x="2300350" y="2601250"/>
            <a:chExt cx="2275275" cy="623625"/>
          </a:xfrm>
        </p:grpSpPr>
        <p:sp>
          <p:nvSpPr>
            <p:cNvPr id="1495" name="Google Shape;1495;p30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30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30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30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30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30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1" name="Google Shape;1501;p30"/>
          <p:cNvGrpSpPr/>
          <p:nvPr/>
        </p:nvGrpSpPr>
        <p:grpSpPr>
          <a:xfrm>
            <a:off x="2272907" y="-131145"/>
            <a:ext cx="1520982" cy="302065"/>
            <a:chOff x="5642557" y="-150670"/>
            <a:chExt cx="1520982" cy="302065"/>
          </a:xfrm>
        </p:grpSpPr>
        <p:sp>
          <p:nvSpPr>
            <p:cNvPr id="1502" name="Google Shape;1502;p30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30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30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30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30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7" name="Google Shape;1507;p30"/>
          <p:cNvGrpSpPr/>
          <p:nvPr/>
        </p:nvGrpSpPr>
        <p:grpSpPr>
          <a:xfrm rot="5400000">
            <a:off x="85100" y="3794850"/>
            <a:ext cx="98902" cy="553090"/>
            <a:chOff x="4898850" y="4820550"/>
            <a:chExt cx="98902" cy="553090"/>
          </a:xfrm>
        </p:grpSpPr>
        <p:sp>
          <p:nvSpPr>
            <p:cNvPr id="1508" name="Google Shape;1508;p30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30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30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30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30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3" name="Google Shape;1513;p30"/>
          <p:cNvSpPr/>
          <p:nvPr/>
        </p:nvSpPr>
        <p:spPr>
          <a:xfrm>
            <a:off x="538387" y="-26918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4" name="Google Shape;1514;p30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5" name="Google Shape;1515;p30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6" name="Google Shape;1516;p30"/>
          <p:cNvGrpSpPr/>
          <p:nvPr/>
        </p:nvGrpSpPr>
        <p:grpSpPr>
          <a:xfrm rot="5400000">
            <a:off x="8083957" y="246162"/>
            <a:ext cx="1520982" cy="302065"/>
            <a:chOff x="5642557" y="-150670"/>
            <a:chExt cx="1520982" cy="302065"/>
          </a:xfrm>
        </p:grpSpPr>
        <p:sp>
          <p:nvSpPr>
            <p:cNvPr id="1517" name="Google Shape;1517;p30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30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30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30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30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2" name="Google Shape;1522;p30"/>
          <p:cNvGrpSpPr/>
          <p:nvPr/>
        </p:nvGrpSpPr>
        <p:grpSpPr>
          <a:xfrm>
            <a:off x="-240856" y="4335989"/>
            <a:ext cx="1525280" cy="586800"/>
            <a:chOff x="-240856" y="4335989"/>
            <a:chExt cx="1525280" cy="586800"/>
          </a:xfrm>
        </p:grpSpPr>
        <p:sp>
          <p:nvSpPr>
            <p:cNvPr id="1523" name="Google Shape;1523;p30"/>
            <p:cNvSpPr/>
            <p:nvPr/>
          </p:nvSpPr>
          <p:spPr>
            <a:xfrm rot="-5400000">
              <a:off x="348812" y="39871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24" name="Google Shape;1524;p30"/>
            <p:cNvGrpSpPr/>
            <p:nvPr/>
          </p:nvGrpSpPr>
          <p:grpSpPr>
            <a:xfrm>
              <a:off x="-240856" y="4562421"/>
              <a:ext cx="1105976" cy="133969"/>
              <a:chOff x="8183182" y="663852"/>
              <a:chExt cx="1475028" cy="178673"/>
            </a:xfrm>
          </p:grpSpPr>
          <p:grpSp>
            <p:nvGrpSpPr>
              <p:cNvPr id="1525" name="Google Shape;1525;p30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1526" name="Google Shape;1526;p30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7" name="Google Shape;1527;p30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8" name="Google Shape;1528;p30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9" name="Google Shape;1529;p30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0" name="Google Shape;1530;p30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1" name="Google Shape;1531;p30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2" name="Google Shape;1532;p30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3" name="Google Shape;1533;p30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4" name="Google Shape;1534;p30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5" name="Google Shape;1535;p30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36" name="Google Shape;1536;p30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1537" name="Google Shape;1537;p30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8" name="Google Shape;1538;p30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9" name="Google Shape;1539;p30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0" name="Google Shape;1540;p30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1" name="Google Shape;1541;p30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2" name="Google Shape;1542;p30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3" name="Google Shape;1543;p30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4" name="Google Shape;1544;p30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5" name="Google Shape;1545;p30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6" name="Google Shape;1546;p30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547" name="Google Shape;1547;p30"/>
          <p:cNvGrpSpPr/>
          <p:nvPr/>
        </p:nvGrpSpPr>
        <p:grpSpPr>
          <a:xfrm>
            <a:off x="5717407" y="4966605"/>
            <a:ext cx="1520982" cy="302065"/>
            <a:chOff x="5642557" y="-150670"/>
            <a:chExt cx="1520982" cy="302065"/>
          </a:xfrm>
        </p:grpSpPr>
        <p:sp>
          <p:nvSpPr>
            <p:cNvPr id="1548" name="Google Shape;1548;p30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0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30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30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30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3" name="Google Shape;1553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BLANK_10">
    <p:spTree>
      <p:nvGrpSpPr>
        <p:cNvPr id="1554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5" name="Google Shape;1555;p31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556" name="Google Shape;1556;p31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31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31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31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31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31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31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31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31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31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31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31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31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31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31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31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31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31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31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31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31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31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31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31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31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31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31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31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31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31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31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31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31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31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31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31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31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31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4" name="Google Shape;1594;p31"/>
          <p:cNvSpPr txBox="1"/>
          <p:nvPr>
            <p:ph type="title"/>
          </p:nvPr>
        </p:nvSpPr>
        <p:spPr>
          <a:xfrm>
            <a:off x="1773100" y="2597100"/>
            <a:ext cx="18858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95" name="Google Shape;1595;p31"/>
          <p:cNvSpPr txBox="1"/>
          <p:nvPr>
            <p:ph idx="1" type="subTitle"/>
          </p:nvPr>
        </p:nvSpPr>
        <p:spPr>
          <a:xfrm>
            <a:off x="1173396" y="1500310"/>
            <a:ext cx="3085200" cy="9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6" name="Google Shape;1596;p31"/>
          <p:cNvSpPr txBox="1"/>
          <p:nvPr>
            <p:ph idx="2" type="title"/>
          </p:nvPr>
        </p:nvSpPr>
        <p:spPr>
          <a:xfrm>
            <a:off x="5491225" y="3013625"/>
            <a:ext cx="18858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97" name="Google Shape;1597;p31"/>
          <p:cNvSpPr txBox="1"/>
          <p:nvPr>
            <p:ph idx="3" type="subTitle"/>
          </p:nvPr>
        </p:nvSpPr>
        <p:spPr>
          <a:xfrm>
            <a:off x="4891521" y="3409635"/>
            <a:ext cx="3085200" cy="9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98" name="Google Shape;1598;p31"/>
          <p:cNvGrpSpPr/>
          <p:nvPr/>
        </p:nvGrpSpPr>
        <p:grpSpPr>
          <a:xfrm>
            <a:off x="-11" y="4386462"/>
            <a:ext cx="1284435" cy="586800"/>
            <a:chOff x="-11" y="4386462"/>
            <a:chExt cx="1284435" cy="586800"/>
          </a:xfrm>
        </p:grpSpPr>
        <p:sp>
          <p:nvSpPr>
            <p:cNvPr id="1599" name="Google Shape;1599;p31"/>
            <p:cNvSpPr/>
            <p:nvPr/>
          </p:nvSpPr>
          <p:spPr>
            <a:xfrm rot="-5400000">
              <a:off x="348812" y="4037649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00" name="Google Shape;1600;p31"/>
            <p:cNvGrpSpPr/>
            <p:nvPr/>
          </p:nvGrpSpPr>
          <p:grpSpPr>
            <a:xfrm rot="10800000">
              <a:off x="-11" y="4558826"/>
              <a:ext cx="883262" cy="242091"/>
              <a:chOff x="2300350" y="2601250"/>
              <a:chExt cx="2275275" cy="623625"/>
            </a:xfrm>
          </p:grpSpPr>
          <p:sp>
            <p:nvSpPr>
              <p:cNvPr id="1601" name="Google Shape;1601;p31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4" name="Google Shape;1604;p31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5" name="Google Shape;1605;p31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6" name="Google Shape;1606;p31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07" name="Google Shape;1607;p31"/>
          <p:cNvGrpSpPr/>
          <p:nvPr/>
        </p:nvGrpSpPr>
        <p:grpSpPr>
          <a:xfrm>
            <a:off x="1852307" y="-114308"/>
            <a:ext cx="1520982" cy="302065"/>
            <a:chOff x="5642557" y="-150670"/>
            <a:chExt cx="1520982" cy="302065"/>
          </a:xfrm>
        </p:grpSpPr>
        <p:sp>
          <p:nvSpPr>
            <p:cNvPr id="1608" name="Google Shape;1608;p31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31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31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31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3" name="Google Shape;1613;p31"/>
          <p:cNvGrpSpPr/>
          <p:nvPr/>
        </p:nvGrpSpPr>
        <p:grpSpPr>
          <a:xfrm rot="5400000">
            <a:off x="85100" y="1523550"/>
            <a:ext cx="98902" cy="553090"/>
            <a:chOff x="4898850" y="4820550"/>
            <a:chExt cx="98902" cy="553090"/>
          </a:xfrm>
        </p:grpSpPr>
        <p:sp>
          <p:nvSpPr>
            <p:cNvPr id="1614" name="Google Shape;1614;p31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31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31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31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31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9" name="Google Shape;1619;p31"/>
          <p:cNvSpPr/>
          <p:nvPr/>
        </p:nvSpPr>
        <p:spPr>
          <a:xfrm>
            <a:off x="471087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0" name="Google Shape;1620;p31"/>
          <p:cNvSpPr/>
          <p:nvPr/>
        </p:nvSpPr>
        <p:spPr>
          <a:xfrm>
            <a:off x="-1281605" y="3790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1" name="Google Shape;1621;p31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2" name="Google Shape;1622;p31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23" name="Google Shape;1623;p31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624" name="Google Shape;1624;p31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31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31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31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31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29" name="Google Shape;1629;p31"/>
          <p:cNvSpPr txBox="1"/>
          <p:nvPr>
            <p:ph idx="4"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630" name="Google Shape;1630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BLANK_17">
    <p:spTree>
      <p:nvGrpSpPr>
        <p:cNvPr id="163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2" name="Google Shape;1632;p3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633" name="Google Shape;1633;p32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32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32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32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32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32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32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32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32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32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32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32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32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32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32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32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32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32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32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32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32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32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32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32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32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32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32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32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32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32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32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32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32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32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32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32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32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32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1" name="Google Shape;1671;p32"/>
          <p:cNvSpPr txBox="1"/>
          <p:nvPr>
            <p:ph idx="1" type="subTitle"/>
          </p:nvPr>
        </p:nvSpPr>
        <p:spPr>
          <a:xfrm>
            <a:off x="713100" y="1461275"/>
            <a:ext cx="3746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72" name="Google Shape;1672;p32"/>
          <p:cNvSpPr txBox="1"/>
          <p:nvPr>
            <p:ph idx="2" type="subTitle"/>
          </p:nvPr>
        </p:nvSpPr>
        <p:spPr>
          <a:xfrm>
            <a:off x="4684200" y="1461275"/>
            <a:ext cx="3746700" cy="17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673" name="Google Shape;1673;p32"/>
          <p:cNvGrpSpPr/>
          <p:nvPr/>
        </p:nvGrpSpPr>
        <p:grpSpPr>
          <a:xfrm>
            <a:off x="1455" y="-88864"/>
            <a:ext cx="586800" cy="1284435"/>
            <a:chOff x="1455" y="-88864"/>
            <a:chExt cx="586800" cy="1284435"/>
          </a:xfrm>
        </p:grpSpPr>
        <p:sp>
          <p:nvSpPr>
            <p:cNvPr id="1674" name="Google Shape;1674;p32"/>
            <p:cNvSpPr/>
            <p:nvPr/>
          </p:nvSpPr>
          <p:spPr>
            <a:xfrm>
              <a:off x="1455" y="-88855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75" name="Google Shape;1675;p32"/>
            <p:cNvGrpSpPr/>
            <p:nvPr/>
          </p:nvGrpSpPr>
          <p:grpSpPr>
            <a:xfrm rot="-5400000">
              <a:off x="-146785" y="231721"/>
              <a:ext cx="883262" cy="242091"/>
              <a:chOff x="2300350" y="2601250"/>
              <a:chExt cx="2275275" cy="623625"/>
            </a:xfrm>
          </p:grpSpPr>
          <p:sp>
            <p:nvSpPr>
              <p:cNvPr id="1676" name="Google Shape;1676;p3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7" name="Google Shape;1677;p3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8" name="Google Shape;1678;p3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9" name="Google Shape;1679;p3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0" name="Google Shape;1680;p3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1" name="Google Shape;1681;p3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82" name="Google Shape;1682;p32"/>
          <p:cNvGrpSpPr/>
          <p:nvPr/>
        </p:nvGrpSpPr>
        <p:grpSpPr>
          <a:xfrm rot="5400000">
            <a:off x="6254700" y="-51175"/>
            <a:ext cx="98902" cy="553090"/>
            <a:chOff x="4898850" y="4820550"/>
            <a:chExt cx="98902" cy="553090"/>
          </a:xfrm>
        </p:grpSpPr>
        <p:sp>
          <p:nvSpPr>
            <p:cNvPr id="1683" name="Google Shape;1683;p32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32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32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32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32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8" name="Google Shape;1688;p32"/>
          <p:cNvGrpSpPr/>
          <p:nvPr/>
        </p:nvGrpSpPr>
        <p:grpSpPr>
          <a:xfrm rot="5400000">
            <a:off x="975" y="4180500"/>
            <a:ext cx="98902" cy="553090"/>
            <a:chOff x="4898850" y="4820550"/>
            <a:chExt cx="98902" cy="553090"/>
          </a:xfrm>
        </p:grpSpPr>
        <p:sp>
          <p:nvSpPr>
            <p:cNvPr id="1689" name="Google Shape;1689;p32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2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2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2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2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4" name="Google Shape;1694;p32"/>
          <p:cNvGrpSpPr/>
          <p:nvPr/>
        </p:nvGrpSpPr>
        <p:grpSpPr>
          <a:xfrm flipH="1">
            <a:off x="-799254" y="4748605"/>
            <a:ext cx="1823016" cy="196994"/>
            <a:chOff x="7857346" y="4002005"/>
            <a:chExt cx="1823016" cy="196994"/>
          </a:xfrm>
        </p:grpSpPr>
        <p:sp>
          <p:nvSpPr>
            <p:cNvPr id="1695" name="Google Shape;1695;p32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2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2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8" name="Google Shape;1698;p32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99" name="Google Shape;1699;p32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1700" name="Google Shape;1700;p32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2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2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2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2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5" name="Google Shape;1705;p32"/>
          <p:cNvGrpSpPr/>
          <p:nvPr/>
        </p:nvGrpSpPr>
        <p:grpSpPr>
          <a:xfrm>
            <a:off x="1434676" y="384506"/>
            <a:ext cx="1252897" cy="51000"/>
            <a:chOff x="2915381" y="4104819"/>
            <a:chExt cx="1252897" cy="51000"/>
          </a:xfrm>
        </p:grpSpPr>
        <p:sp>
          <p:nvSpPr>
            <p:cNvPr id="1706" name="Google Shape;1706;p32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2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2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2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2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2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2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2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2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2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2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2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2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2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0" name="Google Shape;1720;p32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721" name="Google Shape;1721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5">
    <p:spTree>
      <p:nvGrpSpPr>
        <p:cNvPr id="1722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3" name="Google Shape;1723;p3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724" name="Google Shape;1724;p33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3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3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3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3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3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3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3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3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3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3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3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3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3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3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3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3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3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3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3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3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3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3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3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3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3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3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3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3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3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3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3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3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3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3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3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3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3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2" name="Google Shape;1762;p33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763" name="Google Shape;1763;p33"/>
          <p:cNvSpPr txBox="1"/>
          <p:nvPr>
            <p:ph idx="2" type="title"/>
          </p:nvPr>
        </p:nvSpPr>
        <p:spPr>
          <a:xfrm>
            <a:off x="755600" y="2900863"/>
            <a:ext cx="22656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64" name="Google Shape;1764;p33"/>
          <p:cNvSpPr txBox="1"/>
          <p:nvPr>
            <p:ph idx="1" type="subTitle"/>
          </p:nvPr>
        </p:nvSpPr>
        <p:spPr>
          <a:xfrm>
            <a:off x="755600" y="3296863"/>
            <a:ext cx="2265600" cy="7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5" name="Google Shape;1765;p33"/>
          <p:cNvSpPr txBox="1"/>
          <p:nvPr>
            <p:ph idx="3" type="title"/>
          </p:nvPr>
        </p:nvSpPr>
        <p:spPr>
          <a:xfrm>
            <a:off x="3443604" y="2900863"/>
            <a:ext cx="22656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66" name="Google Shape;1766;p33"/>
          <p:cNvSpPr txBox="1"/>
          <p:nvPr>
            <p:ph idx="4" type="subTitle"/>
          </p:nvPr>
        </p:nvSpPr>
        <p:spPr>
          <a:xfrm>
            <a:off x="3443604" y="3296863"/>
            <a:ext cx="2265600" cy="7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7" name="Google Shape;1767;p33"/>
          <p:cNvSpPr txBox="1"/>
          <p:nvPr>
            <p:ph idx="5" type="title"/>
          </p:nvPr>
        </p:nvSpPr>
        <p:spPr>
          <a:xfrm>
            <a:off x="6132644" y="2900863"/>
            <a:ext cx="22656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68" name="Google Shape;1768;p33"/>
          <p:cNvSpPr txBox="1"/>
          <p:nvPr>
            <p:ph idx="6" type="subTitle"/>
          </p:nvPr>
        </p:nvSpPr>
        <p:spPr>
          <a:xfrm>
            <a:off x="6132644" y="3296863"/>
            <a:ext cx="2265600" cy="7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69" name="Google Shape;1769;p33"/>
          <p:cNvGrpSpPr/>
          <p:nvPr/>
        </p:nvGrpSpPr>
        <p:grpSpPr>
          <a:xfrm>
            <a:off x="-7" y="-76201"/>
            <a:ext cx="586800" cy="1284425"/>
            <a:chOff x="-7" y="-76201"/>
            <a:chExt cx="586800" cy="1284425"/>
          </a:xfrm>
        </p:grpSpPr>
        <p:sp>
          <p:nvSpPr>
            <p:cNvPr id="1770" name="Google Shape;1770;p33"/>
            <p:cNvSpPr/>
            <p:nvPr/>
          </p:nvSpPr>
          <p:spPr>
            <a:xfrm flipH="1">
              <a:off x="-7" y="-762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71" name="Google Shape;1771;p33"/>
            <p:cNvGrpSpPr/>
            <p:nvPr/>
          </p:nvGrpSpPr>
          <p:grpSpPr>
            <a:xfrm flipH="1" rot="5400000">
              <a:off x="-148228" y="320574"/>
              <a:ext cx="883262" cy="242091"/>
              <a:chOff x="2300350" y="2601250"/>
              <a:chExt cx="2275275" cy="623625"/>
            </a:xfrm>
          </p:grpSpPr>
          <p:sp>
            <p:nvSpPr>
              <p:cNvPr id="1772" name="Google Shape;1772;p33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3" name="Google Shape;1773;p33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4" name="Google Shape;1774;p33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5" name="Google Shape;1775;p33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6" name="Google Shape;1776;p33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33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78" name="Google Shape;1778;p33"/>
          <p:cNvGrpSpPr/>
          <p:nvPr/>
        </p:nvGrpSpPr>
        <p:grpSpPr>
          <a:xfrm rot="5400000">
            <a:off x="54450" y="1665375"/>
            <a:ext cx="98902" cy="553090"/>
            <a:chOff x="4898850" y="4820550"/>
            <a:chExt cx="98902" cy="553090"/>
          </a:xfrm>
        </p:grpSpPr>
        <p:sp>
          <p:nvSpPr>
            <p:cNvPr id="1779" name="Google Shape;1779;p33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3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3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3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3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4" name="Google Shape;1784;p33"/>
          <p:cNvSpPr/>
          <p:nvPr/>
        </p:nvSpPr>
        <p:spPr>
          <a:xfrm rot="-5400000">
            <a:off x="348814" y="40186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85" name="Google Shape;1785;p33"/>
          <p:cNvGrpSpPr/>
          <p:nvPr/>
        </p:nvGrpSpPr>
        <p:grpSpPr>
          <a:xfrm flipH="1" rot="-5400000">
            <a:off x="7907216" y="4455774"/>
            <a:ext cx="1823016" cy="296643"/>
            <a:chOff x="7857346" y="3902355"/>
            <a:chExt cx="1823016" cy="296643"/>
          </a:xfrm>
        </p:grpSpPr>
        <p:sp>
          <p:nvSpPr>
            <p:cNvPr id="1786" name="Google Shape;1786;p33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3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3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3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3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3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2" name="Google Shape;1792;p33"/>
          <p:cNvGrpSpPr/>
          <p:nvPr/>
        </p:nvGrpSpPr>
        <p:grpSpPr>
          <a:xfrm flipH="1">
            <a:off x="7120557" y="-107958"/>
            <a:ext cx="1520982" cy="302065"/>
            <a:chOff x="5642557" y="-150670"/>
            <a:chExt cx="1520982" cy="302065"/>
          </a:xfrm>
        </p:grpSpPr>
        <p:sp>
          <p:nvSpPr>
            <p:cNvPr id="1793" name="Google Shape;1793;p33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3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3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3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3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8" name="Google Shape;1798;p33"/>
          <p:cNvGrpSpPr/>
          <p:nvPr/>
        </p:nvGrpSpPr>
        <p:grpSpPr>
          <a:xfrm>
            <a:off x="8455187" y="1287478"/>
            <a:ext cx="883262" cy="242091"/>
            <a:chOff x="2300350" y="2601250"/>
            <a:chExt cx="2275275" cy="623625"/>
          </a:xfrm>
        </p:grpSpPr>
        <p:sp>
          <p:nvSpPr>
            <p:cNvPr id="1799" name="Google Shape;1799;p3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5" name="Google Shape;1805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6">
    <p:spTree>
      <p:nvGrpSpPr>
        <p:cNvPr id="1806" name="Shape 1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7" name="Google Shape;1807;p3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808" name="Google Shape;1808;p34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4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4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4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4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4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4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4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4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4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4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4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4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4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4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4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4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4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4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4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4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4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4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4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4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4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4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4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4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4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4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4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4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4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4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4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4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4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6" name="Google Shape;1846;p34"/>
          <p:cNvSpPr txBox="1"/>
          <p:nvPr>
            <p:ph type="title"/>
          </p:nvPr>
        </p:nvSpPr>
        <p:spPr>
          <a:xfrm>
            <a:off x="2246574" y="1636039"/>
            <a:ext cx="20193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47" name="Google Shape;1847;p34"/>
          <p:cNvSpPr txBox="1"/>
          <p:nvPr>
            <p:ph idx="1" type="subTitle"/>
          </p:nvPr>
        </p:nvSpPr>
        <p:spPr>
          <a:xfrm>
            <a:off x="2123424" y="2032039"/>
            <a:ext cx="22656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8" name="Google Shape;1848;p34"/>
          <p:cNvSpPr txBox="1"/>
          <p:nvPr>
            <p:ph idx="2" type="title"/>
          </p:nvPr>
        </p:nvSpPr>
        <p:spPr>
          <a:xfrm>
            <a:off x="6172578" y="1636039"/>
            <a:ext cx="20193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49" name="Google Shape;1849;p34"/>
          <p:cNvSpPr txBox="1"/>
          <p:nvPr>
            <p:ph idx="3" type="subTitle"/>
          </p:nvPr>
        </p:nvSpPr>
        <p:spPr>
          <a:xfrm>
            <a:off x="6049428" y="2032039"/>
            <a:ext cx="22656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0" name="Google Shape;1850;p34"/>
          <p:cNvSpPr txBox="1"/>
          <p:nvPr>
            <p:ph idx="4" type="title"/>
          </p:nvPr>
        </p:nvSpPr>
        <p:spPr>
          <a:xfrm>
            <a:off x="2204274" y="3315400"/>
            <a:ext cx="2103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51" name="Google Shape;1851;p34"/>
          <p:cNvSpPr txBox="1"/>
          <p:nvPr>
            <p:ph idx="5" type="subTitle"/>
          </p:nvPr>
        </p:nvSpPr>
        <p:spPr>
          <a:xfrm>
            <a:off x="2123424" y="3711400"/>
            <a:ext cx="22656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2" name="Google Shape;1852;p34"/>
          <p:cNvSpPr txBox="1"/>
          <p:nvPr>
            <p:ph idx="6" type="title"/>
          </p:nvPr>
        </p:nvSpPr>
        <p:spPr>
          <a:xfrm>
            <a:off x="6172578" y="3315400"/>
            <a:ext cx="20193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53" name="Google Shape;1853;p34"/>
          <p:cNvSpPr txBox="1"/>
          <p:nvPr>
            <p:ph idx="7" type="subTitle"/>
          </p:nvPr>
        </p:nvSpPr>
        <p:spPr>
          <a:xfrm>
            <a:off x="6049428" y="3711400"/>
            <a:ext cx="22656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4" name="Google Shape;1854;p34"/>
          <p:cNvSpPr/>
          <p:nvPr/>
        </p:nvSpPr>
        <p:spPr>
          <a:xfrm>
            <a:off x="7" y="-992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55" name="Google Shape;1855;p34"/>
          <p:cNvGrpSpPr/>
          <p:nvPr/>
        </p:nvGrpSpPr>
        <p:grpSpPr>
          <a:xfrm>
            <a:off x="-500742" y="161244"/>
            <a:ext cx="1520982" cy="302065"/>
            <a:chOff x="5642557" y="-150670"/>
            <a:chExt cx="1520982" cy="302065"/>
          </a:xfrm>
        </p:grpSpPr>
        <p:sp>
          <p:nvSpPr>
            <p:cNvPr id="1856" name="Google Shape;1856;p34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4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4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4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4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1" name="Google Shape;1861;p34"/>
          <p:cNvGrpSpPr/>
          <p:nvPr/>
        </p:nvGrpSpPr>
        <p:grpSpPr>
          <a:xfrm rot="5400000">
            <a:off x="85100" y="2002025"/>
            <a:ext cx="98902" cy="553090"/>
            <a:chOff x="4898850" y="4820550"/>
            <a:chExt cx="98902" cy="553090"/>
          </a:xfrm>
        </p:grpSpPr>
        <p:sp>
          <p:nvSpPr>
            <p:cNvPr id="1862" name="Google Shape;1862;p34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4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4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4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4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7" name="Google Shape;1867;p34"/>
          <p:cNvGrpSpPr/>
          <p:nvPr/>
        </p:nvGrpSpPr>
        <p:grpSpPr>
          <a:xfrm flipH="1">
            <a:off x="5072421" y="4999731"/>
            <a:ext cx="1823016" cy="196994"/>
            <a:chOff x="7857346" y="4002005"/>
            <a:chExt cx="1823016" cy="196994"/>
          </a:xfrm>
        </p:grpSpPr>
        <p:sp>
          <p:nvSpPr>
            <p:cNvPr id="1868" name="Google Shape;1868;p34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4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4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1" name="Google Shape;1871;p34"/>
          <p:cNvSpPr/>
          <p:nvPr/>
        </p:nvSpPr>
        <p:spPr>
          <a:xfrm rot="-5400000">
            <a:off x="348812" y="41957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72" name="Google Shape;1872;p34"/>
          <p:cNvGrpSpPr/>
          <p:nvPr/>
        </p:nvGrpSpPr>
        <p:grpSpPr>
          <a:xfrm rot="5400000">
            <a:off x="9019112" y="1314150"/>
            <a:ext cx="98902" cy="553090"/>
            <a:chOff x="4898850" y="4820550"/>
            <a:chExt cx="98902" cy="553090"/>
          </a:xfrm>
        </p:grpSpPr>
        <p:sp>
          <p:nvSpPr>
            <p:cNvPr id="1873" name="Google Shape;1873;p34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4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4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4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4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8" name="Google Shape;1878;p34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79" name="Google Shape;1879;p34"/>
          <p:cNvGrpSpPr/>
          <p:nvPr/>
        </p:nvGrpSpPr>
        <p:grpSpPr>
          <a:xfrm>
            <a:off x="5072076" y="284994"/>
            <a:ext cx="1252897" cy="51000"/>
            <a:chOff x="2915381" y="4104819"/>
            <a:chExt cx="1252897" cy="51000"/>
          </a:xfrm>
        </p:grpSpPr>
        <p:sp>
          <p:nvSpPr>
            <p:cNvPr id="1880" name="Google Shape;1880;p34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34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34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34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34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34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34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34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4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4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4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4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4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4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4" name="Google Shape;1894;p34"/>
          <p:cNvGrpSpPr/>
          <p:nvPr/>
        </p:nvGrpSpPr>
        <p:grpSpPr>
          <a:xfrm>
            <a:off x="8557211" y="3859075"/>
            <a:ext cx="586800" cy="1523237"/>
            <a:chOff x="8557211" y="3859075"/>
            <a:chExt cx="586800" cy="1523237"/>
          </a:xfrm>
        </p:grpSpPr>
        <p:sp>
          <p:nvSpPr>
            <p:cNvPr id="1895" name="Google Shape;1895;p34"/>
            <p:cNvSpPr/>
            <p:nvPr/>
          </p:nvSpPr>
          <p:spPr>
            <a:xfrm rot="10800000">
              <a:off x="8557211" y="3859075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96" name="Google Shape;1896;p34"/>
            <p:cNvGrpSpPr/>
            <p:nvPr/>
          </p:nvGrpSpPr>
          <p:grpSpPr>
            <a:xfrm rot="5400000">
              <a:off x="8297605" y="4762340"/>
              <a:ext cx="1105976" cy="133969"/>
              <a:chOff x="8183182" y="663852"/>
              <a:chExt cx="1475028" cy="178673"/>
            </a:xfrm>
          </p:grpSpPr>
          <p:grpSp>
            <p:nvGrpSpPr>
              <p:cNvPr id="1897" name="Google Shape;1897;p34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1898" name="Google Shape;1898;p34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9" name="Google Shape;1899;p34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0" name="Google Shape;1900;p34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1" name="Google Shape;1901;p34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2" name="Google Shape;1902;p34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3" name="Google Shape;1903;p34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4" name="Google Shape;1904;p34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5" name="Google Shape;1905;p34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6" name="Google Shape;1906;p34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7" name="Google Shape;1907;p34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08" name="Google Shape;1908;p34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1909" name="Google Shape;1909;p34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0" name="Google Shape;1910;p34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1" name="Google Shape;1911;p34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2" name="Google Shape;1912;p34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3" name="Google Shape;1913;p34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4" name="Google Shape;1914;p34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5" name="Google Shape;1915;p34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6" name="Google Shape;1916;p34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7" name="Google Shape;1917;p34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8" name="Google Shape;1918;p34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919" name="Google Shape;1919;p34"/>
          <p:cNvSpPr txBox="1"/>
          <p:nvPr>
            <p:ph idx="8"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920" name="Google Shape;1920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7">
    <p:spTree>
      <p:nvGrpSpPr>
        <p:cNvPr id="192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2" name="Google Shape;1922;p3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923" name="Google Shape;1923;p35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5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5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5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5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5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5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5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5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5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5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5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5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5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5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5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5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5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5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5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5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5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5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5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5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5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5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5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5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5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5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5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5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5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5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5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5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5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1" name="Google Shape;1961;p35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962" name="Google Shape;1962;p35"/>
          <p:cNvSpPr txBox="1"/>
          <p:nvPr>
            <p:ph idx="2" type="title"/>
          </p:nvPr>
        </p:nvSpPr>
        <p:spPr>
          <a:xfrm>
            <a:off x="2152068" y="1512817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63" name="Google Shape;1963;p35"/>
          <p:cNvSpPr txBox="1"/>
          <p:nvPr>
            <p:ph idx="1" type="subTitle"/>
          </p:nvPr>
        </p:nvSpPr>
        <p:spPr>
          <a:xfrm>
            <a:off x="1992918" y="1911375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4" name="Google Shape;1964;p35"/>
          <p:cNvSpPr txBox="1"/>
          <p:nvPr>
            <p:ph idx="3" type="title"/>
          </p:nvPr>
        </p:nvSpPr>
        <p:spPr>
          <a:xfrm>
            <a:off x="2152068" y="2624681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65" name="Google Shape;1965;p35"/>
          <p:cNvSpPr txBox="1"/>
          <p:nvPr>
            <p:ph idx="4" type="subTitle"/>
          </p:nvPr>
        </p:nvSpPr>
        <p:spPr>
          <a:xfrm>
            <a:off x="1992918" y="3019025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6" name="Google Shape;1966;p35"/>
          <p:cNvSpPr txBox="1"/>
          <p:nvPr>
            <p:ph idx="5" type="title"/>
          </p:nvPr>
        </p:nvSpPr>
        <p:spPr>
          <a:xfrm>
            <a:off x="6055343" y="2624681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67" name="Google Shape;1967;p35"/>
          <p:cNvSpPr txBox="1"/>
          <p:nvPr>
            <p:ph idx="6" type="subTitle"/>
          </p:nvPr>
        </p:nvSpPr>
        <p:spPr>
          <a:xfrm>
            <a:off x="5896193" y="3019032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8" name="Google Shape;1968;p35"/>
          <p:cNvSpPr txBox="1"/>
          <p:nvPr>
            <p:ph idx="7" type="title"/>
          </p:nvPr>
        </p:nvSpPr>
        <p:spPr>
          <a:xfrm>
            <a:off x="6055343" y="1512817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69" name="Google Shape;1969;p35"/>
          <p:cNvSpPr txBox="1"/>
          <p:nvPr>
            <p:ph idx="8" type="subTitle"/>
          </p:nvPr>
        </p:nvSpPr>
        <p:spPr>
          <a:xfrm>
            <a:off x="5896193" y="1911375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0" name="Google Shape;1970;p35"/>
          <p:cNvSpPr txBox="1"/>
          <p:nvPr>
            <p:ph idx="9" type="title"/>
          </p:nvPr>
        </p:nvSpPr>
        <p:spPr>
          <a:xfrm>
            <a:off x="2152068" y="3733187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71" name="Google Shape;1971;p35"/>
          <p:cNvSpPr txBox="1"/>
          <p:nvPr>
            <p:ph idx="13" type="subTitle"/>
          </p:nvPr>
        </p:nvSpPr>
        <p:spPr>
          <a:xfrm>
            <a:off x="1992918" y="4126675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2" name="Google Shape;1972;p35"/>
          <p:cNvSpPr txBox="1"/>
          <p:nvPr>
            <p:ph idx="14" type="title"/>
          </p:nvPr>
        </p:nvSpPr>
        <p:spPr>
          <a:xfrm>
            <a:off x="6055343" y="3733187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73" name="Google Shape;1973;p35"/>
          <p:cNvSpPr txBox="1"/>
          <p:nvPr>
            <p:ph idx="15" type="subTitle"/>
          </p:nvPr>
        </p:nvSpPr>
        <p:spPr>
          <a:xfrm>
            <a:off x="5896193" y="4126677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4" name="Google Shape;1974;p35"/>
          <p:cNvSpPr/>
          <p:nvPr/>
        </p:nvSpPr>
        <p:spPr>
          <a:xfrm>
            <a:off x="1455" y="-8885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75" name="Google Shape;1975;p35"/>
          <p:cNvGrpSpPr/>
          <p:nvPr/>
        </p:nvGrpSpPr>
        <p:grpSpPr>
          <a:xfrm rot="-5400000">
            <a:off x="-146785" y="231721"/>
            <a:ext cx="883262" cy="242091"/>
            <a:chOff x="2300350" y="2601250"/>
            <a:chExt cx="2275275" cy="623625"/>
          </a:xfrm>
        </p:grpSpPr>
        <p:sp>
          <p:nvSpPr>
            <p:cNvPr id="1976" name="Google Shape;1976;p3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2" name="Google Shape;1982;p35"/>
          <p:cNvGrpSpPr/>
          <p:nvPr/>
        </p:nvGrpSpPr>
        <p:grpSpPr>
          <a:xfrm>
            <a:off x="1685767" y="463191"/>
            <a:ext cx="1105976" cy="133969"/>
            <a:chOff x="8183182" y="663852"/>
            <a:chExt cx="1475028" cy="178673"/>
          </a:xfrm>
        </p:grpSpPr>
        <p:grpSp>
          <p:nvGrpSpPr>
            <p:cNvPr id="1983" name="Google Shape;1983;p35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84" name="Google Shape;1984;p3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5" name="Google Shape;1985;p3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6" name="Google Shape;1986;p3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7" name="Google Shape;1987;p3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8" name="Google Shape;1988;p3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9" name="Google Shape;1989;p3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0" name="Google Shape;1990;p3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1" name="Google Shape;1991;p3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2" name="Google Shape;1992;p3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3" name="Google Shape;1993;p3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94" name="Google Shape;1994;p35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995" name="Google Shape;1995;p3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6" name="Google Shape;1996;p3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7" name="Google Shape;1997;p3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8" name="Google Shape;1998;p3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9" name="Google Shape;1999;p3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0" name="Google Shape;2000;p3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1" name="Google Shape;2001;p3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2" name="Google Shape;2002;p3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3" name="Google Shape;2003;p3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4" name="Google Shape;2004;p3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05" name="Google Shape;2005;p35"/>
          <p:cNvSpPr/>
          <p:nvPr/>
        </p:nvSpPr>
        <p:spPr>
          <a:xfrm flipH="1">
            <a:off x="8167370" y="7562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6" name="Google Shape;2006;p35"/>
          <p:cNvSpPr/>
          <p:nvPr/>
        </p:nvSpPr>
        <p:spPr>
          <a:xfrm flipH="1">
            <a:off x="7864270" y="4769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07" name="Google Shape;2007;p35"/>
          <p:cNvGrpSpPr/>
          <p:nvPr/>
        </p:nvGrpSpPr>
        <p:grpSpPr>
          <a:xfrm rot="5400000">
            <a:off x="6864300" y="-51175"/>
            <a:ext cx="98902" cy="553090"/>
            <a:chOff x="4898850" y="4820550"/>
            <a:chExt cx="98902" cy="553090"/>
          </a:xfrm>
        </p:grpSpPr>
        <p:sp>
          <p:nvSpPr>
            <p:cNvPr id="2008" name="Google Shape;2008;p3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3" name="Google Shape;2013;p35"/>
          <p:cNvGrpSpPr/>
          <p:nvPr/>
        </p:nvGrpSpPr>
        <p:grpSpPr>
          <a:xfrm rot="5400000">
            <a:off x="975" y="4180500"/>
            <a:ext cx="98902" cy="553090"/>
            <a:chOff x="4898850" y="4820550"/>
            <a:chExt cx="98902" cy="553090"/>
          </a:xfrm>
        </p:grpSpPr>
        <p:sp>
          <p:nvSpPr>
            <p:cNvPr id="2014" name="Google Shape;2014;p3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9" name="Google Shape;2019;p35"/>
          <p:cNvGrpSpPr/>
          <p:nvPr/>
        </p:nvGrpSpPr>
        <p:grpSpPr>
          <a:xfrm flipH="1">
            <a:off x="-799254" y="4748605"/>
            <a:ext cx="1823016" cy="196994"/>
            <a:chOff x="7857346" y="4002005"/>
            <a:chExt cx="1823016" cy="196994"/>
          </a:xfrm>
        </p:grpSpPr>
        <p:sp>
          <p:nvSpPr>
            <p:cNvPr id="2020" name="Google Shape;2020;p35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5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5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3" name="Google Shape;2023;p35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4" name="Google Shape;2024;p35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2025" name="Google Shape;2025;p35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5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5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5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5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0" name="Google Shape;2030;p35"/>
          <p:cNvGrpSpPr/>
          <p:nvPr/>
        </p:nvGrpSpPr>
        <p:grpSpPr>
          <a:xfrm>
            <a:off x="3945551" y="4775319"/>
            <a:ext cx="1252897" cy="51000"/>
            <a:chOff x="2915381" y="4104819"/>
            <a:chExt cx="1252897" cy="51000"/>
          </a:xfrm>
        </p:grpSpPr>
        <p:sp>
          <p:nvSpPr>
            <p:cNvPr id="2031" name="Google Shape;2031;p35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5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5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5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5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5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5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5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5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5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5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5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5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5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5" name="Google Shape;2045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BLANK_15">
    <p:spTree>
      <p:nvGrpSpPr>
        <p:cNvPr id="2046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7" name="Google Shape;2047;p3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048" name="Google Shape;2048;p36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6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6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6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6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6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6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6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6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6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6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6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6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6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6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6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6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6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6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6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6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6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6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6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6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6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6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6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6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6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6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36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36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6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6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6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6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6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6" name="Google Shape;2086;p36"/>
          <p:cNvGrpSpPr/>
          <p:nvPr/>
        </p:nvGrpSpPr>
        <p:grpSpPr>
          <a:xfrm>
            <a:off x="4674957" y="4956042"/>
            <a:ext cx="1520982" cy="302065"/>
            <a:chOff x="5642557" y="-150670"/>
            <a:chExt cx="1520982" cy="302065"/>
          </a:xfrm>
        </p:grpSpPr>
        <p:sp>
          <p:nvSpPr>
            <p:cNvPr id="2087" name="Google Shape;2087;p36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6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6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6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36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2" name="Google Shape;2092;p36"/>
          <p:cNvGrpSpPr/>
          <p:nvPr/>
        </p:nvGrpSpPr>
        <p:grpSpPr>
          <a:xfrm rot="5400000">
            <a:off x="85100" y="2306825"/>
            <a:ext cx="98902" cy="553090"/>
            <a:chOff x="4898850" y="4820550"/>
            <a:chExt cx="98902" cy="553090"/>
          </a:xfrm>
        </p:grpSpPr>
        <p:sp>
          <p:nvSpPr>
            <p:cNvPr id="2093" name="Google Shape;2093;p36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6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36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36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36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8" name="Google Shape;2098;p36"/>
          <p:cNvGrpSpPr/>
          <p:nvPr/>
        </p:nvGrpSpPr>
        <p:grpSpPr>
          <a:xfrm>
            <a:off x="-1744592" y="3592129"/>
            <a:ext cx="2297800" cy="347400"/>
            <a:chOff x="-1439792" y="3592129"/>
            <a:chExt cx="2297800" cy="347400"/>
          </a:xfrm>
        </p:grpSpPr>
        <p:sp>
          <p:nvSpPr>
            <p:cNvPr id="2099" name="Google Shape;2099;p36"/>
            <p:cNvSpPr/>
            <p:nvPr/>
          </p:nvSpPr>
          <p:spPr>
            <a:xfrm>
              <a:off x="-1439792" y="38714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36"/>
            <p:cNvSpPr/>
            <p:nvPr/>
          </p:nvSpPr>
          <p:spPr>
            <a:xfrm>
              <a:off x="-1136692" y="35921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1" name="Google Shape;2101;p36"/>
          <p:cNvSpPr/>
          <p:nvPr/>
        </p:nvSpPr>
        <p:spPr>
          <a:xfrm rot="10800000">
            <a:off x="414162" y="44656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2" name="Google Shape;2102;p36"/>
          <p:cNvGrpSpPr/>
          <p:nvPr/>
        </p:nvGrpSpPr>
        <p:grpSpPr>
          <a:xfrm>
            <a:off x="-222733" y="225814"/>
            <a:ext cx="1507157" cy="586800"/>
            <a:chOff x="-222733" y="225814"/>
            <a:chExt cx="1507157" cy="586800"/>
          </a:xfrm>
        </p:grpSpPr>
        <p:sp>
          <p:nvSpPr>
            <p:cNvPr id="2103" name="Google Shape;2103;p36"/>
            <p:cNvSpPr/>
            <p:nvPr/>
          </p:nvSpPr>
          <p:spPr>
            <a:xfrm rot="-5400000">
              <a:off x="348812" y="-122999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04" name="Google Shape;2104;p36"/>
            <p:cNvGrpSpPr/>
            <p:nvPr/>
          </p:nvGrpSpPr>
          <p:grpSpPr>
            <a:xfrm>
              <a:off x="-222733" y="452241"/>
              <a:ext cx="1105976" cy="133969"/>
              <a:chOff x="8183182" y="663852"/>
              <a:chExt cx="1475028" cy="178673"/>
            </a:xfrm>
          </p:grpSpPr>
          <p:grpSp>
            <p:nvGrpSpPr>
              <p:cNvPr id="2105" name="Google Shape;2105;p36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106" name="Google Shape;2106;p36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7" name="Google Shape;2107;p36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8" name="Google Shape;2108;p36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9" name="Google Shape;2109;p36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0" name="Google Shape;2110;p36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1" name="Google Shape;2111;p36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2" name="Google Shape;2112;p36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3" name="Google Shape;2113;p36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4" name="Google Shape;2114;p36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5" name="Google Shape;2115;p36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116" name="Google Shape;2116;p36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117" name="Google Shape;2117;p36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8" name="Google Shape;2118;p36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9" name="Google Shape;2119;p36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0" name="Google Shape;2120;p36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1" name="Google Shape;2121;p36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2" name="Google Shape;2122;p36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3" name="Google Shape;2123;p36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4" name="Google Shape;2124;p36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5" name="Google Shape;2125;p36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6" name="Google Shape;2126;p36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2127" name="Google Shape;2127;p36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28" name="Google Shape;2128;p36"/>
          <p:cNvGrpSpPr/>
          <p:nvPr/>
        </p:nvGrpSpPr>
        <p:grpSpPr>
          <a:xfrm>
            <a:off x="8041407" y="183762"/>
            <a:ext cx="1520982" cy="302065"/>
            <a:chOff x="5642557" y="-150670"/>
            <a:chExt cx="1520982" cy="302065"/>
          </a:xfrm>
        </p:grpSpPr>
        <p:sp>
          <p:nvSpPr>
            <p:cNvPr id="2129" name="Google Shape;2129;p36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36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36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36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36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4" name="Google Shape;2134;p36"/>
          <p:cNvGrpSpPr/>
          <p:nvPr/>
        </p:nvGrpSpPr>
        <p:grpSpPr>
          <a:xfrm rot="5400000">
            <a:off x="8360264" y="2845229"/>
            <a:ext cx="883262" cy="242091"/>
            <a:chOff x="2300350" y="2601250"/>
            <a:chExt cx="2275275" cy="623625"/>
          </a:xfrm>
        </p:grpSpPr>
        <p:sp>
          <p:nvSpPr>
            <p:cNvPr id="2135" name="Google Shape;2135;p36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36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36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36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36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36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1" name="Google Shape;2141;p36"/>
          <p:cNvGrpSpPr/>
          <p:nvPr/>
        </p:nvGrpSpPr>
        <p:grpSpPr>
          <a:xfrm>
            <a:off x="8267392" y="4678866"/>
            <a:ext cx="1105976" cy="133969"/>
            <a:chOff x="8183182" y="663852"/>
            <a:chExt cx="1475028" cy="178673"/>
          </a:xfrm>
        </p:grpSpPr>
        <p:grpSp>
          <p:nvGrpSpPr>
            <p:cNvPr id="2142" name="Google Shape;2142;p36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143" name="Google Shape;2143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4" name="Google Shape;2144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5" name="Google Shape;2145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6" name="Google Shape;2146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7" name="Google Shape;2147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8" name="Google Shape;2148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9" name="Google Shape;2149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0" name="Google Shape;2150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1" name="Google Shape;2151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2" name="Google Shape;2152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3" name="Google Shape;2153;p36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54" name="Google Shape;2154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5" name="Google Shape;2155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6" name="Google Shape;2156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7" name="Google Shape;2157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8" name="Google Shape;2158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9" name="Google Shape;2159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0" name="Google Shape;2160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1" name="Google Shape;2161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2" name="Google Shape;2162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3" name="Google Shape;2163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64" name="Google Shape;2164;p36"/>
          <p:cNvGrpSpPr/>
          <p:nvPr/>
        </p:nvGrpSpPr>
        <p:grpSpPr>
          <a:xfrm>
            <a:off x="5023301" y="238994"/>
            <a:ext cx="1252897" cy="51000"/>
            <a:chOff x="2915381" y="4104819"/>
            <a:chExt cx="1252897" cy="51000"/>
          </a:xfrm>
        </p:grpSpPr>
        <p:sp>
          <p:nvSpPr>
            <p:cNvPr id="2165" name="Google Shape;2165;p36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36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36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36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36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36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36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36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36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36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36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36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36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36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79" name="Google Shape;2179;p36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8572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80" name="Google Shape;2180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BLANK_14">
    <p:spTree>
      <p:nvGrpSpPr>
        <p:cNvPr id="218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2" name="Google Shape;2182;p3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183" name="Google Shape;2183;p37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37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37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37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37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37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37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37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37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37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37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37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37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37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37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37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37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37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37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37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37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37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37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37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37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37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37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37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37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37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37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37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37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37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37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21" name="Google Shape;2221;p37"/>
          <p:cNvSpPr/>
          <p:nvPr/>
        </p:nvSpPr>
        <p:spPr>
          <a:xfrm rot="-5400000">
            <a:off x="120212" y="7293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2" name="Google Shape;2222;p37"/>
          <p:cNvGrpSpPr/>
          <p:nvPr/>
        </p:nvGrpSpPr>
        <p:grpSpPr>
          <a:xfrm rot="5400000">
            <a:off x="85100" y="3657925"/>
            <a:ext cx="98902" cy="553090"/>
            <a:chOff x="4898850" y="4820550"/>
            <a:chExt cx="98902" cy="553090"/>
          </a:xfrm>
        </p:grpSpPr>
        <p:sp>
          <p:nvSpPr>
            <p:cNvPr id="2223" name="Google Shape;2223;p37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37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37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37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37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8" name="Google Shape;2228;p37"/>
          <p:cNvGrpSpPr/>
          <p:nvPr/>
        </p:nvGrpSpPr>
        <p:grpSpPr>
          <a:xfrm flipH="1">
            <a:off x="-538592" y="566830"/>
            <a:ext cx="1823016" cy="296643"/>
            <a:chOff x="7857346" y="3902355"/>
            <a:chExt cx="1823016" cy="296643"/>
          </a:xfrm>
        </p:grpSpPr>
        <p:sp>
          <p:nvSpPr>
            <p:cNvPr id="2229" name="Google Shape;2229;p37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37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37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37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37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37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5" name="Google Shape;2235;p37"/>
          <p:cNvGrpSpPr/>
          <p:nvPr/>
        </p:nvGrpSpPr>
        <p:grpSpPr>
          <a:xfrm rot="5400000">
            <a:off x="4799100" y="4593800"/>
            <a:ext cx="98902" cy="553090"/>
            <a:chOff x="4898850" y="4820550"/>
            <a:chExt cx="98902" cy="553090"/>
          </a:xfrm>
        </p:grpSpPr>
        <p:sp>
          <p:nvSpPr>
            <p:cNvPr id="2236" name="Google Shape;2236;p37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37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37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37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37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1" name="Google Shape;2241;p37"/>
          <p:cNvGrpSpPr/>
          <p:nvPr/>
        </p:nvGrpSpPr>
        <p:grpSpPr>
          <a:xfrm>
            <a:off x="432919" y="4756119"/>
            <a:ext cx="1105976" cy="133969"/>
            <a:chOff x="8183182" y="663852"/>
            <a:chExt cx="1475028" cy="178673"/>
          </a:xfrm>
        </p:grpSpPr>
        <p:grpSp>
          <p:nvGrpSpPr>
            <p:cNvPr id="2242" name="Google Shape;2242;p3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243" name="Google Shape;2243;p3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4" name="Google Shape;2244;p3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5" name="Google Shape;2245;p3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6" name="Google Shape;2246;p3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7" name="Google Shape;2247;p3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8" name="Google Shape;2248;p3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9" name="Google Shape;2249;p3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0" name="Google Shape;2250;p3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1" name="Google Shape;2251;p3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2" name="Google Shape;2252;p3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53" name="Google Shape;2253;p3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254" name="Google Shape;2254;p3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5" name="Google Shape;2255;p3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6" name="Google Shape;2256;p3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7" name="Google Shape;2257;p3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8" name="Google Shape;2258;p3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9" name="Google Shape;2259;p3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0" name="Google Shape;2260;p3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1" name="Google Shape;2261;p3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2" name="Google Shape;2262;p3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3" name="Google Shape;2263;p3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64" name="Google Shape;2264;p37"/>
          <p:cNvSpPr/>
          <p:nvPr/>
        </p:nvSpPr>
        <p:spPr>
          <a:xfrm rot="5400000">
            <a:off x="8279899" y="422812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5" name="Google Shape;2265;p37"/>
          <p:cNvSpPr/>
          <p:nvPr/>
        </p:nvSpPr>
        <p:spPr>
          <a:xfrm>
            <a:off x="8161612" y="-34880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6" name="Google Shape;2266;p37"/>
          <p:cNvGrpSpPr/>
          <p:nvPr/>
        </p:nvGrpSpPr>
        <p:grpSpPr>
          <a:xfrm>
            <a:off x="8395576" y="4749303"/>
            <a:ext cx="883262" cy="242091"/>
            <a:chOff x="2300350" y="2601250"/>
            <a:chExt cx="2275275" cy="623625"/>
          </a:xfrm>
        </p:grpSpPr>
        <p:sp>
          <p:nvSpPr>
            <p:cNvPr id="2267" name="Google Shape;2267;p37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37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37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37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37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37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3" name="Google Shape;2273;p37"/>
          <p:cNvGrpSpPr/>
          <p:nvPr/>
        </p:nvGrpSpPr>
        <p:grpSpPr>
          <a:xfrm>
            <a:off x="5989113" y="235761"/>
            <a:ext cx="1252897" cy="51000"/>
            <a:chOff x="2915381" y="4104819"/>
            <a:chExt cx="1252897" cy="51000"/>
          </a:xfrm>
        </p:grpSpPr>
        <p:sp>
          <p:nvSpPr>
            <p:cNvPr id="2274" name="Google Shape;2274;p3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3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3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3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3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3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3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3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3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3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3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3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3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3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88" name="Google Shape;2288;p37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85725" rotWithShape="0" algn="bl">
              <a:schemeClr val="accent2">
                <a:alpha val="4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89" name="Google Shape;2289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1">
    <p:spTree>
      <p:nvGrpSpPr>
        <p:cNvPr id="2290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1" name="Google Shape;2291;p3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292" name="Google Shape;2292;p38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38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38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38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38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38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38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38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38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38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38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38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38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38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38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38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38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38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38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38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38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38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38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38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38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38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38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38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38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38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38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38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38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38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38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38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38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38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0" name="Google Shape;2330;p38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331" name="Google Shape;2331;p38"/>
          <p:cNvSpPr txBox="1"/>
          <p:nvPr>
            <p:ph idx="2" type="title"/>
          </p:nvPr>
        </p:nvSpPr>
        <p:spPr>
          <a:xfrm>
            <a:off x="841275" y="2611096"/>
            <a:ext cx="20406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32" name="Google Shape;2332;p38"/>
          <p:cNvSpPr txBox="1"/>
          <p:nvPr>
            <p:ph idx="1" type="subTitle"/>
          </p:nvPr>
        </p:nvSpPr>
        <p:spPr>
          <a:xfrm>
            <a:off x="841275" y="3019695"/>
            <a:ext cx="2040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3" name="Google Shape;2333;p38"/>
          <p:cNvSpPr txBox="1"/>
          <p:nvPr>
            <p:ph hasCustomPrompt="1" idx="3" type="title"/>
          </p:nvPr>
        </p:nvSpPr>
        <p:spPr>
          <a:xfrm>
            <a:off x="744825" y="1668255"/>
            <a:ext cx="2233500" cy="788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34" name="Google Shape;2334;p38"/>
          <p:cNvSpPr txBox="1"/>
          <p:nvPr>
            <p:ph idx="4" type="title"/>
          </p:nvPr>
        </p:nvSpPr>
        <p:spPr>
          <a:xfrm>
            <a:off x="3551593" y="2972975"/>
            <a:ext cx="20406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35" name="Google Shape;2335;p38"/>
          <p:cNvSpPr txBox="1"/>
          <p:nvPr>
            <p:ph idx="5" type="subTitle"/>
          </p:nvPr>
        </p:nvSpPr>
        <p:spPr>
          <a:xfrm>
            <a:off x="3551593" y="3381574"/>
            <a:ext cx="2040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6" name="Google Shape;2336;p38"/>
          <p:cNvSpPr txBox="1"/>
          <p:nvPr>
            <p:ph hasCustomPrompt="1" idx="6" type="title"/>
          </p:nvPr>
        </p:nvSpPr>
        <p:spPr>
          <a:xfrm>
            <a:off x="3455143" y="2030134"/>
            <a:ext cx="2233500" cy="788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37" name="Google Shape;2337;p38"/>
          <p:cNvSpPr txBox="1"/>
          <p:nvPr>
            <p:ph idx="7" type="title"/>
          </p:nvPr>
        </p:nvSpPr>
        <p:spPr>
          <a:xfrm>
            <a:off x="6261925" y="2611096"/>
            <a:ext cx="20406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38" name="Google Shape;2338;p38"/>
          <p:cNvSpPr txBox="1"/>
          <p:nvPr>
            <p:ph idx="8" type="subTitle"/>
          </p:nvPr>
        </p:nvSpPr>
        <p:spPr>
          <a:xfrm>
            <a:off x="6261925" y="3019695"/>
            <a:ext cx="2040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9" name="Google Shape;2339;p38"/>
          <p:cNvSpPr txBox="1"/>
          <p:nvPr>
            <p:ph hasCustomPrompt="1" idx="9" type="title"/>
          </p:nvPr>
        </p:nvSpPr>
        <p:spPr>
          <a:xfrm>
            <a:off x="6165475" y="1668255"/>
            <a:ext cx="2233500" cy="788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2340" name="Google Shape;2340;p38"/>
          <p:cNvGrpSpPr/>
          <p:nvPr/>
        </p:nvGrpSpPr>
        <p:grpSpPr>
          <a:xfrm>
            <a:off x="-11" y="4335989"/>
            <a:ext cx="1284435" cy="586800"/>
            <a:chOff x="-11" y="4335989"/>
            <a:chExt cx="1284435" cy="586800"/>
          </a:xfrm>
        </p:grpSpPr>
        <p:sp>
          <p:nvSpPr>
            <p:cNvPr id="2341" name="Google Shape;2341;p38"/>
            <p:cNvSpPr/>
            <p:nvPr/>
          </p:nvSpPr>
          <p:spPr>
            <a:xfrm rot="-5400000">
              <a:off x="348812" y="39871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42" name="Google Shape;2342;p38"/>
            <p:cNvGrpSpPr/>
            <p:nvPr/>
          </p:nvGrpSpPr>
          <p:grpSpPr>
            <a:xfrm rot="10800000">
              <a:off x="-11" y="4508353"/>
              <a:ext cx="883262" cy="242091"/>
              <a:chOff x="2300350" y="2601250"/>
              <a:chExt cx="2275275" cy="623625"/>
            </a:xfrm>
          </p:grpSpPr>
          <p:sp>
            <p:nvSpPr>
              <p:cNvPr id="2343" name="Google Shape;2343;p38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4" name="Google Shape;2344;p38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5" name="Google Shape;2345;p38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6" name="Google Shape;2346;p38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7" name="Google Shape;2347;p38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8" name="Google Shape;2348;p38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49" name="Google Shape;2349;p38"/>
          <p:cNvGrpSpPr/>
          <p:nvPr/>
        </p:nvGrpSpPr>
        <p:grpSpPr>
          <a:xfrm>
            <a:off x="1398057" y="-114308"/>
            <a:ext cx="1520982" cy="302065"/>
            <a:chOff x="5642557" y="-150670"/>
            <a:chExt cx="1520982" cy="302065"/>
          </a:xfrm>
        </p:grpSpPr>
        <p:sp>
          <p:nvSpPr>
            <p:cNvPr id="2350" name="Google Shape;2350;p38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38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38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38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38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5" name="Google Shape;2355;p38"/>
          <p:cNvGrpSpPr/>
          <p:nvPr/>
        </p:nvGrpSpPr>
        <p:grpSpPr>
          <a:xfrm rot="5400000">
            <a:off x="85100" y="1523550"/>
            <a:ext cx="98902" cy="553090"/>
            <a:chOff x="4898850" y="4820550"/>
            <a:chExt cx="98902" cy="553090"/>
          </a:xfrm>
        </p:grpSpPr>
        <p:sp>
          <p:nvSpPr>
            <p:cNvPr id="2356" name="Google Shape;2356;p38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38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38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38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38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61" name="Google Shape;2361;p38"/>
          <p:cNvSpPr/>
          <p:nvPr/>
        </p:nvSpPr>
        <p:spPr>
          <a:xfrm>
            <a:off x="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2" name="Google Shape;2362;p38"/>
          <p:cNvSpPr/>
          <p:nvPr/>
        </p:nvSpPr>
        <p:spPr>
          <a:xfrm>
            <a:off x="-1281605" y="3790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3" name="Google Shape;2363;p38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4" name="Google Shape;2364;p38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65" name="Google Shape;2365;p38"/>
          <p:cNvGrpSpPr/>
          <p:nvPr/>
        </p:nvGrpSpPr>
        <p:grpSpPr>
          <a:xfrm>
            <a:off x="7812807" y="883512"/>
            <a:ext cx="1520982" cy="302065"/>
            <a:chOff x="5642557" y="-150670"/>
            <a:chExt cx="1520982" cy="302065"/>
          </a:xfrm>
        </p:grpSpPr>
        <p:sp>
          <p:nvSpPr>
            <p:cNvPr id="2366" name="Google Shape;2366;p38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38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38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38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38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1" name="Google Shape;2371;p38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2372" name="Google Shape;2372;p38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38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38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38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38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7" name="Google Shape;2377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2">
    <p:spTree>
      <p:nvGrpSpPr>
        <p:cNvPr id="2378" name="Shape 2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9" name="Google Shape;2379;p3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380" name="Google Shape;2380;p39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39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39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39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39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39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39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39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39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39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39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39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39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39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39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39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39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39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39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39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39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39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39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39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39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39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39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39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39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39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39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39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39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39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39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39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39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39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18" name="Google Shape;2418;p39"/>
          <p:cNvSpPr txBox="1"/>
          <p:nvPr>
            <p:ph type="title"/>
          </p:nvPr>
        </p:nvSpPr>
        <p:spPr>
          <a:xfrm>
            <a:off x="2335650" y="758125"/>
            <a:ext cx="4472700" cy="9555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7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419" name="Google Shape;2419;p39"/>
          <p:cNvSpPr txBox="1"/>
          <p:nvPr>
            <p:ph idx="1" type="subTitle"/>
          </p:nvPr>
        </p:nvSpPr>
        <p:spPr>
          <a:xfrm>
            <a:off x="2335650" y="1775000"/>
            <a:ext cx="4472700" cy="10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0" name="Google Shape;2420;p39"/>
          <p:cNvSpPr txBox="1"/>
          <p:nvPr/>
        </p:nvSpPr>
        <p:spPr>
          <a:xfrm>
            <a:off x="2532450" y="3327757"/>
            <a:ext cx="40791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rPr>
              <a:t>Credits:</a:t>
            </a:r>
            <a:r>
              <a:rPr lang="en" sz="1200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" sz="1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This presentation template was created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, including icons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, infographics &amp; images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421" name="Google Shape;2421;p39"/>
          <p:cNvSpPr/>
          <p:nvPr/>
        </p:nvSpPr>
        <p:spPr>
          <a:xfrm rot="10800000">
            <a:off x="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22" name="Google Shape;2422;p39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2423" name="Google Shape;2423;p39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24" name="Google Shape;2424;p39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2425" name="Google Shape;2425;p39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6" name="Google Shape;2426;p39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7" name="Google Shape;2427;p39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8" name="Google Shape;2428;p39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9" name="Google Shape;2429;p39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0" name="Google Shape;2430;p39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31" name="Google Shape;2431;p39"/>
          <p:cNvGrpSpPr/>
          <p:nvPr/>
        </p:nvGrpSpPr>
        <p:grpSpPr>
          <a:xfrm>
            <a:off x="2618882" y="4981392"/>
            <a:ext cx="1520982" cy="302065"/>
            <a:chOff x="5642557" y="-150670"/>
            <a:chExt cx="1520982" cy="302065"/>
          </a:xfrm>
        </p:grpSpPr>
        <p:sp>
          <p:nvSpPr>
            <p:cNvPr id="2432" name="Google Shape;2432;p39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39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39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39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39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37" name="Google Shape;2437;p39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438" name="Google Shape;2438;p39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39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39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39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39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3" name="Google Shape;2443;p39"/>
          <p:cNvGrpSpPr/>
          <p:nvPr/>
        </p:nvGrpSpPr>
        <p:grpSpPr>
          <a:xfrm>
            <a:off x="-1414555" y="2830129"/>
            <a:ext cx="2297800" cy="347400"/>
            <a:chOff x="-1414555" y="2830129"/>
            <a:chExt cx="2297800" cy="347400"/>
          </a:xfrm>
        </p:grpSpPr>
        <p:sp>
          <p:nvSpPr>
            <p:cNvPr id="2444" name="Google Shape;2444;p39"/>
            <p:cNvSpPr/>
            <p:nvPr/>
          </p:nvSpPr>
          <p:spPr>
            <a:xfrm>
              <a:off x="-1414555" y="31094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39"/>
            <p:cNvSpPr/>
            <p:nvPr/>
          </p:nvSpPr>
          <p:spPr>
            <a:xfrm>
              <a:off x="-1111455" y="28301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6" name="Google Shape;2446;p39"/>
          <p:cNvGrpSpPr/>
          <p:nvPr/>
        </p:nvGrpSpPr>
        <p:grpSpPr>
          <a:xfrm flipH="1">
            <a:off x="-529079" y="4313280"/>
            <a:ext cx="1823016" cy="196994"/>
            <a:chOff x="7857346" y="4002005"/>
            <a:chExt cx="1823016" cy="196994"/>
          </a:xfrm>
        </p:grpSpPr>
        <p:sp>
          <p:nvSpPr>
            <p:cNvPr id="2447" name="Google Shape;2447;p39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39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39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50" name="Google Shape;2450;p39"/>
          <p:cNvSpPr/>
          <p:nvPr/>
        </p:nvSpPr>
        <p:spPr>
          <a:xfrm rot="5400000">
            <a:off x="8208384" y="388567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51" name="Google Shape;2451;p39"/>
          <p:cNvGrpSpPr/>
          <p:nvPr/>
        </p:nvGrpSpPr>
        <p:grpSpPr>
          <a:xfrm>
            <a:off x="5202992" y="4687341"/>
            <a:ext cx="1105976" cy="133969"/>
            <a:chOff x="8183182" y="663852"/>
            <a:chExt cx="1475028" cy="178673"/>
          </a:xfrm>
        </p:grpSpPr>
        <p:grpSp>
          <p:nvGrpSpPr>
            <p:cNvPr id="2452" name="Google Shape;2452;p3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453" name="Google Shape;2453;p3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4" name="Google Shape;2454;p3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5" name="Google Shape;2455;p3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6" name="Google Shape;2456;p3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7" name="Google Shape;2457;p3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8" name="Google Shape;2458;p3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9" name="Google Shape;2459;p3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0" name="Google Shape;2460;p3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1" name="Google Shape;2461;p3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2" name="Google Shape;2462;p3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63" name="Google Shape;2463;p3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464" name="Google Shape;2464;p3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5" name="Google Shape;2465;p3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6" name="Google Shape;2466;p3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7" name="Google Shape;2467;p3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8" name="Google Shape;2468;p3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9" name="Google Shape;2469;p3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0" name="Google Shape;2470;p3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1" name="Google Shape;2471;p3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2" name="Google Shape;2472;p3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3" name="Google Shape;2473;p3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74" name="Google Shape;2474;p39"/>
          <p:cNvSpPr/>
          <p:nvPr/>
        </p:nvSpPr>
        <p:spPr>
          <a:xfrm rot="10800000">
            <a:off x="8027645" y="21741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75" name="Google Shape;2475;p39"/>
          <p:cNvGrpSpPr/>
          <p:nvPr/>
        </p:nvGrpSpPr>
        <p:grpSpPr>
          <a:xfrm rot="-5400000">
            <a:off x="7172708" y="384980"/>
            <a:ext cx="1823016" cy="296643"/>
            <a:chOff x="7857346" y="3902355"/>
            <a:chExt cx="1823016" cy="296643"/>
          </a:xfrm>
        </p:grpSpPr>
        <p:sp>
          <p:nvSpPr>
            <p:cNvPr id="2476" name="Google Shape;2476;p39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39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39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39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39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39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2" name="Google Shape;2482;p39"/>
          <p:cNvGrpSpPr/>
          <p:nvPr/>
        </p:nvGrpSpPr>
        <p:grpSpPr>
          <a:xfrm>
            <a:off x="8267392" y="2926266"/>
            <a:ext cx="1105976" cy="133969"/>
            <a:chOff x="8183182" y="663852"/>
            <a:chExt cx="1475028" cy="178673"/>
          </a:xfrm>
        </p:grpSpPr>
        <p:grpSp>
          <p:nvGrpSpPr>
            <p:cNvPr id="2483" name="Google Shape;2483;p3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484" name="Google Shape;2484;p3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5" name="Google Shape;2485;p3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6" name="Google Shape;2486;p3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7" name="Google Shape;2487;p3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8" name="Google Shape;2488;p3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9" name="Google Shape;2489;p3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0" name="Google Shape;2490;p3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1" name="Google Shape;2491;p3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2" name="Google Shape;2492;p3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3" name="Google Shape;2493;p3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4" name="Google Shape;2494;p3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495" name="Google Shape;2495;p3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6" name="Google Shape;2496;p3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7" name="Google Shape;2497;p3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8" name="Google Shape;2498;p3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9" name="Google Shape;2499;p3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0" name="Google Shape;2500;p3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1" name="Google Shape;2501;p3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2" name="Google Shape;2502;p3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3" name="Google Shape;2503;p3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4" name="Google Shape;2504;p3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05" name="Google Shape;2505;p39"/>
          <p:cNvGrpSpPr/>
          <p:nvPr/>
        </p:nvGrpSpPr>
        <p:grpSpPr>
          <a:xfrm>
            <a:off x="2360001" y="376081"/>
            <a:ext cx="1252897" cy="51000"/>
            <a:chOff x="2915381" y="4104819"/>
            <a:chExt cx="1252897" cy="51000"/>
          </a:xfrm>
        </p:grpSpPr>
        <p:sp>
          <p:nvSpPr>
            <p:cNvPr id="2506" name="Google Shape;2506;p39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39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39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39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39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39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39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39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39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39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39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39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39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39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0" name="Google Shape;2520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3">
    <p:spTree>
      <p:nvGrpSpPr>
        <p:cNvPr id="2521" name="Shape 2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2" name="Google Shape;2522;p40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523" name="Google Shape;2523;p40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40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40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40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40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40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40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40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40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40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40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40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40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40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40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40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40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40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40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40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40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40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40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40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40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40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40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40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40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40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40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40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40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40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40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40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40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40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1" name="Google Shape;2561;p40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562" name="Google Shape;2562;p40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40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40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40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40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7" name="Google Shape;2567;p40"/>
          <p:cNvGrpSpPr/>
          <p:nvPr/>
        </p:nvGrpSpPr>
        <p:grpSpPr>
          <a:xfrm flipH="1">
            <a:off x="-839729" y="2843530"/>
            <a:ext cx="1823016" cy="196994"/>
            <a:chOff x="7857346" y="4002005"/>
            <a:chExt cx="1823016" cy="196994"/>
          </a:xfrm>
        </p:grpSpPr>
        <p:sp>
          <p:nvSpPr>
            <p:cNvPr id="2568" name="Google Shape;2568;p40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40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40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71" name="Google Shape;2571;p40"/>
          <p:cNvSpPr/>
          <p:nvPr/>
        </p:nvSpPr>
        <p:spPr>
          <a:xfrm rot="5400000">
            <a:off x="8206149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2" name="Google Shape;2572;p40"/>
          <p:cNvSpPr/>
          <p:nvPr/>
        </p:nvSpPr>
        <p:spPr>
          <a:xfrm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73" name="Google Shape;2573;p40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2574" name="Google Shape;2574;p40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575" name="Google Shape;2575;p4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6" name="Google Shape;2576;p4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7" name="Google Shape;2577;p4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8" name="Google Shape;2578;p4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9" name="Google Shape;2579;p4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0" name="Google Shape;2580;p4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1" name="Google Shape;2581;p4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2" name="Google Shape;2582;p4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3" name="Google Shape;2583;p4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4" name="Google Shape;2584;p4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5" name="Google Shape;2585;p40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586" name="Google Shape;2586;p4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7" name="Google Shape;2587;p4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8" name="Google Shape;2588;p4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9" name="Google Shape;2589;p4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0" name="Google Shape;2590;p4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1" name="Google Shape;2591;p4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2" name="Google Shape;2592;p4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3" name="Google Shape;2593;p4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4" name="Google Shape;2594;p4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5" name="Google Shape;2595;p4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96" name="Google Shape;2596;p40"/>
          <p:cNvGrpSpPr/>
          <p:nvPr/>
        </p:nvGrpSpPr>
        <p:grpSpPr>
          <a:xfrm flipH="1">
            <a:off x="4834557" y="-107958"/>
            <a:ext cx="1520982" cy="302065"/>
            <a:chOff x="5642557" y="-150670"/>
            <a:chExt cx="1520982" cy="302065"/>
          </a:xfrm>
        </p:grpSpPr>
        <p:sp>
          <p:nvSpPr>
            <p:cNvPr id="2597" name="Google Shape;2597;p40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40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40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40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40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2" name="Google Shape;2602;p40"/>
          <p:cNvGrpSpPr/>
          <p:nvPr/>
        </p:nvGrpSpPr>
        <p:grpSpPr>
          <a:xfrm>
            <a:off x="635870" y="-1455296"/>
            <a:ext cx="347400" cy="2297800"/>
            <a:chOff x="6420895" y="-1455296"/>
            <a:chExt cx="347400" cy="2297800"/>
          </a:xfrm>
        </p:grpSpPr>
        <p:sp>
          <p:nvSpPr>
            <p:cNvPr id="2603" name="Google Shape;2603;p40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40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05" name="Google Shape;2605;p40"/>
          <p:cNvSpPr/>
          <p:nvPr/>
        </p:nvSpPr>
        <p:spPr>
          <a:xfrm rot="-5400000">
            <a:off x="348812" y="420768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06" name="Google Shape;2606;p40"/>
          <p:cNvGrpSpPr/>
          <p:nvPr/>
        </p:nvGrpSpPr>
        <p:grpSpPr>
          <a:xfrm>
            <a:off x="333809" y="4164674"/>
            <a:ext cx="302065" cy="1520982"/>
            <a:chOff x="-108754" y="2690919"/>
            <a:chExt cx="302065" cy="1520982"/>
          </a:xfrm>
        </p:grpSpPr>
        <p:sp>
          <p:nvSpPr>
            <p:cNvPr id="2607" name="Google Shape;2607;p40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40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40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40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40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12" name="Google Shape;2612;p40"/>
          <p:cNvGrpSpPr/>
          <p:nvPr/>
        </p:nvGrpSpPr>
        <p:grpSpPr>
          <a:xfrm>
            <a:off x="8490114" y="2144503"/>
            <a:ext cx="883262" cy="242091"/>
            <a:chOff x="2300350" y="2601250"/>
            <a:chExt cx="2275275" cy="623625"/>
          </a:xfrm>
        </p:grpSpPr>
        <p:sp>
          <p:nvSpPr>
            <p:cNvPr id="2613" name="Google Shape;2613;p40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40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40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40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40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40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19" name="Google Shape;2619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2">
    <p:spTree>
      <p:nvGrpSpPr>
        <p:cNvPr id="2620" name="Shape 2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1" name="Google Shape;2621;p41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622" name="Google Shape;2622;p41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41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41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41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41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41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41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41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41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41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41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41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41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41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41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41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41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41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41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41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41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41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41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41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41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41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41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41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41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41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41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41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41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41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41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41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41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41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0" name="Google Shape;2660;p41"/>
          <p:cNvGrpSpPr/>
          <p:nvPr/>
        </p:nvGrpSpPr>
        <p:grpSpPr>
          <a:xfrm rot="5400000">
            <a:off x="85100" y="782825"/>
            <a:ext cx="98902" cy="553090"/>
            <a:chOff x="4898850" y="4820550"/>
            <a:chExt cx="98902" cy="553090"/>
          </a:xfrm>
        </p:grpSpPr>
        <p:sp>
          <p:nvSpPr>
            <p:cNvPr id="2661" name="Google Shape;2661;p41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41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41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41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41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6" name="Google Shape;2666;p41"/>
          <p:cNvGrpSpPr/>
          <p:nvPr/>
        </p:nvGrpSpPr>
        <p:grpSpPr>
          <a:xfrm>
            <a:off x="-1414555" y="1991929"/>
            <a:ext cx="2297800" cy="347400"/>
            <a:chOff x="-1414555" y="3058729"/>
            <a:chExt cx="2297800" cy="347400"/>
          </a:xfrm>
        </p:grpSpPr>
        <p:sp>
          <p:nvSpPr>
            <p:cNvPr id="2667" name="Google Shape;2667;p41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41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9" name="Google Shape;2669;p41"/>
          <p:cNvGrpSpPr/>
          <p:nvPr/>
        </p:nvGrpSpPr>
        <p:grpSpPr>
          <a:xfrm flipH="1">
            <a:off x="-799254" y="3300805"/>
            <a:ext cx="1823016" cy="196994"/>
            <a:chOff x="7857346" y="4002005"/>
            <a:chExt cx="1823016" cy="196994"/>
          </a:xfrm>
        </p:grpSpPr>
        <p:sp>
          <p:nvSpPr>
            <p:cNvPr id="2670" name="Google Shape;2670;p41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41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41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3" name="Google Shape;2673;p41"/>
          <p:cNvSpPr/>
          <p:nvPr/>
        </p:nvSpPr>
        <p:spPr>
          <a:xfrm rot="5400000">
            <a:off x="8204801" y="-34943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4" name="Google Shape;2674;p41"/>
          <p:cNvSpPr/>
          <p:nvPr/>
        </p:nvSpPr>
        <p:spPr>
          <a:xfrm rot="10800000">
            <a:off x="7736612" y="439283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75" name="Google Shape;2675;p41"/>
          <p:cNvGrpSpPr/>
          <p:nvPr/>
        </p:nvGrpSpPr>
        <p:grpSpPr>
          <a:xfrm rot="5400000">
            <a:off x="8288664" y="2674962"/>
            <a:ext cx="883262" cy="242091"/>
            <a:chOff x="2300350" y="2601250"/>
            <a:chExt cx="2275275" cy="623625"/>
          </a:xfrm>
        </p:grpSpPr>
        <p:sp>
          <p:nvSpPr>
            <p:cNvPr id="2676" name="Google Shape;2676;p41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41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41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41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41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41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82" name="Google Shape;2682;p41"/>
          <p:cNvGrpSpPr/>
          <p:nvPr/>
        </p:nvGrpSpPr>
        <p:grpSpPr>
          <a:xfrm>
            <a:off x="8533046" y="-288388"/>
            <a:ext cx="302065" cy="1520982"/>
            <a:chOff x="-108754" y="2690919"/>
            <a:chExt cx="302065" cy="1520982"/>
          </a:xfrm>
        </p:grpSpPr>
        <p:sp>
          <p:nvSpPr>
            <p:cNvPr id="2683" name="Google Shape;2683;p41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41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41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41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41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88" name="Google Shape;2688;p41"/>
          <p:cNvGrpSpPr/>
          <p:nvPr/>
        </p:nvGrpSpPr>
        <p:grpSpPr>
          <a:xfrm>
            <a:off x="1176957" y="-107958"/>
            <a:ext cx="1520982" cy="302065"/>
            <a:chOff x="5642557" y="-150670"/>
            <a:chExt cx="1520982" cy="302065"/>
          </a:xfrm>
        </p:grpSpPr>
        <p:sp>
          <p:nvSpPr>
            <p:cNvPr id="2689" name="Google Shape;2689;p41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41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41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41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41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94" name="Google Shape;2694;p41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2695" name="Google Shape;2695;p41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41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97" name="Google Shape;2697;p41"/>
          <p:cNvGrpSpPr/>
          <p:nvPr/>
        </p:nvGrpSpPr>
        <p:grpSpPr>
          <a:xfrm>
            <a:off x="-222733" y="4310689"/>
            <a:ext cx="1507157" cy="586800"/>
            <a:chOff x="-222733" y="4310689"/>
            <a:chExt cx="1507157" cy="586800"/>
          </a:xfrm>
        </p:grpSpPr>
        <p:sp>
          <p:nvSpPr>
            <p:cNvPr id="2698" name="Google Shape;2698;p41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99" name="Google Shape;2699;p41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2700" name="Google Shape;2700;p41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701" name="Google Shape;2701;p41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2" name="Google Shape;2702;p41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3" name="Google Shape;2703;p41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4" name="Google Shape;2704;p41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5" name="Google Shape;2705;p41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6" name="Google Shape;2706;p41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7" name="Google Shape;2707;p41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8" name="Google Shape;2708;p41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9" name="Google Shape;2709;p41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10" name="Google Shape;2710;p41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711" name="Google Shape;2711;p41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712" name="Google Shape;2712;p41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13" name="Google Shape;2713;p41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14" name="Google Shape;2714;p41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15" name="Google Shape;2715;p41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16" name="Google Shape;2716;p41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17" name="Google Shape;2717;p41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18" name="Google Shape;2718;p41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19" name="Google Shape;2719;p41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0" name="Google Shape;2720;p41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1" name="Google Shape;2721;p41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2722" name="Google Shape;2722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theme" Target="../theme/theme3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b="1"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6" name="Shape 2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7" name="Google Shape;2727;p42"/>
          <p:cNvSpPr/>
          <p:nvPr/>
        </p:nvSpPr>
        <p:spPr>
          <a:xfrm>
            <a:off x="6593975" y="211875"/>
            <a:ext cx="2325600" cy="108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8" name="Google Shape;2728;p42"/>
          <p:cNvSpPr/>
          <p:nvPr/>
        </p:nvSpPr>
        <p:spPr>
          <a:xfrm>
            <a:off x="3619350" y="3329975"/>
            <a:ext cx="1905300" cy="399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9" name="Google Shape;2729;p42"/>
          <p:cNvSpPr txBox="1"/>
          <p:nvPr>
            <p:ph idx="1" type="subTitle"/>
          </p:nvPr>
        </p:nvSpPr>
        <p:spPr>
          <a:xfrm>
            <a:off x="3779775" y="3376775"/>
            <a:ext cx="1584300" cy="3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Master IAAD</a:t>
            </a:r>
            <a:endParaRPr/>
          </a:p>
        </p:txBody>
      </p:sp>
      <p:grpSp>
        <p:nvGrpSpPr>
          <p:cNvPr id="2730" name="Google Shape;2730;p42"/>
          <p:cNvGrpSpPr/>
          <p:nvPr/>
        </p:nvGrpSpPr>
        <p:grpSpPr>
          <a:xfrm rot="10800000">
            <a:off x="7234139" y="3924928"/>
            <a:ext cx="883262" cy="242091"/>
            <a:chOff x="2300350" y="2601250"/>
            <a:chExt cx="2275275" cy="623625"/>
          </a:xfrm>
        </p:grpSpPr>
        <p:sp>
          <p:nvSpPr>
            <p:cNvPr id="2731" name="Google Shape;2731;p42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42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42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42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42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42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7" name="Google Shape;2737;p42"/>
          <p:cNvGrpSpPr/>
          <p:nvPr/>
        </p:nvGrpSpPr>
        <p:grpSpPr>
          <a:xfrm flipH="1" rot="-5400000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2738" name="Google Shape;2738;p42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42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42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42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42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42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44" name="Google Shape;2744;p42"/>
          <p:cNvGrpSpPr/>
          <p:nvPr/>
        </p:nvGrpSpPr>
        <p:grpSpPr>
          <a:xfrm rot="5400000">
            <a:off x="2421400" y="552075"/>
            <a:ext cx="98902" cy="553090"/>
            <a:chOff x="4898850" y="4820550"/>
            <a:chExt cx="98902" cy="553090"/>
          </a:xfrm>
        </p:grpSpPr>
        <p:sp>
          <p:nvSpPr>
            <p:cNvPr id="2745" name="Google Shape;2745;p42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42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42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42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42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0" name="Google Shape;2750;p42"/>
          <p:cNvGrpSpPr/>
          <p:nvPr/>
        </p:nvGrpSpPr>
        <p:grpSpPr>
          <a:xfrm>
            <a:off x="4505167" y="564628"/>
            <a:ext cx="1105976" cy="133969"/>
            <a:chOff x="8183182" y="663852"/>
            <a:chExt cx="1475028" cy="178673"/>
          </a:xfrm>
        </p:grpSpPr>
        <p:grpSp>
          <p:nvGrpSpPr>
            <p:cNvPr id="2751" name="Google Shape;2751;p4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752" name="Google Shape;2752;p4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3" name="Google Shape;2753;p4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4" name="Google Shape;2754;p4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5" name="Google Shape;2755;p4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6" name="Google Shape;2756;p4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7" name="Google Shape;2757;p4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8" name="Google Shape;2758;p4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9" name="Google Shape;2759;p4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0" name="Google Shape;2760;p4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1" name="Google Shape;2761;p4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2" name="Google Shape;2762;p4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763" name="Google Shape;2763;p4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4" name="Google Shape;2764;p4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5" name="Google Shape;2765;p4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6" name="Google Shape;2766;p4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7" name="Google Shape;2767;p4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8" name="Google Shape;2768;p4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9" name="Google Shape;2769;p4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0" name="Google Shape;2770;p4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1" name="Google Shape;2771;p4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2" name="Google Shape;2772;p4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773" name="Google Shape;2773;p42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2774" name="Google Shape;2774;p42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42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42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42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42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42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42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42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42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42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42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42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42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42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88" name="Google Shape;2788;p42"/>
          <p:cNvSpPr txBox="1"/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chemeClr val="accent2"/>
                </a:solidFill>
              </a:rPr>
              <a:t>Mini-Projet</a:t>
            </a:r>
            <a:r>
              <a:rPr lang="en" sz="7700"/>
              <a:t> </a:t>
            </a:r>
            <a:endParaRPr sz="7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“Tarik-Bot”</a:t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Le </a:t>
            </a:r>
            <a:r>
              <a:rPr lang="en" sz="1800"/>
              <a:t>Médecin</a:t>
            </a:r>
            <a:r>
              <a:rPr lang="en" sz="1800"/>
              <a:t> Généraliste</a:t>
            </a:r>
            <a:endParaRPr sz="1800"/>
          </a:p>
        </p:txBody>
      </p:sp>
      <p:sp>
        <p:nvSpPr>
          <p:cNvPr id="2789" name="Google Shape;2789;p42"/>
          <p:cNvSpPr txBox="1"/>
          <p:nvPr>
            <p:ph idx="1" type="subTitle"/>
          </p:nvPr>
        </p:nvSpPr>
        <p:spPr>
          <a:xfrm>
            <a:off x="1758750" y="4000575"/>
            <a:ext cx="2101500" cy="9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Boureqba Ayoub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Beriich Marwane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El Idrissi Mohamed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Oubrayme Mustafa</a:t>
            </a:r>
            <a:endParaRPr sz="1200"/>
          </a:p>
        </p:txBody>
      </p:sp>
      <p:sp>
        <p:nvSpPr>
          <p:cNvPr id="2790" name="Google Shape;2790;p42"/>
          <p:cNvSpPr txBox="1"/>
          <p:nvPr>
            <p:ph idx="1" type="subTitle"/>
          </p:nvPr>
        </p:nvSpPr>
        <p:spPr>
          <a:xfrm>
            <a:off x="5364075" y="4000575"/>
            <a:ext cx="1534200" cy="5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Année universitaire: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2021 - 2022</a:t>
            </a:r>
            <a:endParaRPr sz="1200"/>
          </a:p>
        </p:txBody>
      </p:sp>
      <p:pic>
        <p:nvPicPr>
          <p:cNvPr id="2791" name="Google Shape;279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1925" y="357222"/>
            <a:ext cx="2101501" cy="782971"/>
          </a:xfrm>
          <a:prstGeom prst="rect">
            <a:avLst/>
          </a:prstGeom>
          <a:noFill/>
          <a:ln>
            <a:noFill/>
          </a:ln>
        </p:spPr>
      </p:pic>
      <p:sp>
        <p:nvSpPr>
          <p:cNvPr id="2792" name="Google Shape;2792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3" name="Shape 3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4" name="Google Shape;3134;p51"/>
          <p:cNvSpPr txBox="1"/>
          <p:nvPr>
            <p:ph type="title"/>
          </p:nvPr>
        </p:nvSpPr>
        <p:spPr>
          <a:xfrm>
            <a:off x="1611675" y="1643100"/>
            <a:ext cx="5920500" cy="10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3. </a:t>
            </a:r>
            <a:r>
              <a:rPr lang="en" sz="4900">
                <a:solidFill>
                  <a:schemeClr val="accent2"/>
                </a:solidFill>
              </a:rPr>
              <a:t>DOMAINES</a:t>
            </a:r>
            <a:endParaRPr sz="4900">
              <a:solidFill>
                <a:schemeClr val="accent2"/>
              </a:solidFill>
            </a:endParaRPr>
          </a:p>
        </p:txBody>
      </p:sp>
      <p:grpSp>
        <p:nvGrpSpPr>
          <p:cNvPr id="3135" name="Google Shape;3135;p51"/>
          <p:cNvGrpSpPr/>
          <p:nvPr/>
        </p:nvGrpSpPr>
        <p:grpSpPr>
          <a:xfrm flipH="1">
            <a:off x="4130364" y="3694591"/>
            <a:ext cx="883262" cy="242091"/>
            <a:chOff x="2300350" y="2601250"/>
            <a:chExt cx="2275275" cy="623625"/>
          </a:xfrm>
        </p:grpSpPr>
        <p:sp>
          <p:nvSpPr>
            <p:cNvPr id="3136" name="Google Shape;3136;p51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51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51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51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51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51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42" name="Google Shape;3142;p51"/>
          <p:cNvSpPr/>
          <p:nvPr/>
        </p:nvSpPr>
        <p:spPr>
          <a:xfrm rot="10800000">
            <a:off x="6176787" y="39916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43" name="Google Shape;3143;p51"/>
          <p:cNvGrpSpPr/>
          <p:nvPr/>
        </p:nvGrpSpPr>
        <p:grpSpPr>
          <a:xfrm>
            <a:off x="6397851" y="1075319"/>
            <a:ext cx="1252897" cy="51000"/>
            <a:chOff x="2915381" y="4104819"/>
            <a:chExt cx="1252897" cy="51000"/>
          </a:xfrm>
        </p:grpSpPr>
        <p:sp>
          <p:nvSpPr>
            <p:cNvPr id="3144" name="Google Shape;3144;p51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51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51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51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51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51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51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51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51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51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51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51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51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51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58" name="Google Shape;3158;p51"/>
          <p:cNvGrpSpPr/>
          <p:nvPr/>
        </p:nvGrpSpPr>
        <p:grpSpPr>
          <a:xfrm rot="5400000">
            <a:off x="7822000" y="3988625"/>
            <a:ext cx="98902" cy="553090"/>
            <a:chOff x="4898850" y="4820550"/>
            <a:chExt cx="98902" cy="553090"/>
          </a:xfrm>
        </p:grpSpPr>
        <p:sp>
          <p:nvSpPr>
            <p:cNvPr id="3159" name="Google Shape;3159;p51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51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51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51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51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4" name="Google Shape;3164;p51"/>
          <p:cNvGrpSpPr/>
          <p:nvPr/>
        </p:nvGrpSpPr>
        <p:grpSpPr>
          <a:xfrm>
            <a:off x="1632103" y="4389467"/>
            <a:ext cx="1105976" cy="133969"/>
            <a:chOff x="8183182" y="663852"/>
            <a:chExt cx="1475028" cy="178673"/>
          </a:xfrm>
        </p:grpSpPr>
        <p:grpSp>
          <p:nvGrpSpPr>
            <p:cNvPr id="3165" name="Google Shape;3165;p5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166" name="Google Shape;3166;p5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7" name="Google Shape;3167;p5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8" name="Google Shape;3168;p5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9" name="Google Shape;3169;p5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0" name="Google Shape;3170;p5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1" name="Google Shape;3171;p5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2" name="Google Shape;3172;p5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3" name="Google Shape;3173;p5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4" name="Google Shape;3174;p5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5" name="Google Shape;3175;p5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76" name="Google Shape;3176;p5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177" name="Google Shape;3177;p5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8" name="Google Shape;3178;p5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9" name="Google Shape;3179;p5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0" name="Google Shape;3180;p5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1" name="Google Shape;3181;p5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2" name="Google Shape;3182;p5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3" name="Google Shape;3183;p5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4" name="Google Shape;3184;p5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5" name="Google Shape;3185;p5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6" name="Google Shape;3186;p5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87" name="Google Shape;3187;p51"/>
          <p:cNvSpPr txBox="1"/>
          <p:nvPr>
            <p:ph type="title"/>
          </p:nvPr>
        </p:nvSpPr>
        <p:spPr>
          <a:xfrm>
            <a:off x="3052200" y="2815011"/>
            <a:ext cx="3039600" cy="6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Domaines d’usage</a:t>
            </a:r>
            <a:r>
              <a:rPr lang="en" sz="2400"/>
              <a:t> d’un Chat-bot</a:t>
            </a:r>
            <a:endParaRPr sz="2400"/>
          </a:p>
        </p:txBody>
      </p:sp>
      <p:sp>
        <p:nvSpPr>
          <p:cNvPr id="3188" name="Google Shape;3188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2" name="Shape 3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3" name="Google Shape;3193;p52"/>
          <p:cNvSpPr txBox="1"/>
          <p:nvPr>
            <p:ph type="title"/>
          </p:nvPr>
        </p:nvSpPr>
        <p:spPr>
          <a:xfrm>
            <a:off x="4572000" y="938650"/>
            <a:ext cx="3936300" cy="14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Les Domaines d’usage des chat bots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194" name="Google Shape;3194;p52"/>
          <p:cNvSpPr txBox="1"/>
          <p:nvPr>
            <p:ph idx="1" type="subTitle"/>
          </p:nvPr>
        </p:nvSpPr>
        <p:spPr>
          <a:xfrm>
            <a:off x="4672825" y="2643250"/>
            <a:ext cx="34956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les systèmes de dialogue</a:t>
            </a:r>
            <a:endParaRPr sz="1700"/>
          </a:p>
        </p:txBody>
      </p:sp>
      <p:sp>
        <p:nvSpPr>
          <p:cNvPr id="3195" name="Google Shape;3195;p52"/>
          <p:cNvSpPr/>
          <p:nvPr/>
        </p:nvSpPr>
        <p:spPr>
          <a:xfrm>
            <a:off x="-1057780" y="4915015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6" name="Google Shape;3196;p52"/>
          <p:cNvSpPr/>
          <p:nvPr/>
        </p:nvSpPr>
        <p:spPr>
          <a:xfrm>
            <a:off x="-754680" y="4635715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97" name="Google Shape;3197;p52"/>
          <p:cNvGrpSpPr/>
          <p:nvPr/>
        </p:nvGrpSpPr>
        <p:grpSpPr>
          <a:xfrm rot="10800000">
            <a:off x="7471439" y="3616978"/>
            <a:ext cx="883262" cy="242091"/>
            <a:chOff x="2300350" y="2601250"/>
            <a:chExt cx="2275275" cy="623625"/>
          </a:xfrm>
        </p:grpSpPr>
        <p:sp>
          <p:nvSpPr>
            <p:cNvPr id="3198" name="Google Shape;3198;p52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52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52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52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52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52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04" name="Google Shape;3204;p52"/>
          <p:cNvGrpSpPr/>
          <p:nvPr/>
        </p:nvGrpSpPr>
        <p:grpSpPr>
          <a:xfrm>
            <a:off x="4762192" y="4297866"/>
            <a:ext cx="1105976" cy="133969"/>
            <a:chOff x="8183182" y="663852"/>
            <a:chExt cx="1475028" cy="178673"/>
          </a:xfrm>
        </p:grpSpPr>
        <p:grpSp>
          <p:nvGrpSpPr>
            <p:cNvPr id="3205" name="Google Shape;3205;p5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206" name="Google Shape;3206;p5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7" name="Google Shape;3207;p5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8" name="Google Shape;3208;p5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9" name="Google Shape;3209;p5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0" name="Google Shape;3210;p5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1" name="Google Shape;3211;p5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2" name="Google Shape;3212;p5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3" name="Google Shape;3213;p5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4" name="Google Shape;3214;p5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5" name="Google Shape;3215;p5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16" name="Google Shape;3216;p5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217" name="Google Shape;3217;p5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8" name="Google Shape;3218;p5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9" name="Google Shape;3219;p5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0" name="Google Shape;3220;p5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1" name="Google Shape;3221;p5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2" name="Google Shape;3222;p5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3" name="Google Shape;3223;p5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4" name="Google Shape;3224;p5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5" name="Google Shape;3225;p5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6" name="Google Shape;3226;p5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3227" name="Google Shape;322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249" y="439885"/>
            <a:ext cx="4230763" cy="4373265"/>
          </a:xfrm>
          <a:prstGeom prst="rect">
            <a:avLst/>
          </a:prstGeom>
          <a:noFill/>
          <a:ln>
            <a:noFill/>
          </a:ln>
        </p:spPr>
      </p:pic>
      <p:sp>
        <p:nvSpPr>
          <p:cNvPr id="3228" name="Google Shape;3228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2" name="Shape 3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3" name="Google Shape;3233;p53"/>
          <p:cNvSpPr txBox="1"/>
          <p:nvPr>
            <p:ph type="title"/>
          </p:nvPr>
        </p:nvSpPr>
        <p:spPr>
          <a:xfrm>
            <a:off x="578150" y="794075"/>
            <a:ext cx="68571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Les Domaines d’usage des chat bots</a:t>
            </a:r>
            <a:endParaRPr sz="1600">
              <a:solidFill>
                <a:schemeClr val="accent2"/>
              </a:solidFill>
            </a:endParaRPr>
          </a:p>
        </p:txBody>
      </p:sp>
      <p:sp>
        <p:nvSpPr>
          <p:cNvPr id="3234" name="Google Shape;3234;p53"/>
          <p:cNvSpPr txBox="1"/>
          <p:nvPr>
            <p:ph idx="1" type="subTitle"/>
          </p:nvPr>
        </p:nvSpPr>
        <p:spPr>
          <a:xfrm>
            <a:off x="4572000" y="2326075"/>
            <a:ext cx="3936300" cy="12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Accroître l’engagement des clients finaux. 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promouvoir leurs produits et services. 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favorise la fidélisation du client.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5" name="Google Shape;3235;p53"/>
          <p:cNvSpPr/>
          <p:nvPr/>
        </p:nvSpPr>
        <p:spPr>
          <a:xfrm>
            <a:off x="-1057780" y="4915015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6" name="Google Shape;3236;p53"/>
          <p:cNvSpPr/>
          <p:nvPr/>
        </p:nvSpPr>
        <p:spPr>
          <a:xfrm>
            <a:off x="-754680" y="4635715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37" name="Google Shape;3237;p53"/>
          <p:cNvGrpSpPr/>
          <p:nvPr/>
        </p:nvGrpSpPr>
        <p:grpSpPr>
          <a:xfrm rot="10800000">
            <a:off x="7471439" y="3616978"/>
            <a:ext cx="883262" cy="242091"/>
            <a:chOff x="2300350" y="2601250"/>
            <a:chExt cx="2275275" cy="623625"/>
          </a:xfrm>
        </p:grpSpPr>
        <p:sp>
          <p:nvSpPr>
            <p:cNvPr id="3238" name="Google Shape;3238;p5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5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5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5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5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5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44" name="Google Shape;3244;p53"/>
          <p:cNvGrpSpPr/>
          <p:nvPr/>
        </p:nvGrpSpPr>
        <p:grpSpPr>
          <a:xfrm>
            <a:off x="4762192" y="4297866"/>
            <a:ext cx="1105976" cy="133969"/>
            <a:chOff x="8183182" y="663852"/>
            <a:chExt cx="1475028" cy="178673"/>
          </a:xfrm>
        </p:grpSpPr>
        <p:grpSp>
          <p:nvGrpSpPr>
            <p:cNvPr id="3245" name="Google Shape;3245;p5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246" name="Google Shape;3246;p5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7" name="Google Shape;3247;p5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8" name="Google Shape;3248;p5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9" name="Google Shape;3249;p5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0" name="Google Shape;3250;p5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1" name="Google Shape;3251;p5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2" name="Google Shape;3252;p5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3" name="Google Shape;3253;p5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4" name="Google Shape;3254;p5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5" name="Google Shape;3255;p5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56" name="Google Shape;3256;p5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257" name="Google Shape;3257;p5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8" name="Google Shape;3258;p5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9" name="Google Shape;3259;p5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0" name="Google Shape;3260;p5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1" name="Google Shape;3261;p5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2" name="Google Shape;3262;p5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3" name="Google Shape;3263;p5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4" name="Google Shape;3264;p5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5" name="Google Shape;3265;p5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6" name="Google Shape;3266;p5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3267" name="Google Shape;326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161" y="1499162"/>
            <a:ext cx="3861700" cy="3121459"/>
          </a:xfrm>
          <a:prstGeom prst="rect">
            <a:avLst/>
          </a:prstGeom>
          <a:noFill/>
          <a:ln>
            <a:noFill/>
          </a:ln>
        </p:spPr>
      </p:pic>
      <p:sp>
        <p:nvSpPr>
          <p:cNvPr id="3268" name="Google Shape;3268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69" name="Google Shape;3269;p53"/>
          <p:cNvSpPr txBox="1"/>
          <p:nvPr>
            <p:ph idx="1" type="subTitle"/>
          </p:nvPr>
        </p:nvSpPr>
        <p:spPr>
          <a:xfrm>
            <a:off x="4572000" y="1780675"/>
            <a:ext cx="39363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rial"/>
                <a:ea typeface="Arial"/>
                <a:cs typeface="Arial"/>
                <a:sym typeface="Arial"/>
              </a:rPr>
              <a:t>Des entreprises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3" name="Shape 3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4" name="Google Shape;3274;p54"/>
          <p:cNvSpPr txBox="1"/>
          <p:nvPr>
            <p:ph type="title"/>
          </p:nvPr>
        </p:nvSpPr>
        <p:spPr>
          <a:xfrm>
            <a:off x="1611675" y="1643100"/>
            <a:ext cx="5920500" cy="10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4. </a:t>
            </a:r>
            <a:r>
              <a:rPr lang="en" sz="4900">
                <a:solidFill>
                  <a:schemeClr val="accent2"/>
                </a:solidFill>
              </a:rPr>
              <a:t>Fonctionnement</a:t>
            </a:r>
            <a:endParaRPr sz="4900">
              <a:solidFill>
                <a:schemeClr val="accent2"/>
              </a:solidFill>
            </a:endParaRPr>
          </a:p>
        </p:txBody>
      </p:sp>
      <p:grpSp>
        <p:nvGrpSpPr>
          <p:cNvPr id="3275" name="Google Shape;3275;p54"/>
          <p:cNvGrpSpPr/>
          <p:nvPr/>
        </p:nvGrpSpPr>
        <p:grpSpPr>
          <a:xfrm flipH="1">
            <a:off x="4130364" y="3694591"/>
            <a:ext cx="883262" cy="242091"/>
            <a:chOff x="2300350" y="2601250"/>
            <a:chExt cx="2275275" cy="623625"/>
          </a:xfrm>
        </p:grpSpPr>
        <p:sp>
          <p:nvSpPr>
            <p:cNvPr id="3276" name="Google Shape;3276;p54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54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54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54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54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54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82" name="Google Shape;3282;p54"/>
          <p:cNvSpPr/>
          <p:nvPr/>
        </p:nvSpPr>
        <p:spPr>
          <a:xfrm rot="10800000">
            <a:off x="6176787" y="39916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83" name="Google Shape;3283;p54"/>
          <p:cNvGrpSpPr/>
          <p:nvPr/>
        </p:nvGrpSpPr>
        <p:grpSpPr>
          <a:xfrm>
            <a:off x="6397851" y="1075319"/>
            <a:ext cx="1252897" cy="51000"/>
            <a:chOff x="2915381" y="4104819"/>
            <a:chExt cx="1252897" cy="51000"/>
          </a:xfrm>
        </p:grpSpPr>
        <p:sp>
          <p:nvSpPr>
            <p:cNvPr id="3284" name="Google Shape;3284;p54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54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54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54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54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9" name="Google Shape;3289;p54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0" name="Google Shape;3290;p54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54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54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54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54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54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54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54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8" name="Google Shape;3298;p54"/>
          <p:cNvGrpSpPr/>
          <p:nvPr/>
        </p:nvGrpSpPr>
        <p:grpSpPr>
          <a:xfrm rot="5400000">
            <a:off x="7822000" y="3988625"/>
            <a:ext cx="98902" cy="553090"/>
            <a:chOff x="4898850" y="4820550"/>
            <a:chExt cx="98902" cy="553090"/>
          </a:xfrm>
        </p:grpSpPr>
        <p:sp>
          <p:nvSpPr>
            <p:cNvPr id="3299" name="Google Shape;3299;p54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54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54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54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54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04" name="Google Shape;3304;p54"/>
          <p:cNvGrpSpPr/>
          <p:nvPr/>
        </p:nvGrpSpPr>
        <p:grpSpPr>
          <a:xfrm>
            <a:off x="1632103" y="4389467"/>
            <a:ext cx="1105976" cy="133969"/>
            <a:chOff x="8183182" y="663852"/>
            <a:chExt cx="1475028" cy="178673"/>
          </a:xfrm>
        </p:grpSpPr>
        <p:grpSp>
          <p:nvGrpSpPr>
            <p:cNvPr id="3305" name="Google Shape;3305;p5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306" name="Google Shape;3306;p5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7" name="Google Shape;3307;p5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8" name="Google Shape;3308;p5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9" name="Google Shape;3309;p5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0" name="Google Shape;3310;p5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1" name="Google Shape;3311;p5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2" name="Google Shape;3312;p5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3" name="Google Shape;3313;p5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4" name="Google Shape;3314;p5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5" name="Google Shape;3315;p5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16" name="Google Shape;3316;p5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317" name="Google Shape;3317;p5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8" name="Google Shape;3318;p5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9" name="Google Shape;3319;p5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0" name="Google Shape;3320;p5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1" name="Google Shape;3321;p5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2" name="Google Shape;3322;p5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3" name="Google Shape;3323;p5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4" name="Google Shape;3324;p5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5" name="Google Shape;3325;p5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6" name="Google Shape;3326;p5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327" name="Google Shape;3327;p54"/>
          <p:cNvSpPr txBox="1"/>
          <p:nvPr>
            <p:ph type="title"/>
          </p:nvPr>
        </p:nvSpPr>
        <p:spPr>
          <a:xfrm>
            <a:off x="3052200" y="2815011"/>
            <a:ext cx="3039600" cy="6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Comment ça fonctionne?</a:t>
            </a:r>
            <a:endParaRPr sz="2400"/>
          </a:p>
        </p:txBody>
      </p:sp>
      <p:sp>
        <p:nvSpPr>
          <p:cNvPr id="3328" name="Google Shape;3328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2" name="Shape 3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3" name="Google Shape;3333;p55"/>
          <p:cNvSpPr txBox="1"/>
          <p:nvPr>
            <p:ph type="title"/>
          </p:nvPr>
        </p:nvSpPr>
        <p:spPr>
          <a:xfrm>
            <a:off x="990225" y="1861075"/>
            <a:ext cx="2783100" cy="14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Les 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Composants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D’un chatbot </a:t>
            </a:r>
            <a:endParaRPr/>
          </a:p>
        </p:txBody>
      </p:sp>
      <p:sp>
        <p:nvSpPr>
          <p:cNvPr id="3334" name="Google Shape;3334;p55"/>
          <p:cNvSpPr/>
          <p:nvPr/>
        </p:nvSpPr>
        <p:spPr>
          <a:xfrm>
            <a:off x="-1057780" y="4915015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5" name="Google Shape;3335;p55"/>
          <p:cNvSpPr/>
          <p:nvPr/>
        </p:nvSpPr>
        <p:spPr>
          <a:xfrm>
            <a:off x="-754680" y="4635715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36" name="Google Shape;3336;p55"/>
          <p:cNvGrpSpPr/>
          <p:nvPr/>
        </p:nvGrpSpPr>
        <p:grpSpPr>
          <a:xfrm rot="10800000">
            <a:off x="7471439" y="3616978"/>
            <a:ext cx="883262" cy="242091"/>
            <a:chOff x="2300350" y="2601250"/>
            <a:chExt cx="2275275" cy="623625"/>
          </a:xfrm>
        </p:grpSpPr>
        <p:sp>
          <p:nvSpPr>
            <p:cNvPr id="3337" name="Google Shape;3337;p5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5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5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5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5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5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43" name="Google Shape;3343;p55"/>
          <p:cNvGrpSpPr/>
          <p:nvPr/>
        </p:nvGrpSpPr>
        <p:grpSpPr>
          <a:xfrm>
            <a:off x="1954192" y="4915016"/>
            <a:ext cx="1105976" cy="133969"/>
            <a:chOff x="8183182" y="663852"/>
            <a:chExt cx="1475028" cy="178673"/>
          </a:xfrm>
        </p:grpSpPr>
        <p:grpSp>
          <p:nvGrpSpPr>
            <p:cNvPr id="3344" name="Google Shape;3344;p55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345" name="Google Shape;3345;p5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6" name="Google Shape;3346;p5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7" name="Google Shape;3347;p5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8" name="Google Shape;3348;p5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9" name="Google Shape;3349;p5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0" name="Google Shape;3350;p5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1" name="Google Shape;3351;p5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2" name="Google Shape;3352;p5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3" name="Google Shape;3353;p5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4" name="Google Shape;3354;p5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55" name="Google Shape;3355;p55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356" name="Google Shape;3356;p5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7" name="Google Shape;3357;p5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8" name="Google Shape;3358;p5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9" name="Google Shape;3359;p5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0" name="Google Shape;3360;p5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1" name="Google Shape;3361;p5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2" name="Google Shape;3362;p5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3" name="Google Shape;3363;p5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4" name="Google Shape;3364;p5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5" name="Google Shape;3365;p5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366" name="Google Shape;3366;p55"/>
          <p:cNvSpPr/>
          <p:nvPr/>
        </p:nvSpPr>
        <p:spPr>
          <a:xfrm rot="-3280241">
            <a:off x="5075257" y="1910468"/>
            <a:ext cx="1323418" cy="1320838"/>
          </a:xfrm>
          <a:prstGeom prst="ellipse">
            <a:avLst/>
          </a:prstGeom>
          <a:solidFill>
            <a:srgbClr val="A1C3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67" name="Google Shape;3367;p55"/>
          <p:cNvGrpSpPr/>
          <p:nvPr/>
        </p:nvGrpSpPr>
        <p:grpSpPr>
          <a:xfrm>
            <a:off x="5354138" y="1517185"/>
            <a:ext cx="2958454" cy="3298347"/>
            <a:chOff x="4184863" y="1520198"/>
            <a:chExt cx="2958454" cy="3298347"/>
          </a:xfrm>
        </p:grpSpPr>
        <p:sp>
          <p:nvSpPr>
            <p:cNvPr id="3368" name="Google Shape;3368;p55"/>
            <p:cNvSpPr/>
            <p:nvPr/>
          </p:nvSpPr>
          <p:spPr>
            <a:xfrm rot="-3280088">
              <a:off x="4136321" y="2563569"/>
              <a:ext cx="3184127" cy="1211606"/>
            </a:xfrm>
            <a:custGeom>
              <a:rect b="b" l="l" r="r" t="t"/>
              <a:pathLst>
                <a:path extrusionOk="0" h="187" w="492">
                  <a:moveTo>
                    <a:pt x="457" y="0"/>
                  </a:moveTo>
                  <a:cubicBezTo>
                    <a:pt x="416" y="91"/>
                    <a:pt x="325" y="155"/>
                    <a:pt x="218" y="155"/>
                  </a:cubicBezTo>
                  <a:cubicBezTo>
                    <a:pt x="137" y="155"/>
                    <a:pt x="64" y="118"/>
                    <a:pt x="17" y="60"/>
                  </a:cubicBezTo>
                  <a:cubicBezTo>
                    <a:pt x="11" y="70"/>
                    <a:pt x="5" y="80"/>
                    <a:pt x="0" y="90"/>
                  </a:cubicBezTo>
                  <a:cubicBezTo>
                    <a:pt x="54" y="150"/>
                    <a:pt x="132" y="187"/>
                    <a:pt x="218" y="187"/>
                  </a:cubicBezTo>
                  <a:cubicBezTo>
                    <a:pt x="343" y="187"/>
                    <a:pt x="449" y="109"/>
                    <a:pt x="492" y="0"/>
                  </a:cubicBezTo>
                  <a:cubicBezTo>
                    <a:pt x="480" y="0"/>
                    <a:pt x="468" y="1"/>
                    <a:pt x="457" y="0"/>
                  </a:cubicBezTo>
                  <a:close/>
                </a:path>
              </a:pathLst>
            </a:custGeom>
            <a:solidFill>
              <a:srgbClr val="A1C3FA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55"/>
            <p:cNvSpPr/>
            <p:nvPr/>
          </p:nvSpPr>
          <p:spPr>
            <a:xfrm rot="-3280088">
              <a:off x="4100923" y="2460157"/>
              <a:ext cx="2729637" cy="1205146"/>
            </a:xfrm>
            <a:custGeom>
              <a:rect b="b" l="l" r="r" t="t"/>
              <a:pathLst>
                <a:path extrusionOk="0" h="194" w="440">
                  <a:moveTo>
                    <a:pt x="262" y="39"/>
                  </a:moveTo>
                  <a:cubicBezTo>
                    <a:pt x="206" y="71"/>
                    <a:pt x="134" y="53"/>
                    <a:pt x="100" y="0"/>
                  </a:cubicBezTo>
                  <a:cubicBezTo>
                    <a:pt x="57" y="25"/>
                    <a:pt x="24" y="60"/>
                    <a:pt x="0" y="99"/>
                  </a:cubicBezTo>
                  <a:cubicBezTo>
                    <a:pt x="47" y="157"/>
                    <a:pt x="120" y="194"/>
                    <a:pt x="201" y="194"/>
                  </a:cubicBezTo>
                  <a:cubicBezTo>
                    <a:pt x="308" y="194"/>
                    <a:pt x="399" y="130"/>
                    <a:pt x="440" y="39"/>
                  </a:cubicBezTo>
                  <a:cubicBezTo>
                    <a:pt x="393" y="37"/>
                    <a:pt x="346" y="24"/>
                    <a:pt x="303" y="0"/>
                  </a:cubicBezTo>
                  <a:cubicBezTo>
                    <a:pt x="292" y="15"/>
                    <a:pt x="279" y="29"/>
                    <a:pt x="262" y="39"/>
                  </a:cubicBezTo>
                  <a:close/>
                </a:path>
              </a:pathLst>
            </a:custGeom>
            <a:solidFill>
              <a:srgbClr val="307BF3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55"/>
            <p:cNvSpPr txBox="1"/>
            <p:nvPr/>
          </p:nvSpPr>
          <p:spPr>
            <a:xfrm rot="-3779206">
              <a:off x="4733052" y="2863735"/>
              <a:ext cx="1577952" cy="5632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Le moteur</a:t>
              </a:r>
              <a:endParaRPr b="1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71" name="Google Shape;3371;p55"/>
          <p:cNvGrpSpPr/>
          <p:nvPr/>
        </p:nvGrpSpPr>
        <p:grpSpPr>
          <a:xfrm>
            <a:off x="4027006" y="-74346"/>
            <a:ext cx="3293577" cy="3222916"/>
            <a:chOff x="2857731" y="-71332"/>
            <a:chExt cx="3293577" cy="3222916"/>
          </a:xfrm>
        </p:grpSpPr>
        <p:sp>
          <p:nvSpPr>
            <p:cNvPr id="3372" name="Google Shape;3372;p55"/>
            <p:cNvSpPr/>
            <p:nvPr/>
          </p:nvSpPr>
          <p:spPr>
            <a:xfrm rot="-3280089">
              <a:off x="3410337" y="297186"/>
              <a:ext cx="2188366" cy="2485879"/>
            </a:xfrm>
            <a:custGeom>
              <a:rect b="b" l="l" r="r" t="t"/>
              <a:pathLst>
                <a:path extrusionOk="0" h="384" w="338">
                  <a:moveTo>
                    <a:pt x="45" y="32"/>
                  </a:moveTo>
                  <a:cubicBezTo>
                    <a:pt x="189" y="32"/>
                    <a:pt x="306" y="148"/>
                    <a:pt x="306" y="292"/>
                  </a:cubicBezTo>
                  <a:cubicBezTo>
                    <a:pt x="306" y="325"/>
                    <a:pt x="300" y="355"/>
                    <a:pt x="289" y="384"/>
                  </a:cubicBezTo>
                  <a:cubicBezTo>
                    <a:pt x="301" y="384"/>
                    <a:pt x="312" y="384"/>
                    <a:pt x="324" y="383"/>
                  </a:cubicBezTo>
                  <a:cubicBezTo>
                    <a:pt x="333" y="354"/>
                    <a:pt x="338" y="324"/>
                    <a:pt x="338" y="292"/>
                  </a:cubicBezTo>
                  <a:cubicBezTo>
                    <a:pt x="338" y="131"/>
                    <a:pt x="207" y="0"/>
                    <a:pt x="45" y="0"/>
                  </a:cubicBezTo>
                  <a:cubicBezTo>
                    <a:pt x="30" y="0"/>
                    <a:pt x="15" y="1"/>
                    <a:pt x="0" y="3"/>
                  </a:cubicBezTo>
                  <a:cubicBezTo>
                    <a:pt x="6" y="13"/>
                    <a:pt x="12" y="23"/>
                    <a:pt x="18" y="33"/>
                  </a:cubicBezTo>
                  <a:cubicBezTo>
                    <a:pt x="27" y="32"/>
                    <a:pt x="36" y="32"/>
                    <a:pt x="45" y="32"/>
                  </a:cubicBezTo>
                  <a:close/>
                </a:path>
              </a:pathLst>
            </a:custGeom>
            <a:solidFill>
              <a:srgbClr val="A1C3FA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55"/>
            <p:cNvSpPr/>
            <p:nvPr/>
          </p:nvSpPr>
          <p:spPr>
            <a:xfrm rot="-3280088">
              <a:off x="3667674" y="581521"/>
              <a:ext cx="1790169" cy="2186080"/>
            </a:xfrm>
            <a:custGeom>
              <a:rect b="b" l="l" r="r" t="t"/>
              <a:pathLst>
                <a:path extrusionOk="0" h="352" w="288">
                  <a:moveTo>
                    <a:pt x="27" y="0"/>
                  </a:moveTo>
                  <a:cubicBezTo>
                    <a:pt x="18" y="0"/>
                    <a:pt x="9" y="0"/>
                    <a:pt x="0" y="1"/>
                  </a:cubicBezTo>
                  <a:cubicBezTo>
                    <a:pt x="21" y="43"/>
                    <a:pt x="34" y="90"/>
                    <a:pt x="35" y="140"/>
                  </a:cubicBezTo>
                  <a:cubicBezTo>
                    <a:pt x="74" y="142"/>
                    <a:pt x="111" y="163"/>
                    <a:pt x="132" y="200"/>
                  </a:cubicBezTo>
                  <a:cubicBezTo>
                    <a:pt x="153" y="236"/>
                    <a:pt x="153" y="279"/>
                    <a:pt x="136" y="315"/>
                  </a:cubicBezTo>
                  <a:cubicBezTo>
                    <a:pt x="179" y="339"/>
                    <a:pt x="225" y="351"/>
                    <a:pt x="271" y="352"/>
                  </a:cubicBezTo>
                  <a:cubicBezTo>
                    <a:pt x="282" y="323"/>
                    <a:pt x="288" y="293"/>
                    <a:pt x="288" y="260"/>
                  </a:cubicBezTo>
                  <a:cubicBezTo>
                    <a:pt x="288" y="116"/>
                    <a:pt x="171" y="0"/>
                    <a:pt x="27" y="0"/>
                  </a:cubicBezTo>
                  <a:close/>
                </a:path>
              </a:pathLst>
            </a:custGeom>
            <a:solidFill>
              <a:srgbClr val="0D5DDF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55"/>
            <p:cNvSpPr txBox="1"/>
            <p:nvPr/>
          </p:nvSpPr>
          <p:spPr>
            <a:xfrm>
              <a:off x="3782825" y="1153125"/>
              <a:ext cx="15780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L’interface utilisateur </a:t>
              </a:r>
              <a:endParaRPr b="1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75" name="Google Shape;3375;p55"/>
          <p:cNvGrpSpPr/>
          <p:nvPr/>
        </p:nvGrpSpPr>
        <p:grpSpPr>
          <a:xfrm>
            <a:off x="3129162" y="1681657"/>
            <a:ext cx="3424433" cy="3122279"/>
            <a:chOff x="1959887" y="1684671"/>
            <a:chExt cx="3424433" cy="3122279"/>
          </a:xfrm>
        </p:grpSpPr>
        <p:sp>
          <p:nvSpPr>
            <p:cNvPr id="3376" name="Google Shape;3376;p55"/>
            <p:cNvSpPr/>
            <p:nvPr/>
          </p:nvSpPr>
          <p:spPr>
            <a:xfrm rot="-3280088">
              <a:off x="2859669" y="1740600"/>
              <a:ext cx="1624870" cy="3045726"/>
            </a:xfrm>
            <a:custGeom>
              <a:rect b="b" l="l" r="r" t="t"/>
              <a:pathLst>
                <a:path extrusionOk="0" h="470" w="251">
                  <a:moveTo>
                    <a:pt x="32" y="286"/>
                  </a:moveTo>
                  <a:cubicBezTo>
                    <a:pt x="32" y="157"/>
                    <a:pt x="127" y="49"/>
                    <a:pt x="251" y="29"/>
                  </a:cubicBezTo>
                  <a:cubicBezTo>
                    <a:pt x="245" y="19"/>
                    <a:pt x="239" y="9"/>
                    <a:pt x="233" y="0"/>
                  </a:cubicBezTo>
                  <a:cubicBezTo>
                    <a:pt x="100" y="28"/>
                    <a:pt x="0" y="145"/>
                    <a:pt x="0" y="286"/>
                  </a:cubicBezTo>
                  <a:cubicBezTo>
                    <a:pt x="0" y="356"/>
                    <a:pt x="25" y="420"/>
                    <a:pt x="65" y="470"/>
                  </a:cubicBezTo>
                  <a:cubicBezTo>
                    <a:pt x="70" y="460"/>
                    <a:pt x="76" y="450"/>
                    <a:pt x="82" y="440"/>
                  </a:cubicBezTo>
                  <a:cubicBezTo>
                    <a:pt x="51" y="397"/>
                    <a:pt x="32" y="344"/>
                    <a:pt x="32" y="286"/>
                  </a:cubicBezTo>
                  <a:close/>
                </a:path>
              </a:pathLst>
            </a:custGeom>
            <a:solidFill>
              <a:srgbClr val="A1C3FA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55"/>
            <p:cNvSpPr/>
            <p:nvPr/>
          </p:nvSpPr>
          <p:spPr>
            <a:xfrm rot="-3280089">
              <a:off x="3037225" y="1789647"/>
              <a:ext cx="1575644" cy="2550423"/>
            </a:xfrm>
            <a:custGeom>
              <a:rect b="b" l="l" r="r" t="t"/>
              <a:pathLst>
                <a:path extrusionOk="0" h="411" w="254">
                  <a:moveTo>
                    <a:pt x="152" y="311"/>
                  </a:moveTo>
                  <a:cubicBezTo>
                    <a:pt x="124" y="254"/>
                    <a:pt x="145" y="185"/>
                    <a:pt x="200" y="153"/>
                  </a:cubicBezTo>
                  <a:cubicBezTo>
                    <a:pt x="217" y="143"/>
                    <a:pt x="236" y="137"/>
                    <a:pt x="254" y="136"/>
                  </a:cubicBezTo>
                  <a:cubicBezTo>
                    <a:pt x="253" y="87"/>
                    <a:pt x="241" y="41"/>
                    <a:pt x="219" y="0"/>
                  </a:cubicBezTo>
                  <a:cubicBezTo>
                    <a:pt x="95" y="20"/>
                    <a:pt x="0" y="128"/>
                    <a:pt x="0" y="257"/>
                  </a:cubicBezTo>
                  <a:cubicBezTo>
                    <a:pt x="0" y="315"/>
                    <a:pt x="19" y="368"/>
                    <a:pt x="50" y="411"/>
                  </a:cubicBezTo>
                  <a:cubicBezTo>
                    <a:pt x="75" y="371"/>
                    <a:pt x="110" y="337"/>
                    <a:pt x="152" y="311"/>
                  </a:cubicBezTo>
                  <a:close/>
                </a:path>
              </a:pathLst>
            </a:custGeom>
            <a:solidFill>
              <a:srgbClr val="0944A1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55"/>
            <p:cNvSpPr txBox="1"/>
            <p:nvPr/>
          </p:nvSpPr>
          <p:spPr>
            <a:xfrm flipH="1" rot="3725110">
              <a:off x="2866277" y="2863871"/>
              <a:ext cx="1577671" cy="5631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Le Moteur de traitement du langage naturel</a:t>
              </a:r>
              <a:endParaRPr b="1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379" name="Google Shape;3379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3" name="Shape 3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4" name="Google Shape;3384;p56"/>
          <p:cNvGrpSpPr/>
          <p:nvPr/>
        </p:nvGrpSpPr>
        <p:grpSpPr>
          <a:xfrm flipH="1">
            <a:off x="2190539" y="2726766"/>
            <a:ext cx="883262" cy="242091"/>
            <a:chOff x="2300350" y="2601250"/>
            <a:chExt cx="2275275" cy="623625"/>
          </a:xfrm>
        </p:grpSpPr>
        <p:sp>
          <p:nvSpPr>
            <p:cNvPr id="3385" name="Google Shape;3385;p56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56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56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56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56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56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91" name="Google Shape;3391;p56"/>
          <p:cNvSpPr/>
          <p:nvPr/>
        </p:nvSpPr>
        <p:spPr>
          <a:xfrm rot="10800000">
            <a:off x="6176787" y="39916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92" name="Google Shape;3392;p56"/>
          <p:cNvGrpSpPr/>
          <p:nvPr/>
        </p:nvGrpSpPr>
        <p:grpSpPr>
          <a:xfrm>
            <a:off x="6397851" y="1075319"/>
            <a:ext cx="1252897" cy="51000"/>
            <a:chOff x="2915381" y="4104819"/>
            <a:chExt cx="1252897" cy="51000"/>
          </a:xfrm>
        </p:grpSpPr>
        <p:sp>
          <p:nvSpPr>
            <p:cNvPr id="3393" name="Google Shape;3393;p56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56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56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56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56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56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56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56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56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56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56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56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56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56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07" name="Google Shape;3407;p56"/>
          <p:cNvGrpSpPr/>
          <p:nvPr/>
        </p:nvGrpSpPr>
        <p:grpSpPr>
          <a:xfrm rot="5400000">
            <a:off x="7822000" y="3988625"/>
            <a:ext cx="98902" cy="553090"/>
            <a:chOff x="4898850" y="4820550"/>
            <a:chExt cx="98902" cy="553090"/>
          </a:xfrm>
        </p:grpSpPr>
        <p:sp>
          <p:nvSpPr>
            <p:cNvPr id="3408" name="Google Shape;3408;p56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56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56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56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56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13" name="Google Shape;3413;p56"/>
          <p:cNvGrpSpPr/>
          <p:nvPr/>
        </p:nvGrpSpPr>
        <p:grpSpPr>
          <a:xfrm>
            <a:off x="1632103" y="4389467"/>
            <a:ext cx="1105976" cy="133969"/>
            <a:chOff x="8183182" y="663852"/>
            <a:chExt cx="1475028" cy="178673"/>
          </a:xfrm>
        </p:grpSpPr>
        <p:grpSp>
          <p:nvGrpSpPr>
            <p:cNvPr id="3414" name="Google Shape;3414;p56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415" name="Google Shape;3415;p5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6" name="Google Shape;3416;p5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7" name="Google Shape;3417;p5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8" name="Google Shape;3418;p5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9" name="Google Shape;3419;p5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0" name="Google Shape;3420;p5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1" name="Google Shape;3421;p5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2" name="Google Shape;3422;p5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3" name="Google Shape;3423;p5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4" name="Google Shape;3424;p5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25" name="Google Shape;3425;p56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426" name="Google Shape;3426;p5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7" name="Google Shape;3427;p5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8" name="Google Shape;3428;p5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9" name="Google Shape;3429;p5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0" name="Google Shape;3430;p5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1" name="Google Shape;3431;p5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2" name="Google Shape;3432;p5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3" name="Google Shape;3433;p5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4" name="Google Shape;3434;p5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5" name="Google Shape;3435;p5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436" name="Google Shape;3436;p56"/>
          <p:cNvSpPr txBox="1"/>
          <p:nvPr>
            <p:ph type="title"/>
          </p:nvPr>
        </p:nvSpPr>
        <p:spPr>
          <a:xfrm>
            <a:off x="1288150" y="577825"/>
            <a:ext cx="3889200" cy="6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Comment ça fonctionne?</a:t>
            </a:r>
            <a:endParaRPr sz="2400"/>
          </a:p>
        </p:txBody>
      </p:sp>
      <p:pic>
        <p:nvPicPr>
          <p:cNvPr id="3437" name="Google Shape;343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498" y="1264625"/>
            <a:ext cx="5782664" cy="2882350"/>
          </a:xfrm>
          <a:prstGeom prst="rect">
            <a:avLst/>
          </a:prstGeom>
          <a:noFill/>
          <a:ln>
            <a:noFill/>
          </a:ln>
        </p:spPr>
      </p:pic>
      <p:sp>
        <p:nvSpPr>
          <p:cNvPr id="3438" name="Google Shape;3438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2" name="Shape 3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3" name="Google Shape;3443;p57"/>
          <p:cNvSpPr txBox="1"/>
          <p:nvPr>
            <p:ph type="title"/>
          </p:nvPr>
        </p:nvSpPr>
        <p:spPr>
          <a:xfrm>
            <a:off x="1611675" y="1643100"/>
            <a:ext cx="5920500" cy="10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5. </a:t>
            </a:r>
            <a:r>
              <a:rPr lang="en" sz="4900">
                <a:solidFill>
                  <a:schemeClr val="accent2"/>
                </a:solidFill>
              </a:rPr>
              <a:t>Simulation</a:t>
            </a:r>
            <a:endParaRPr sz="4900">
              <a:solidFill>
                <a:schemeClr val="accent2"/>
              </a:solidFill>
            </a:endParaRPr>
          </a:p>
        </p:txBody>
      </p:sp>
      <p:grpSp>
        <p:nvGrpSpPr>
          <p:cNvPr id="3444" name="Google Shape;3444;p57"/>
          <p:cNvGrpSpPr/>
          <p:nvPr/>
        </p:nvGrpSpPr>
        <p:grpSpPr>
          <a:xfrm flipH="1">
            <a:off x="4130364" y="3694591"/>
            <a:ext cx="883262" cy="242091"/>
            <a:chOff x="2300350" y="2601250"/>
            <a:chExt cx="2275275" cy="623625"/>
          </a:xfrm>
        </p:grpSpPr>
        <p:sp>
          <p:nvSpPr>
            <p:cNvPr id="3445" name="Google Shape;3445;p57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57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57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57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57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57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51" name="Google Shape;3451;p57"/>
          <p:cNvSpPr/>
          <p:nvPr/>
        </p:nvSpPr>
        <p:spPr>
          <a:xfrm rot="10800000">
            <a:off x="6176787" y="39916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52" name="Google Shape;3452;p57"/>
          <p:cNvGrpSpPr/>
          <p:nvPr/>
        </p:nvGrpSpPr>
        <p:grpSpPr>
          <a:xfrm>
            <a:off x="6397851" y="1075319"/>
            <a:ext cx="1252897" cy="51000"/>
            <a:chOff x="2915381" y="4104819"/>
            <a:chExt cx="1252897" cy="51000"/>
          </a:xfrm>
        </p:grpSpPr>
        <p:sp>
          <p:nvSpPr>
            <p:cNvPr id="3453" name="Google Shape;3453;p5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4" name="Google Shape;3454;p5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5" name="Google Shape;3455;p5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5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5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5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5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5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5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5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5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5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5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5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67" name="Google Shape;3467;p57"/>
          <p:cNvGrpSpPr/>
          <p:nvPr/>
        </p:nvGrpSpPr>
        <p:grpSpPr>
          <a:xfrm rot="5400000">
            <a:off x="7822000" y="3988625"/>
            <a:ext cx="98902" cy="553090"/>
            <a:chOff x="4898850" y="4820550"/>
            <a:chExt cx="98902" cy="553090"/>
          </a:xfrm>
        </p:grpSpPr>
        <p:sp>
          <p:nvSpPr>
            <p:cNvPr id="3468" name="Google Shape;3468;p57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57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57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57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57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3" name="Google Shape;3473;p57"/>
          <p:cNvGrpSpPr/>
          <p:nvPr/>
        </p:nvGrpSpPr>
        <p:grpSpPr>
          <a:xfrm>
            <a:off x="1632103" y="4389467"/>
            <a:ext cx="1105976" cy="133969"/>
            <a:chOff x="8183182" y="663852"/>
            <a:chExt cx="1475028" cy="178673"/>
          </a:xfrm>
        </p:grpSpPr>
        <p:grpSp>
          <p:nvGrpSpPr>
            <p:cNvPr id="3474" name="Google Shape;3474;p5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475" name="Google Shape;3475;p5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6" name="Google Shape;3476;p5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7" name="Google Shape;3477;p5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8" name="Google Shape;3478;p5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9" name="Google Shape;3479;p5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0" name="Google Shape;3480;p5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1" name="Google Shape;3481;p5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2" name="Google Shape;3482;p5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3" name="Google Shape;3483;p5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4" name="Google Shape;3484;p5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85" name="Google Shape;3485;p5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486" name="Google Shape;3486;p5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7" name="Google Shape;3487;p5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8" name="Google Shape;3488;p5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9" name="Google Shape;3489;p5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0" name="Google Shape;3490;p5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1" name="Google Shape;3491;p5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2" name="Google Shape;3492;p5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3" name="Google Shape;3493;p5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4" name="Google Shape;3494;p5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5" name="Google Shape;3495;p5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496" name="Google Shape;3496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0" name="Shape 3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1" name="Google Shape;3501;p58"/>
          <p:cNvSpPr txBox="1"/>
          <p:nvPr>
            <p:ph type="title"/>
          </p:nvPr>
        </p:nvSpPr>
        <p:spPr>
          <a:xfrm>
            <a:off x="1278425" y="790900"/>
            <a:ext cx="6869700" cy="10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Technologies utilisées</a:t>
            </a:r>
            <a:endParaRPr sz="4900">
              <a:solidFill>
                <a:schemeClr val="accent2"/>
              </a:solidFill>
            </a:endParaRPr>
          </a:p>
        </p:txBody>
      </p:sp>
      <p:sp>
        <p:nvSpPr>
          <p:cNvPr id="3502" name="Google Shape;3502;p58"/>
          <p:cNvSpPr/>
          <p:nvPr/>
        </p:nvSpPr>
        <p:spPr>
          <a:xfrm rot="10800000">
            <a:off x="6176787" y="39916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03" name="Google Shape;3503;p58"/>
          <p:cNvGrpSpPr/>
          <p:nvPr/>
        </p:nvGrpSpPr>
        <p:grpSpPr>
          <a:xfrm>
            <a:off x="6397851" y="1075319"/>
            <a:ext cx="1252897" cy="51000"/>
            <a:chOff x="2915381" y="4104819"/>
            <a:chExt cx="1252897" cy="51000"/>
          </a:xfrm>
        </p:grpSpPr>
        <p:sp>
          <p:nvSpPr>
            <p:cNvPr id="3504" name="Google Shape;3504;p58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5" name="Google Shape;3505;p58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6" name="Google Shape;3506;p58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7" name="Google Shape;3507;p58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8" name="Google Shape;3508;p58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58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58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58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58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58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58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58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58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58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18" name="Google Shape;3518;p58"/>
          <p:cNvGrpSpPr/>
          <p:nvPr/>
        </p:nvGrpSpPr>
        <p:grpSpPr>
          <a:xfrm rot="5400000">
            <a:off x="7822000" y="3988625"/>
            <a:ext cx="98902" cy="553090"/>
            <a:chOff x="4898850" y="4820550"/>
            <a:chExt cx="98902" cy="553090"/>
          </a:xfrm>
        </p:grpSpPr>
        <p:sp>
          <p:nvSpPr>
            <p:cNvPr id="3519" name="Google Shape;3519;p58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58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58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58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58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24" name="Google Shape;3524;p58"/>
          <p:cNvGrpSpPr/>
          <p:nvPr/>
        </p:nvGrpSpPr>
        <p:grpSpPr>
          <a:xfrm>
            <a:off x="1632103" y="4389467"/>
            <a:ext cx="1105976" cy="133969"/>
            <a:chOff x="8183182" y="663852"/>
            <a:chExt cx="1475028" cy="178673"/>
          </a:xfrm>
        </p:grpSpPr>
        <p:grpSp>
          <p:nvGrpSpPr>
            <p:cNvPr id="3525" name="Google Shape;3525;p5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526" name="Google Shape;3526;p5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7" name="Google Shape;3527;p5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8" name="Google Shape;3528;p5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9" name="Google Shape;3529;p5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0" name="Google Shape;3530;p5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1" name="Google Shape;3531;p5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2" name="Google Shape;3532;p5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3" name="Google Shape;3533;p5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4" name="Google Shape;3534;p5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5" name="Google Shape;3535;p5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36" name="Google Shape;3536;p5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537" name="Google Shape;3537;p5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8" name="Google Shape;3538;p5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9" name="Google Shape;3539;p5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0" name="Google Shape;3540;p5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1" name="Google Shape;3541;p5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2" name="Google Shape;3542;p5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3" name="Google Shape;3543;p5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4" name="Google Shape;3544;p5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5" name="Google Shape;3545;p5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6" name="Google Shape;3546;p5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547" name="Google Shape;3547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48" name="Google Shape;354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350" y="2080989"/>
            <a:ext cx="1523793" cy="15237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49" name="Google Shape;3549;p58"/>
          <p:cNvGrpSpPr/>
          <p:nvPr/>
        </p:nvGrpSpPr>
        <p:grpSpPr>
          <a:xfrm>
            <a:off x="2847244" y="2036832"/>
            <a:ext cx="1921767" cy="864744"/>
            <a:chOff x="3297050" y="1823375"/>
            <a:chExt cx="2465700" cy="1109500"/>
          </a:xfrm>
        </p:grpSpPr>
        <p:sp>
          <p:nvSpPr>
            <p:cNvPr id="3550" name="Google Shape;3550;p58"/>
            <p:cNvSpPr/>
            <p:nvPr/>
          </p:nvSpPr>
          <p:spPr>
            <a:xfrm>
              <a:off x="3297050" y="1894850"/>
              <a:ext cx="2465700" cy="920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pic>
          <p:nvPicPr>
            <p:cNvPr id="3551" name="Google Shape;3551;p5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297050" y="1823375"/>
              <a:ext cx="2465562" cy="11095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52" name="Google Shape;3552;p58"/>
          <p:cNvGrpSpPr/>
          <p:nvPr/>
        </p:nvGrpSpPr>
        <p:grpSpPr>
          <a:xfrm>
            <a:off x="2847155" y="2901650"/>
            <a:ext cx="1903638" cy="750702"/>
            <a:chOff x="3297048" y="3477625"/>
            <a:chExt cx="1908600" cy="746150"/>
          </a:xfrm>
        </p:grpSpPr>
        <p:grpSp>
          <p:nvGrpSpPr>
            <p:cNvPr id="3553" name="Google Shape;3553;p58"/>
            <p:cNvGrpSpPr/>
            <p:nvPr/>
          </p:nvGrpSpPr>
          <p:grpSpPr>
            <a:xfrm flipH="1">
              <a:off x="4130364" y="3694591"/>
              <a:ext cx="883262" cy="242091"/>
              <a:chOff x="2300350" y="2601250"/>
              <a:chExt cx="2275275" cy="623625"/>
            </a:xfrm>
          </p:grpSpPr>
          <p:sp>
            <p:nvSpPr>
              <p:cNvPr id="3554" name="Google Shape;3554;p58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5" name="Google Shape;3555;p58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6" name="Google Shape;3556;p58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7" name="Google Shape;3557;p58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8" name="Google Shape;3558;p58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9" name="Google Shape;3559;p58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60" name="Google Shape;3560;p58"/>
            <p:cNvSpPr/>
            <p:nvPr/>
          </p:nvSpPr>
          <p:spPr>
            <a:xfrm>
              <a:off x="3297048" y="3498191"/>
              <a:ext cx="1908600" cy="705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pic>
          <p:nvPicPr>
            <p:cNvPr id="3561" name="Google Shape;3561;p5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328583" y="3477625"/>
              <a:ext cx="1845540" cy="7461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62" name="Google Shape;3562;p58"/>
          <p:cNvGrpSpPr/>
          <p:nvPr/>
        </p:nvGrpSpPr>
        <p:grpSpPr>
          <a:xfrm>
            <a:off x="4879566" y="2091608"/>
            <a:ext cx="1549447" cy="1523798"/>
            <a:chOff x="5379360" y="2156975"/>
            <a:chExt cx="1413600" cy="1390200"/>
          </a:xfrm>
        </p:grpSpPr>
        <p:sp>
          <p:nvSpPr>
            <p:cNvPr id="3563" name="Google Shape;3563;p58"/>
            <p:cNvSpPr/>
            <p:nvPr/>
          </p:nvSpPr>
          <p:spPr>
            <a:xfrm>
              <a:off x="5379360" y="2156975"/>
              <a:ext cx="1413600" cy="1390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564" name="Google Shape;3564;p5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682362" y="2448262"/>
              <a:ext cx="807624" cy="8076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65" name="Google Shape;3565;p58"/>
          <p:cNvGrpSpPr/>
          <p:nvPr/>
        </p:nvGrpSpPr>
        <p:grpSpPr>
          <a:xfrm>
            <a:off x="6598581" y="2091709"/>
            <a:ext cx="1549413" cy="1523574"/>
            <a:chOff x="5951278" y="1857112"/>
            <a:chExt cx="1363800" cy="1408500"/>
          </a:xfrm>
        </p:grpSpPr>
        <p:sp>
          <p:nvSpPr>
            <p:cNvPr id="3566" name="Google Shape;3566;p58"/>
            <p:cNvSpPr/>
            <p:nvPr/>
          </p:nvSpPr>
          <p:spPr>
            <a:xfrm>
              <a:off x="5951278" y="1857112"/>
              <a:ext cx="1363800" cy="14085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567" name="Google Shape;3567;p58"/>
            <p:cNvPicPr preferRelativeResize="0"/>
            <p:nvPr/>
          </p:nvPicPr>
          <p:blipFill rotWithShape="1">
            <a:blip r:embed="rId7">
              <a:alphaModFix/>
            </a:blip>
            <a:srcRect b="26346" l="23433" r="23428" t="0"/>
            <a:stretch/>
          </p:blipFill>
          <p:spPr>
            <a:xfrm>
              <a:off x="6099735" y="2091002"/>
              <a:ext cx="1066925" cy="94599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2" name="Google Shape;3572;p59"/>
          <p:cNvSpPr txBox="1"/>
          <p:nvPr>
            <p:ph type="title"/>
          </p:nvPr>
        </p:nvSpPr>
        <p:spPr>
          <a:xfrm>
            <a:off x="1278425" y="790900"/>
            <a:ext cx="6869700" cy="10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Technologies Web</a:t>
            </a:r>
            <a:endParaRPr sz="4900">
              <a:solidFill>
                <a:schemeClr val="accent2"/>
              </a:solidFill>
            </a:endParaRPr>
          </a:p>
        </p:txBody>
      </p:sp>
      <p:sp>
        <p:nvSpPr>
          <p:cNvPr id="3573" name="Google Shape;3573;p59"/>
          <p:cNvSpPr/>
          <p:nvPr/>
        </p:nvSpPr>
        <p:spPr>
          <a:xfrm rot="10800000">
            <a:off x="6176787" y="39916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74" name="Google Shape;3574;p59"/>
          <p:cNvGrpSpPr/>
          <p:nvPr/>
        </p:nvGrpSpPr>
        <p:grpSpPr>
          <a:xfrm>
            <a:off x="6397851" y="1075319"/>
            <a:ext cx="1252897" cy="51000"/>
            <a:chOff x="2915381" y="4104819"/>
            <a:chExt cx="1252897" cy="51000"/>
          </a:xfrm>
        </p:grpSpPr>
        <p:sp>
          <p:nvSpPr>
            <p:cNvPr id="3575" name="Google Shape;3575;p59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59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59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59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59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59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59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59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59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59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59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59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59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59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9" name="Google Shape;3589;p59"/>
          <p:cNvGrpSpPr/>
          <p:nvPr/>
        </p:nvGrpSpPr>
        <p:grpSpPr>
          <a:xfrm rot="5400000">
            <a:off x="7822000" y="3988625"/>
            <a:ext cx="98902" cy="553090"/>
            <a:chOff x="4898850" y="4820550"/>
            <a:chExt cx="98902" cy="553090"/>
          </a:xfrm>
        </p:grpSpPr>
        <p:sp>
          <p:nvSpPr>
            <p:cNvPr id="3590" name="Google Shape;3590;p59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59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59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59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59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95" name="Google Shape;3595;p59"/>
          <p:cNvGrpSpPr/>
          <p:nvPr/>
        </p:nvGrpSpPr>
        <p:grpSpPr>
          <a:xfrm>
            <a:off x="1632103" y="4389467"/>
            <a:ext cx="1105976" cy="133969"/>
            <a:chOff x="8183182" y="663852"/>
            <a:chExt cx="1475028" cy="178673"/>
          </a:xfrm>
        </p:grpSpPr>
        <p:grpSp>
          <p:nvGrpSpPr>
            <p:cNvPr id="3596" name="Google Shape;3596;p5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597" name="Google Shape;3597;p5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8" name="Google Shape;3598;p5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9" name="Google Shape;3599;p5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0" name="Google Shape;3600;p5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1" name="Google Shape;3601;p5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2" name="Google Shape;3602;p5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3" name="Google Shape;3603;p5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4" name="Google Shape;3604;p5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5" name="Google Shape;3605;p5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6" name="Google Shape;3606;p5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07" name="Google Shape;3607;p5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608" name="Google Shape;3608;p5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9" name="Google Shape;3609;p5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0" name="Google Shape;3610;p5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1" name="Google Shape;3611;p5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2" name="Google Shape;3612;p5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3" name="Google Shape;3613;p5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4" name="Google Shape;3614;p5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5" name="Google Shape;3615;p5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6" name="Google Shape;3616;p5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7" name="Google Shape;3617;p5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618" name="Google Shape;3618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619" name="Google Shape;3619;p59"/>
          <p:cNvGrpSpPr/>
          <p:nvPr/>
        </p:nvGrpSpPr>
        <p:grpSpPr>
          <a:xfrm>
            <a:off x="1461177" y="2085627"/>
            <a:ext cx="3289663" cy="1523576"/>
            <a:chOff x="3297048" y="3498191"/>
            <a:chExt cx="1908600" cy="705000"/>
          </a:xfrm>
        </p:grpSpPr>
        <p:grpSp>
          <p:nvGrpSpPr>
            <p:cNvPr id="3620" name="Google Shape;3620;p59"/>
            <p:cNvGrpSpPr/>
            <p:nvPr/>
          </p:nvGrpSpPr>
          <p:grpSpPr>
            <a:xfrm flipH="1">
              <a:off x="4130364" y="3694591"/>
              <a:ext cx="883262" cy="242091"/>
              <a:chOff x="2300350" y="2601250"/>
              <a:chExt cx="2275275" cy="623625"/>
            </a:xfrm>
          </p:grpSpPr>
          <p:sp>
            <p:nvSpPr>
              <p:cNvPr id="3621" name="Google Shape;3621;p59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2" name="Google Shape;3622;p59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3" name="Google Shape;3623;p59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4" name="Google Shape;3624;p59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5" name="Google Shape;3625;p59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6" name="Google Shape;3626;p59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27" name="Google Shape;3627;p59"/>
            <p:cNvSpPr/>
            <p:nvPr/>
          </p:nvSpPr>
          <p:spPr>
            <a:xfrm>
              <a:off x="3297048" y="3498191"/>
              <a:ext cx="1908600" cy="705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3628" name="Google Shape;3628;p59"/>
          <p:cNvGrpSpPr/>
          <p:nvPr/>
        </p:nvGrpSpPr>
        <p:grpSpPr>
          <a:xfrm>
            <a:off x="4879566" y="2091608"/>
            <a:ext cx="1549447" cy="1523798"/>
            <a:chOff x="5379360" y="2156975"/>
            <a:chExt cx="1413600" cy="1390200"/>
          </a:xfrm>
        </p:grpSpPr>
        <p:sp>
          <p:nvSpPr>
            <p:cNvPr id="3629" name="Google Shape;3629;p59"/>
            <p:cNvSpPr/>
            <p:nvPr/>
          </p:nvSpPr>
          <p:spPr>
            <a:xfrm>
              <a:off x="5379360" y="2156975"/>
              <a:ext cx="1413600" cy="1390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630" name="Google Shape;3630;p5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682362" y="2448262"/>
              <a:ext cx="807624" cy="8076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31" name="Google Shape;3631;p59"/>
          <p:cNvSpPr/>
          <p:nvPr/>
        </p:nvSpPr>
        <p:spPr>
          <a:xfrm>
            <a:off x="6598581" y="2091709"/>
            <a:ext cx="1549413" cy="152357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32" name="Google Shape;3632;p59"/>
          <p:cNvPicPr preferRelativeResize="0"/>
          <p:nvPr/>
        </p:nvPicPr>
        <p:blipFill rotWithShape="1">
          <a:blip r:embed="rId4">
            <a:alphaModFix/>
          </a:blip>
          <a:srcRect b="21574" l="23714" r="26858" t="20878"/>
          <a:stretch/>
        </p:blipFill>
        <p:spPr>
          <a:xfrm>
            <a:off x="2008588" y="2194848"/>
            <a:ext cx="2262875" cy="131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3" name="Google Shape;3633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46837" y="2227050"/>
            <a:ext cx="1252900" cy="12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7" name="Shape 3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8" name="Google Shape;3638;p60"/>
          <p:cNvSpPr txBox="1"/>
          <p:nvPr>
            <p:ph type="title"/>
          </p:nvPr>
        </p:nvSpPr>
        <p:spPr>
          <a:xfrm>
            <a:off x="1611675" y="1643100"/>
            <a:ext cx="5920500" cy="10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6. </a:t>
            </a:r>
            <a:r>
              <a:rPr lang="en" sz="4900">
                <a:solidFill>
                  <a:schemeClr val="accent2"/>
                </a:solidFill>
              </a:rPr>
              <a:t>Conclusion</a:t>
            </a:r>
            <a:endParaRPr sz="4900">
              <a:solidFill>
                <a:schemeClr val="accent2"/>
              </a:solidFill>
            </a:endParaRPr>
          </a:p>
        </p:txBody>
      </p:sp>
      <p:grpSp>
        <p:nvGrpSpPr>
          <p:cNvPr id="3639" name="Google Shape;3639;p60"/>
          <p:cNvGrpSpPr/>
          <p:nvPr/>
        </p:nvGrpSpPr>
        <p:grpSpPr>
          <a:xfrm flipH="1">
            <a:off x="4130364" y="3694591"/>
            <a:ext cx="883262" cy="242091"/>
            <a:chOff x="2300350" y="2601250"/>
            <a:chExt cx="2275275" cy="623625"/>
          </a:xfrm>
        </p:grpSpPr>
        <p:sp>
          <p:nvSpPr>
            <p:cNvPr id="3640" name="Google Shape;3640;p60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60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60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60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60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60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46" name="Google Shape;3646;p60"/>
          <p:cNvSpPr/>
          <p:nvPr/>
        </p:nvSpPr>
        <p:spPr>
          <a:xfrm rot="10800000">
            <a:off x="6176787" y="39916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47" name="Google Shape;3647;p60"/>
          <p:cNvGrpSpPr/>
          <p:nvPr/>
        </p:nvGrpSpPr>
        <p:grpSpPr>
          <a:xfrm>
            <a:off x="6397851" y="1075319"/>
            <a:ext cx="1252897" cy="51000"/>
            <a:chOff x="2915381" y="4104819"/>
            <a:chExt cx="1252897" cy="51000"/>
          </a:xfrm>
        </p:grpSpPr>
        <p:sp>
          <p:nvSpPr>
            <p:cNvPr id="3648" name="Google Shape;3648;p60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Google Shape;3649;p60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60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Google Shape;3651;p60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2" name="Google Shape;3652;p60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3" name="Google Shape;3653;p60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4" name="Google Shape;3654;p60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5" name="Google Shape;3655;p60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6" name="Google Shape;3656;p60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Google Shape;3657;p60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60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60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Google Shape;3660;p60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60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2" name="Google Shape;3662;p60"/>
          <p:cNvGrpSpPr/>
          <p:nvPr/>
        </p:nvGrpSpPr>
        <p:grpSpPr>
          <a:xfrm rot="5400000">
            <a:off x="7822000" y="3988625"/>
            <a:ext cx="98902" cy="553090"/>
            <a:chOff x="4898850" y="4820550"/>
            <a:chExt cx="98902" cy="553090"/>
          </a:xfrm>
        </p:grpSpPr>
        <p:sp>
          <p:nvSpPr>
            <p:cNvPr id="3663" name="Google Shape;3663;p60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Google Shape;3664;p60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Google Shape;3665;p60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Google Shape;3666;p60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7" name="Google Shape;3667;p60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8" name="Google Shape;3668;p60"/>
          <p:cNvGrpSpPr/>
          <p:nvPr/>
        </p:nvGrpSpPr>
        <p:grpSpPr>
          <a:xfrm>
            <a:off x="1632103" y="4389467"/>
            <a:ext cx="1105976" cy="133969"/>
            <a:chOff x="8183182" y="663852"/>
            <a:chExt cx="1475028" cy="178673"/>
          </a:xfrm>
        </p:grpSpPr>
        <p:grpSp>
          <p:nvGrpSpPr>
            <p:cNvPr id="3669" name="Google Shape;3669;p60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670" name="Google Shape;3670;p6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1" name="Google Shape;3671;p6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2" name="Google Shape;3672;p6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3" name="Google Shape;3673;p6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4" name="Google Shape;3674;p6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5" name="Google Shape;3675;p6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6" name="Google Shape;3676;p6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7" name="Google Shape;3677;p6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8" name="Google Shape;3678;p6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9" name="Google Shape;3679;p6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80" name="Google Shape;3680;p60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681" name="Google Shape;3681;p6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2" name="Google Shape;3682;p6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3" name="Google Shape;3683;p6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4" name="Google Shape;3684;p6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5" name="Google Shape;3685;p6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6" name="Google Shape;3686;p6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7" name="Google Shape;3687;p6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8" name="Google Shape;3688;p6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9" name="Google Shape;3689;p6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0" name="Google Shape;3690;p6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691" name="Google Shape;3691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6" name="Shape 2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7" name="Google Shape;2797;p43"/>
          <p:cNvSpPr/>
          <p:nvPr/>
        </p:nvSpPr>
        <p:spPr>
          <a:xfrm>
            <a:off x="3391800" y="3554992"/>
            <a:ext cx="2360400" cy="399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8" name="Google Shape;2798;p43"/>
          <p:cNvSpPr/>
          <p:nvPr/>
        </p:nvSpPr>
        <p:spPr>
          <a:xfrm>
            <a:off x="6070500" y="3554992"/>
            <a:ext cx="2360400" cy="399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9" name="Google Shape;2799;p43"/>
          <p:cNvSpPr/>
          <p:nvPr/>
        </p:nvSpPr>
        <p:spPr>
          <a:xfrm>
            <a:off x="713100" y="3554992"/>
            <a:ext cx="2360400" cy="399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0" name="Google Shape;2800;p43"/>
          <p:cNvSpPr/>
          <p:nvPr/>
        </p:nvSpPr>
        <p:spPr>
          <a:xfrm>
            <a:off x="3391800" y="1919607"/>
            <a:ext cx="2360400" cy="399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1" name="Google Shape;2801;p43"/>
          <p:cNvSpPr/>
          <p:nvPr/>
        </p:nvSpPr>
        <p:spPr>
          <a:xfrm>
            <a:off x="6070500" y="1919607"/>
            <a:ext cx="2360400" cy="399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2" name="Google Shape;2802;p43"/>
          <p:cNvSpPr/>
          <p:nvPr/>
        </p:nvSpPr>
        <p:spPr>
          <a:xfrm>
            <a:off x="713100" y="1919607"/>
            <a:ext cx="2360400" cy="399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3" name="Google Shape;2803;p43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TABLE </a:t>
            </a:r>
            <a:r>
              <a:rPr lang="en"/>
              <a:t>DE</a:t>
            </a:r>
            <a:r>
              <a:rPr lang="en" sz="3200"/>
              <a:t> </a:t>
            </a:r>
            <a:r>
              <a:rPr lang="en">
                <a:solidFill>
                  <a:schemeClr val="accent2"/>
                </a:solidFill>
              </a:rPr>
              <a:t>MATIÈRES</a:t>
            </a:r>
            <a:endParaRPr sz="3200">
              <a:solidFill>
                <a:schemeClr val="accent2"/>
              </a:solidFill>
            </a:endParaRPr>
          </a:p>
        </p:txBody>
      </p:sp>
      <p:sp>
        <p:nvSpPr>
          <p:cNvPr id="2804" name="Google Shape;2804;p43"/>
          <p:cNvSpPr txBox="1"/>
          <p:nvPr>
            <p:ph idx="2" type="title"/>
          </p:nvPr>
        </p:nvSpPr>
        <p:spPr>
          <a:xfrm>
            <a:off x="776550" y="1982455"/>
            <a:ext cx="22335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805" name="Google Shape;2805;p43"/>
          <p:cNvSpPr txBox="1"/>
          <p:nvPr>
            <p:ph idx="1" type="subTitle"/>
          </p:nvPr>
        </p:nvSpPr>
        <p:spPr>
          <a:xfrm>
            <a:off x="776550" y="2391054"/>
            <a:ext cx="2233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Introducion générale</a:t>
            </a:r>
            <a:endParaRPr/>
          </a:p>
        </p:txBody>
      </p:sp>
      <p:sp>
        <p:nvSpPr>
          <p:cNvPr id="2806" name="Google Shape;2806;p43"/>
          <p:cNvSpPr txBox="1"/>
          <p:nvPr>
            <p:ph idx="3" type="title"/>
          </p:nvPr>
        </p:nvSpPr>
        <p:spPr>
          <a:xfrm>
            <a:off x="776550" y="1345282"/>
            <a:ext cx="2233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807" name="Google Shape;2807;p43"/>
          <p:cNvSpPr txBox="1"/>
          <p:nvPr>
            <p:ph idx="4" type="title"/>
          </p:nvPr>
        </p:nvSpPr>
        <p:spPr>
          <a:xfrm>
            <a:off x="3471150" y="1982450"/>
            <a:ext cx="2201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</a:t>
            </a:r>
            <a:r>
              <a:rPr lang="en"/>
              <a:t> Chatbot</a:t>
            </a:r>
            <a:endParaRPr/>
          </a:p>
        </p:txBody>
      </p:sp>
      <p:sp>
        <p:nvSpPr>
          <p:cNvPr id="2808" name="Google Shape;2808;p43"/>
          <p:cNvSpPr txBox="1"/>
          <p:nvPr>
            <p:ph idx="5" type="subTitle"/>
          </p:nvPr>
        </p:nvSpPr>
        <p:spPr>
          <a:xfrm>
            <a:off x="3471150" y="2391054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Qu’est-ce qu’un chatbot?</a:t>
            </a:r>
            <a:endParaRPr/>
          </a:p>
        </p:txBody>
      </p:sp>
      <p:sp>
        <p:nvSpPr>
          <p:cNvPr id="2809" name="Google Shape;2809;p43"/>
          <p:cNvSpPr txBox="1"/>
          <p:nvPr>
            <p:ph idx="6" type="title"/>
          </p:nvPr>
        </p:nvSpPr>
        <p:spPr>
          <a:xfrm>
            <a:off x="3471150" y="1345282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810" name="Google Shape;2810;p43"/>
          <p:cNvSpPr txBox="1"/>
          <p:nvPr>
            <p:ph idx="7" type="title"/>
          </p:nvPr>
        </p:nvSpPr>
        <p:spPr>
          <a:xfrm>
            <a:off x="6149850" y="1982455"/>
            <a:ext cx="2201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Domaines</a:t>
            </a:r>
            <a:endParaRPr/>
          </a:p>
        </p:txBody>
      </p:sp>
      <p:sp>
        <p:nvSpPr>
          <p:cNvPr id="2811" name="Google Shape;2811;p43"/>
          <p:cNvSpPr txBox="1"/>
          <p:nvPr>
            <p:ph idx="8" type="subTitle"/>
          </p:nvPr>
        </p:nvSpPr>
        <p:spPr>
          <a:xfrm>
            <a:off x="6387925" y="2391050"/>
            <a:ext cx="1725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Domaines d’usage</a:t>
            </a:r>
            <a:r>
              <a:rPr lang="en"/>
              <a:t> d’un chatbot</a:t>
            </a:r>
            <a:endParaRPr/>
          </a:p>
        </p:txBody>
      </p:sp>
      <p:sp>
        <p:nvSpPr>
          <p:cNvPr id="2812" name="Google Shape;2812;p43"/>
          <p:cNvSpPr txBox="1"/>
          <p:nvPr>
            <p:ph idx="9" type="title"/>
          </p:nvPr>
        </p:nvSpPr>
        <p:spPr>
          <a:xfrm>
            <a:off x="6149850" y="1345282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813" name="Google Shape;2813;p43"/>
          <p:cNvSpPr txBox="1"/>
          <p:nvPr>
            <p:ph idx="13" type="title"/>
          </p:nvPr>
        </p:nvSpPr>
        <p:spPr>
          <a:xfrm>
            <a:off x="776550" y="3617845"/>
            <a:ext cx="22335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Fonctionnement</a:t>
            </a:r>
            <a:endParaRPr/>
          </a:p>
        </p:txBody>
      </p:sp>
      <p:sp>
        <p:nvSpPr>
          <p:cNvPr id="2814" name="Google Shape;2814;p43"/>
          <p:cNvSpPr txBox="1"/>
          <p:nvPr>
            <p:ph idx="14" type="subTitle"/>
          </p:nvPr>
        </p:nvSpPr>
        <p:spPr>
          <a:xfrm>
            <a:off x="776550" y="4026444"/>
            <a:ext cx="2233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Fonctionnement et composants des chatbots</a:t>
            </a:r>
            <a:endParaRPr/>
          </a:p>
        </p:txBody>
      </p:sp>
      <p:sp>
        <p:nvSpPr>
          <p:cNvPr id="2815" name="Google Shape;2815;p43"/>
          <p:cNvSpPr txBox="1"/>
          <p:nvPr>
            <p:ph idx="15" type="title"/>
          </p:nvPr>
        </p:nvSpPr>
        <p:spPr>
          <a:xfrm>
            <a:off x="776550" y="2980641"/>
            <a:ext cx="2233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816" name="Google Shape;2816;p43"/>
          <p:cNvSpPr txBox="1"/>
          <p:nvPr>
            <p:ph idx="16" type="title"/>
          </p:nvPr>
        </p:nvSpPr>
        <p:spPr>
          <a:xfrm>
            <a:off x="3471200" y="3617850"/>
            <a:ext cx="2201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sp>
        <p:nvSpPr>
          <p:cNvPr id="2817" name="Google Shape;2817;p43"/>
          <p:cNvSpPr txBox="1"/>
          <p:nvPr>
            <p:ph idx="17" type="subTitle"/>
          </p:nvPr>
        </p:nvSpPr>
        <p:spPr>
          <a:xfrm>
            <a:off x="3471150" y="4026444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Présentation du projet</a:t>
            </a:r>
            <a:endParaRPr/>
          </a:p>
        </p:txBody>
      </p:sp>
      <p:sp>
        <p:nvSpPr>
          <p:cNvPr id="2818" name="Google Shape;2818;p43"/>
          <p:cNvSpPr txBox="1"/>
          <p:nvPr>
            <p:ph idx="18" type="title"/>
          </p:nvPr>
        </p:nvSpPr>
        <p:spPr>
          <a:xfrm>
            <a:off x="3471150" y="2980641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819" name="Google Shape;2819;p43"/>
          <p:cNvSpPr txBox="1"/>
          <p:nvPr>
            <p:ph idx="19" type="title"/>
          </p:nvPr>
        </p:nvSpPr>
        <p:spPr>
          <a:xfrm>
            <a:off x="6149850" y="3617845"/>
            <a:ext cx="2201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820" name="Google Shape;2820;p43"/>
          <p:cNvSpPr txBox="1"/>
          <p:nvPr>
            <p:ph idx="21" type="title"/>
          </p:nvPr>
        </p:nvSpPr>
        <p:spPr>
          <a:xfrm>
            <a:off x="6149850" y="2980641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grpSp>
        <p:nvGrpSpPr>
          <p:cNvPr id="2821" name="Google Shape;2821;p43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2822" name="Google Shape;2822;p43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43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43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43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43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27" name="Google Shape;2827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1" name="Shape 2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2" name="Google Shape;2832;p44"/>
          <p:cNvSpPr txBox="1"/>
          <p:nvPr>
            <p:ph type="title"/>
          </p:nvPr>
        </p:nvSpPr>
        <p:spPr>
          <a:xfrm>
            <a:off x="713100" y="1250911"/>
            <a:ext cx="4401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833" name="Google Shape;2833;p44"/>
          <p:cNvSpPr txBox="1"/>
          <p:nvPr>
            <p:ph idx="1" type="subTitle"/>
          </p:nvPr>
        </p:nvSpPr>
        <p:spPr>
          <a:xfrm>
            <a:off x="713100" y="1777825"/>
            <a:ext cx="5414400" cy="19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Appliquer l’ensemble de nos connaissances acquises durant le cours tels que des différentes bibliothèques de traitement de données 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Pandas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Numpy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Matplotlib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…..</a:t>
            </a:r>
            <a:endParaRPr/>
          </a:p>
        </p:txBody>
      </p:sp>
      <p:pic>
        <p:nvPicPr>
          <p:cNvPr id="2834" name="Google Shape;2834;p44"/>
          <p:cNvPicPr preferRelativeResize="0"/>
          <p:nvPr/>
        </p:nvPicPr>
        <p:blipFill rotWithShape="1">
          <a:blip r:embed="rId3">
            <a:alphaModFix/>
          </a:blip>
          <a:srcRect b="0" l="15592" r="15598" t="0"/>
          <a:stretch/>
        </p:blipFill>
        <p:spPr>
          <a:xfrm>
            <a:off x="6003301" y="1419782"/>
            <a:ext cx="2436900" cy="2439300"/>
          </a:xfrm>
          <a:prstGeom prst="ellipse">
            <a:avLst/>
          </a:prstGeom>
          <a:noFill/>
          <a:ln>
            <a:noFill/>
          </a:ln>
          <a:effectLst>
            <a:outerShdw blurRad="657225" rotWithShape="0" algn="bl">
              <a:schemeClr val="accent2">
                <a:alpha val="40000"/>
              </a:schemeClr>
            </a:outerShdw>
          </a:effectLst>
        </p:spPr>
      </p:pic>
      <p:sp>
        <p:nvSpPr>
          <p:cNvPr id="2835" name="Google Shape;2835;p44"/>
          <p:cNvSpPr/>
          <p:nvPr/>
        </p:nvSpPr>
        <p:spPr>
          <a:xfrm>
            <a:off x="-1057780" y="4915015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6" name="Google Shape;2836;p44"/>
          <p:cNvSpPr/>
          <p:nvPr/>
        </p:nvSpPr>
        <p:spPr>
          <a:xfrm>
            <a:off x="-754680" y="4715090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37" name="Google Shape;2837;p44"/>
          <p:cNvGrpSpPr/>
          <p:nvPr/>
        </p:nvGrpSpPr>
        <p:grpSpPr>
          <a:xfrm rot="10800000">
            <a:off x="7471439" y="3616978"/>
            <a:ext cx="883262" cy="242091"/>
            <a:chOff x="2300350" y="2601250"/>
            <a:chExt cx="2275275" cy="623625"/>
          </a:xfrm>
        </p:grpSpPr>
        <p:sp>
          <p:nvSpPr>
            <p:cNvPr id="2838" name="Google Shape;2838;p44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44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44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44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44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44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44" name="Google Shape;2844;p44"/>
          <p:cNvGrpSpPr/>
          <p:nvPr/>
        </p:nvGrpSpPr>
        <p:grpSpPr>
          <a:xfrm>
            <a:off x="7205692" y="4602791"/>
            <a:ext cx="1105976" cy="133969"/>
            <a:chOff x="8183182" y="663852"/>
            <a:chExt cx="1475028" cy="178673"/>
          </a:xfrm>
        </p:grpSpPr>
        <p:grpSp>
          <p:nvGrpSpPr>
            <p:cNvPr id="2845" name="Google Shape;2845;p4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46" name="Google Shape;2846;p4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7" name="Google Shape;2847;p4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8" name="Google Shape;2848;p4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9" name="Google Shape;2849;p4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0" name="Google Shape;2850;p4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1" name="Google Shape;2851;p4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2" name="Google Shape;2852;p4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3" name="Google Shape;2853;p4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4" name="Google Shape;2854;p4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5" name="Google Shape;2855;p4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6" name="Google Shape;2856;p4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57" name="Google Shape;2857;p4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8" name="Google Shape;2858;p4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9" name="Google Shape;2859;p4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0" name="Google Shape;2860;p4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1" name="Google Shape;2861;p4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2" name="Google Shape;2862;p4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3" name="Google Shape;2863;p4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4" name="Google Shape;2864;p4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5" name="Google Shape;2865;p4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6" name="Google Shape;2866;p4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867" name="Google Shape;2867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1" name="Shape 2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2" name="Google Shape;2872;p45"/>
          <p:cNvSpPr txBox="1"/>
          <p:nvPr>
            <p:ph type="title"/>
          </p:nvPr>
        </p:nvSpPr>
        <p:spPr>
          <a:xfrm>
            <a:off x="713100" y="1331036"/>
            <a:ext cx="4401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OBJECTIF DE PROJET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873" name="Google Shape;2873;p45"/>
          <p:cNvSpPr txBox="1"/>
          <p:nvPr>
            <p:ph idx="1" type="subTitle"/>
          </p:nvPr>
        </p:nvSpPr>
        <p:spPr>
          <a:xfrm>
            <a:off x="760350" y="1869975"/>
            <a:ext cx="4597500" cy="16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L’objectif de ce projet est la mise en place d’un chatbot pour un site web.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Sa disponibilité lui permet de répondre rapidement et à toute heure de tout questions des </a:t>
            </a:r>
            <a:r>
              <a:rPr lang="en"/>
              <a:t>maladies</a:t>
            </a:r>
            <a:r>
              <a:rPr lang="en"/>
              <a:t>,</a:t>
            </a:r>
            <a:r>
              <a:rPr lang="en"/>
              <a:t> ce qui a un fort impact sur la diminution du temps de traitement des demandes. </a:t>
            </a:r>
            <a:endParaRPr/>
          </a:p>
        </p:txBody>
      </p:sp>
      <p:pic>
        <p:nvPicPr>
          <p:cNvPr id="2874" name="Google Shape;2874;p45"/>
          <p:cNvPicPr preferRelativeResize="0"/>
          <p:nvPr/>
        </p:nvPicPr>
        <p:blipFill rotWithShape="1">
          <a:blip r:embed="rId3">
            <a:alphaModFix/>
          </a:blip>
          <a:srcRect b="0" l="15592" r="15598" t="0"/>
          <a:stretch/>
        </p:blipFill>
        <p:spPr>
          <a:xfrm>
            <a:off x="6003301" y="1419782"/>
            <a:ext cx="2436900" cy="2439300"/>
          </a:xfrm>
          <a:prstGeom prst="ellipse">
            <a:avLst/>
          </a:prstGeom>
          <a:noFill/>
          <a:ln>
            <a:noFill/>
          </a:ln>
          <a:effectLst>
            <a:outerShdw blurRad="657225" rotWithShape="0" algn="bl">
              <a:schemeClr val="accent2">
                <a:alpha val="40000"/>
              </a:schemeClr>
            </a:outerShdw>
          </a:effectLst>
        </p:spPr>
      </p:pic>
      <p:sp>
        <p:nvSpPr>
          <p:cNvPr id="2875" name="Google Shape;2875;p45"/>
          <p:cNvSpPr/>
          <p:nvPr/>
        </p:nvSpPr>
        <p:spPr>
          <a:xfrm>
            <a:off x="-1057780" y="4915015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6" name="Google Shape;2876;p45"/>
          <p:cNvSpPr/>
          <p:nvPr/>
        </p:nvSpPr>
        <p:spPr>
          <a:xfrm>
            <a:off x="-754680" y="4715090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77" name="Google Shape;2877;p45"/>
          <p:cNvGrpSpPr/>
          <p:nvPr/>
        </p:nvGrpSpPr>
        <p:grpSpPr>
          <a:xfrm rot="10800000">
            <a:off x="7471439" y="3616978"/>
            <a:ext cx="883262" cy="242091"/>
            <a:chOff x="2300350" y="2601250"/>
            <a:chExt cx="2275275" cy="623625"/>
          </a:xfrm>
        </p:grpSpPr>
        <p:sp>
          <p:nvSpPr>
            <p:cNvPr id="2878" name="Google Shape;2878;p4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4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4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4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4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4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84" name="Google Shape;2884;p45"/>
          <p:cNvGrpSpPr/>
          <p:nvPr/>
        </p:nvGrpSpPr>
        <p:grpSpPr>
          <a:xfrm>
            <a:off x="7205692" y="4602791"/>
            <a:ext cx="1105976" cy="133969"/>
            <a:chOff x="8183182" y="663852"/>
            <a:chExt cx="1475028" cy="178673"/>
          </a:xfrm>
        </p:grpSpPr>
        <p:grpSp>
          <p:nvGrpSpPr>
            <p:cNvPr id="2885" name="Google Shape;2885;p45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86" name="Google Shape;2886;p4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7" name="Google Shape;2887;p4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8" name="Google Shape;2888;p4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9" name="Google Shape;2889;p4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0" name="Google Shape;2890;p4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1" name="Google Shape;2891;p4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2" name="Google Shape;2892;p4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3" name="Google Shape;2893;p4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4" name="Google Shape;2894;p4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5" name="Google Shape;2895;p4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6" name="Google Shape;2896;p45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97" name="Google Shape;2897;p4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8" name="Google Shape;2898;p4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9" name="Google Shape;2899;p4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0" name="Google Shape;2900;p4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1" name="Google Shape;2901;p4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2" name="Google Shape;2902;p4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3" name="Google Shape;2903;p4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4" name="Google Shape;2904;p4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5" name="Google Shape;2905;p4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6" name="Google Shape;2906;p4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07" name="Google Shape;2907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1" name="Shape 2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2" name="Google Shape;2912;p46"/>
          <p:cNvSpPr txBox="1"/>
          <p:nvPr>
            <p:ph type="title"/>
          </p:nvPr>
        </p:nvSpPr>
        <p:spPr>
          <a:xfrm>
            <a:off x="2399850" y="1643100"/>
            <a:ext cx="4344300" cy="10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2. </a:t>
            </a:r>
            <a:r>
              <a:rPr lang="en" sz="4900">
                <a:solidFill>
                  <a:schemeClr val="accent2"/>
                </a:solidFill>
              </a:rPr>
              <a:t>Chatbot</a:t>
            </a:r>
            <a:endParaRPr sz="4900">
              <a:solidFill>
                <a:schemeClr val="accent2"/>
              </a:solidFill>
            </a:endParaRPr>
          </a:p>
        </p:txBody>
      </p:sp>
      <p:grpSp>
        <p:nvGrpSpPr>
          <p:cNvPr id="2913" name="Google Shape;2913;p46"/>
          <p:cNvGrpSpPr/>
          <p:nvPr/>
        </p:nvGrpSpPr>
        <p:grpSpPr>
          <a:xfrm flipH="1">
            <a:off x="4130364" y="3694591"/>
            <a:ext cx="883262" cy="242091"/>
            <a:chOff x="2300350" y="2601250"/>
            <a:chExt cx="2275275" cy="623625"/>
          </a:xfrm>
        </p:grpSpPr>
        <p:sp>
          <p:nvSpPr>
            <p:cNvPr id="2914" name="Google Shape;2914;p46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46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46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46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46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46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0" name="Google Shape;2920;p46"/>
          <p:cNvSpPr/>
          <p:nvPr/>
        </p:nvSpPr>
        <p:spPr>
          <a:xfrm rot="10800000">
            <a:off x="6176787" y="39916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21" name="Google Shape;2921;p46"/>
          <p:cNvGrpSpPr/>
          <p:nvPr/>
        </p:nvGrpSpPr>
        <p:grpSpPr>
          <a:xfrm>
            <a:off x="6397851" y="1075319"/>
            <a:ext cx="1252897" cy="51000"/>
            <a:chOff x="2915381" y="4104819"/>
            <a:chExt cx="1252897" cy="51000"/>
          </a:xfrm>
        </p:grpSpPr>
        <p:sp>
          <p:nvSpPr>
            <p:cNvPr id="2922" name="Google Shape;2922;p46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46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46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46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46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46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46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46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46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46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46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46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46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46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36" name="Google Shape;2936;p46"/>
          <p:cNvGrpSpPr/>
          <p:nvPr/>
        </p:nvGrpSpPr>
        <p:grpSpPr>
          <a:xfrm rot="5400000">
            <a:off x="7822000" y="3988625"/>
            <a:ext cx="98902" cy="553090"/>
            <a:chOff x="4898850" y="4820550"/>
            <a:chExt cx="98902" cy="553090"/>
          </a:xfrm>
        </p:grpSpPr>
        <p:sp>
          <p:nvSpPr>
            <p:cNvPr id="2937" name="Google Shape;2937;p46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46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46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46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46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42" name="Google Shape;2942;p46"/>
          <p:cNvGrpSpPr/>
          <p:nvPr/>
        </p:nvGrpSpPr>
        <p:grpSpPr>
          <a:xfrm>
            <a:off x="1632103" y="4389467"/>
            <a:ext cx="1105976" cy="133969"/>
            <a:chOff x="8183182" y="663852"/>
            <a:chExt cx="1475028" cy="178673"/>
          </a:xfrm>
        </p:grpSpPr>
        <p:grpSp>
          <p:nvGrpSpPr>
            <p:cNvPr id="2943" name="Google Shape;2943;p46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944" name="Google Shape;2944;p4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5" name="Google Shape;2945;p4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6" name="Google Shape;2946;p4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7" name="Google Shape;2947;p4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8" name="Google Shape;2948;p4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9" name="Google Shape;2949;p4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0" name="Google Shape;2950;p4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1" name="Google Shape;2951;p4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2" name="Google Shape;2952;p4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3" name="Google Shape;2953;p4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54" name="Google Shape;2954;p46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55" name="Google Shape;2955;p4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6" name="Google Shape;2956;p4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7" name="Google Shape;2957;p4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8" name="Google Shape;2958;p4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9" name="Google Shape;2959;p4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0" name="Google Shape;2960;p4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1" name="Google Shape;2961;p4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2" name="Google Shape;2962;p4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3" name="Google Shape;2963;p4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4" name="Google Shape;2964;p4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65" name="Google Shape;2965;p46"/>
          <p:cNvSpPr txBox="1"/>
          <p:nvPr>
            <p:ph type="title"/>
          </p:nvPr>
        </p:nvSpPr>
        <p:spPr>
          <a:xfrm>
            <a:off x="2550025" y="2709300"/>
            <a:ext cx="4044000" cy="6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Qu’est-ce qu’un chatbot?</a:t>
            </a:r>
            <a:endParaRPr sz="2400"/>
          </a:p>
        </p:txBody>
      </p:sp>
      <p:sp>
        <p:nvSpPr>
          <p:cNvPr id="2966" name="Google Shape;2966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0" name="Shape 2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" name="Google Shape;2971;p47"/>
          <p:cNvSpPr txBox="1"/>
          <p:nvPr>
            <p:ph type="title"/>
          </p:nvPr>
        </p:nvSpPr>
        <p:spPr>
          <a:xfrm>
            <a:off x="2070900" y="870764"/>
            <a:ext cx="5002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Qu’est-ce qu’un chatbot</a:t>
            </a:r>
            <a:endParaRPr/>
          </a:p>
        </p:txBody>
      </p:sp>
      <p:sp>
        <p:nvSpPr>
          <p:cNvPr id="2972" name="Google Shape;2972;p47"/>
          <p:cNvSpPr/>
          <p:nvPr/>
        </p:nvSpPr>
        <p:spPr>
          <a:xfrm>
            <a:off x="-1057780" y="4915015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3" name="Google Shape;2973;p47"/>
          <p:cNvSpPr/>
          <p:nvPr/>
        </p:nvSpPr>
        <p:spPr>
          <a:xfrm>
            <a:off x="-754680" y="4635715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74" name="Google Shape;2974;p47"/>
          <p:cNvGrpSpPr/>
          <p:nvPr/>
        </p:nvGrpSpPr>
        <p:grpSpPr>
          <a:xfrm rot="10800000">
            <a:off x="7471439" y="3616978"/>
            <a:ext cx="883262" cy="242091"/>
            <a:chOff x="2300350" y="2601250"/>
            <a:chExt cx="2275275" cy="623625"/>
          </a:xfrm>
        </p:grpSpPr>
        <p:sp>
          <p:nvSpPr>
            <p:cNvPr id="2975" name="Google Shape;2975;p47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47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47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47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47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47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81" name="Google Shape;2981;p47"/>
          <p:cNvGrpSpPr/>
          <p:nvPr/>
        </p:nvGrpSpPr>
        <p:grpSpPr>
          <a:xfrm>
            <a:off x="4762192" y="4297866"/>
            <a:ext cx="1105976" cy="133969"/>
            <a:chOff x="8183182" y="663852"/>
            <a:chExt cx="1475028" cy="178673"/>
          </a:xfrm>
        </p:grpSpPr>
        <p:grpSp>
          <p:nvGrpSpPr>
            <p:cNvPr id="2982" name="Google Shape;2982;p4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983" name="Google Shape;2983;p4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4" name="Google Shape;2984;p4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5" name="Google Shape;2985;p4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6" name="Google Shape;2986;p4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7" name="Google Shape;2987;p4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8" name="Google Shape;2988;p4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9" name="Google Shape;2989;p4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0" name="Google Shape;2990;p4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1" name="Google Shape;2991;p4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2" name="Google Shape;2992;p4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93" name="Google Shape;2993;p4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94" name="Google Shape;2994;p4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5" name="Google Shape;2995;p4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6" name="Google Shape;2996;p4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7" name="Google Shape;2997;p4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8" name="Google Shape;2998;p4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9" name="Google Shape;2999;p4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0" name="Google Shape;3000;p4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1" name="Google Shape;3001;p4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2" name="Google Shape;3002;p4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3" name="Google Shape;3003;p4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3004" name="Google Shape;300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1175" y="1619375"/>
            <a:ext cx="5081651" cy="2843550"/>
          </a:xfrm>
          <a:prstGeom prst="rect">
            <a:avLst/>
          </a:prstGeom>
          <a:noFill/>
          <a:ln>
            <a:noFill/>
          </a:ln>
        </p:spPr>
      </p:pic>
      <p:sp>
        <p:nvSpPr>
          <p:cNvPr id="3005" name="Google Shape;3005;p47"/>
          <p:cNvSpPr txBox="1"/>
          <p:nvPr>
            <p:ph type="title"/>
          </p:nvPr>
        </p:nvSpPr>
        <p:spPr>
          <a:xfrm>
            <a:off x="406675" y="2676750"/>
            <a:ext cx="1624500" cy="40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</a:rPr>
              <a:t>ÊTRE HUMAINE</a:t>
            </a:r>
            <a:endParaRPr sz="1500"/>
          </a:p>
        </p:txBody>
      </p:sp>
      <p:sp>
        <p:nvSpPr>
          <p:cNvPr id="3006" name="Google Shape;3006;p47"/>
          <p:cNvSpPr txBox="1"/>
          <p:nvPr>
            <p:ph type="title"/>
          </p:nvPr>
        </p:nvSpPr>
        <p:spPr>
          <a:xfrm>
            <a:off x="7112825" y="2676750"/>
            <a:ext cx="1624500" cy="40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</a:rPr>
              <a:t>ÊTRE MACHINE</a:t>
            </a:r>
            <a:endParaRPr sz="1500"/>
          </a:p>
        </p:txBody>
      </p:sp>
      <p:sp>
        <p:nvSpPr>
          <p:cNvPr id="3007" name="Google Shape;3007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1" name="Shape 3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48"/>
          <p:cNvSpPr txBox="1"/>
          <p:nvPr>
            <p:ph type="title"/>
          </p:nvPr>
        </p:nvSpPr>
        <p:spPr>
          <a:xfrm>
            <a:off x="713100" y="1181275"/>
            <a:ext cx="3495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But d’un chatbot</a:t>
            </a:r>
            <a:endParaRPr/>
          </a:p>
        </p:txBody>
      </p:sp>
      <p:sp>
        <p:nvSpPr>
          <p:cNvPr id="3013" name="Google Shape;3013;p48"/>
          <p:cNvSpPr txBox="1"/>
          <p:nvPr>
            <p:ph idx="1" type="subTitle"/>
          </p:nvPr>
        </p:nvSpPr>
        <p:spPr>
          <a:xfrm>
            <a:off x="713100" y="1915075"/>
            <a:ext cx="5002200" cy="170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Cet outil est de nos jours, très utilisé par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Les services clients des marques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Des commerçants en ligne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Travers la messagerie instantanée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Répondre aux besoins ponctuels des internautes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La réservation, passer des commander et autres... </a:t>
            </a:r>
            <a:endParaRPr/>
          </a:p>
        </p:txBody>
      </p:sp>
      <p:pic>
        <p:nvPicPr>
          <p:cNvPr id="3014" name="Google Shape;3014;p48"/>
          <p:cNvPicPr preferRelativeResize="0"/>
          <p:nvPr/>
        </p:nvPicPr>
        <p:blipFill rotWithShape="1">
          <a:blip r:embed="rId3">
            <a:alphaModFix/>
          </a:blip>
          <a:srcRect b="0" l="12535" r="12535" t="0"/>
          <a:stretch/>
        </p:blipFill>
        <p:spPr>
          <a:xfrm>
            <a:off x="6003301" y="1419782"/>
            <a:ext cx="2436900" cy="2439300"/>
          </a:xfrm>
          <a:prstGeom prst="ellipse">
            <a:avLst/>
          </a:prstGeom>
          <a:noFill/>
          <a:ln>
            <a:noFill/>
          </a:ln>
          <a:effectLst>
            <a:outerShdw blurRad="657225" rotWithShape="0" algn="bl">
              <a:schemeClr val="accent2">
                <a:alpha val="40000"/>
              </a:schemeClr>
            </a:outerShdw>
          </a:effectLst>
        </p:spPr>
      </p:pic>
      <p:sp>
        <p:nvSpPr>
          <p:cNvPr id="3015" name="Google Shape;3015;p48"/>
          <p:cNvSpPr/>
          <p:nvPr/>
        </p:nvSpPr>
        <p:spPr>
          <a:xfrm>
            <a:off x="-1057780" y="4915015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6" name="Google Shape;3016;p48"/>
          <p:cNvSpPr/>
          <p:nvPr/>
        </p:nvSpPr>
        <p:spPr>
          <a:xfrm>
            <a:off x="-754680" y="4635715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17" name="Google Shape;3017;p48"/>
          <p:cNvGrpSpPr/>
          <p:nvPr/>
        </p:nvGrpSpPr>
        <p:grpSpPr>
          <a:xfrm rot="10800000">
            <a:off x="7471439" y="3616978"/>
            <a:ext cx="883262" cy="242091"/>
            <a:chOff x="2300350" y="2601250"/>
            <a:chExt cx="2275275" cy="623625"/>
          </a:xfrm>
        </p:grpSpPr>
        <p:sp>
          <p:nvSpPr>
            <p:cNvPr id="3018" name="Google Shape;3018;p48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48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48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48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48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48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4" name="Google Shape;3024;p48"/>
          <p:cNvGrpSpPr/>
          <p:nvPr/>
        </p:nvGrpSpPr>
        <p:grpSpPr>
          <a:xfrm>
            <a:off x="4762192" y="4297866"/>
            <a:ext cx="1105976" cy="133969"/>
            <a:chOff x="8183182" y="663852"/>
            <a:chExt cx="1475028" cy="178673"/>
          </a:xfrm>
        </p:grpSpPr>
        <p:grpSp>
          <p:nvGrpSpPr>
            <p:cNvPr id="3025" name="Google Shape;3025;p4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026" name="Google Shape;3026;p4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7" name="Google Shape;3027;p4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8" name="Google Shape;3028;p4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9" name="Google Shape;3029;p4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0" name="Google Shape;3030;p4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1" name="Google Shape;3031;p4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2" name="Google Shape;3032;p4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3" name="Google Shape;3033;p4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4" name="Google Shape;3034;p4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5" name="Google Shape;3035;p4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36" name="Google Shape;3036;p4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037" name="Google Shape;3037;p4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8" name="Google Shape;3038;p4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9" name="Google Shape;3039;p4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0" name="Google Shape;3040;p4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1" name="Google Shape;3041;p4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2" name="Google Shape;3042;p4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3" name="Google Shape;3043;p4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4" name="Google Shape;3044;p4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5" name="Google Shape;3045;p4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6" name="Google Shape;3046;p4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047" name="Google Shape;3047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1" name="Shape 3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2" name="Google Shape;3052;p49"/>
          <p:cNvSpPr txBox="1"/>
          <p:nvPr>
            <p:ph type="title"/>
          </p:nvPr>
        </p:nvSpPr>
        <p:spPr>
          <a:xfrm>
            <a:off x="802725" y="2080525"/>
            <a:ext cx="2575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Les bots simples</a:t>
            </a:r>
            <a:endParaRPr sz="2200"/>
          </a:p>
        </p:txBody>
      </p:sp>
      <p:sp>
        <p:nvSpPr>
          <p:cNvPr id="3053" name="Google Shape;3053;p49"/>
          <p:cNvSpPr txBox="1"/>
          <p:nvPr>
            <p:ph idx="1" type="subTitle"/>
          </p:nvPr>
        </p:nvSpPr>
        <p:spPr>
          <a:xfrm>
            <a:off x="802725" y="2461900"/>
            <a:ext cx="3495600" cy="10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Construits à partir d'éléments graphiques comme les boutons, les carrousels...</a:t>
            </a:r>
            <a:endParaRPr sz="1700"/>
          </a:p>
        </p:txBody>
      </p:sp>
      <p:sp>
        <p:nvSpPr>
          <p:cNvPr id="3054" name="Google Shape;3054;p49"/>
          <p:cNvSpPr/>
          <p:nvPr/>
        </p:nvSpPr>
        <p:spPr>
          <a:xfrm>
            <a:off x="-1057780" y="4915015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5" name="Google Shape;3055;p49"/>
          <p:cNvSpPr/>
          <p:nvPr/>
        </p:nvSpPr>
        <p:spPr>
          <a:xfrm>
            <a:off x="-754680" y="4635715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56" name="Google Shape;3056;p49"/>
          <p:cNvGrpSpPr/>
          <p:nvPr/>
        </p:nvGrpSpPr>
        <p:grpSpPr>
          <a:xfrm rot="10800000">
            <a:off x="7471439" y="3616978"/>
            <a:ext cx="883262" cy="242091"/>
            <a:chOff x="2300350" y="2601250"/>
            <a:chExt cx="2275275" cy="623625"/>
          </a:xfrm>
        </p:grpSpPr>
        <p:sp>
          <p:nvSpPr>
            <p:cNvPr id="3057" name="Google Shape;3057;p49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49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49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49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49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49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63" name="Google Shape;3063;p49"/>
          <p:cNvGrpSpPr/>
          <p:nvPr/>
        </p:nvGrpSpPr>
        <p:grpSpPr>
          <a:xfrm>
            <a:off x="4762192" y="4297866"/>
            <a:ext cx="1105976" cy="133969"/>
            <a:chOff x="8183182" y="663852"/>
            <a:chExt cx="1475028" cy="178673"/>
          </a:xfrm>
        </p:grpSpPr>
        <p:grpSp>
          <p:nvGrpSpPr>
            <p:cNvPr id="3064" name="Google Shape;3064;p4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065" name="Google Shape;3065;p4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6" name="Google Shape;3066;p4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7" name="Google Shape;3067;p4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8" name="Google Shape;3068;p4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9" name="Google Shape;3069;p4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0" name="Google Shape;3070;p4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1" name="Google Shape;3071;p4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2" name="Google Shape;3072;p4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3" name="Google Shape;3073;p4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4" name="Google Shape;3074;p4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75" name="Google Shape;3075;p4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076" name="Google Shape;3076;p4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7" name="Google Shape;3077;p4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8" name="Google Shape;3078;p4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9" name="Google Shape;3079;p4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0" name="Google Shape;3080;p4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1" name="Google Shape;3081;p4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2" name="Google Shape;3082;p4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3" name="Google Shape;3083;p4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4" name="Google Shape;3084;p4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5" name="Google Shape;3085;p4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3086" name="Google Shape;308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9473" y="317363"/>
            <a:ext cx="2529550" cy="4508774"/>
          </a:xfrm>
          <a:prstGeom prst="rect">
            <a:avLst/>
          </a:prstGeom>
          <a:noFill/>
          <a:ln>
            <a:noFill/>
          </a:ln>
        </p:spPr>
      </p:pic>
      <p:sp>
        <p:nvSpPr>
          <p:cNvPr id="3087" name="Google Shape;3087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88" name="Google Shape;3088;p49"/>
          <p:cNvSpPr txBox="1"/>
          <p:nvPr>
            <p:ph type="title"/>
          </p:nvPr>
        </p:nvSpPr>
        <p:spPr>
          <a:xfrm>
            <a:off x="802725" y="1088325"/>
            <a:ext cx="2994300" cy="9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Les types </a:t>
            </a:r>
            <a:endParaRPr b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des chat-bots</a:t>
            </a:r>
            <a:endParaRPr sz="16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2" name="Shape 3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3" name="Google Shape;3093;p50"/>
          <p:cNvSpPr txBox="1"/>
          <p:nvPr>
            <p:ph type="title"/>
          </p:nvPr>
        </p:nvSpPr>
        <p:spPr>
          <a:xfrm>
            <a:off x="4672825" y="1948100"/>
            <a:ext cx="3495600" cy="5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Les bots intelligents</a:t>
            </a:r>
            <a:endParaRPr sz="2400"/>
          </a:p>
        </p:txBody>
      </p:sp>
      <p:sp>
        <p:nvSpPr>
          <p:cNvPr id="3094" name="Google Shape;3094;p50"/>
          <p:cNvSpPr txBox="1"/>
          <p:nvPr>
            <p:ph idx="1" type="subTitle"/>
          </p:nvPr>
        </p:nvSpPr>
        <p:spPr>
          <a:xfrm>
            <a:off x="4672825" y="2412713"/>
            <a:ext cx="3495600" cy="95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Construits à partir d'éléments graphiques comme les boutons, les carrousels...</a:t>
            </a:r>
            <a:endParaRPr sz="1700"/>
          </a:p>
        </p:txBody>
      </p:sp>
      <p:sp>
        <p:nvSpPr>
          <p:cNvPr id="3095" name="Google Shape;3095;p50"/>
          <p:cNvSpPr/>
          <p:nvPr/>
        </p:nvSpPr>
        <p:spPr>
          <a:xfrm>
            <a:off x="-1057780" y="4915015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6" name="Google Shape;3096;p50"/>
          <p:cNvSpPr/>
          <p:nvPr/>
        </p:nvSpPr>
        <p:spPr>
          <a:xfrm>
            <a:off x="-754680" y="4635715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97" name="Google Shape;3097;p50"/>
          <p:cNvGrpSpPr/>
          <p:nvPr/>
        </p:nvGrpSpPr>
        <p:grpSpPr>
          <a:xfrm rot="10800000">
            <a:off x="7471439" y="3616978"/>
            <a:ext cx="883262" cy="242091"/>
            <a:chOff x="2300350" y="2601250"/>
            <a:chExt cx="2275275" cy="623625"/>
          </a:xfrm>
        </p:grpSpPr>
        <p:sp>
          <p:nvSpPr>
            <p:cNvPr id="3098" name="Google Shape;3098;p50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50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50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50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50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50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04" name="Google Shape;3104;p50"/>
          <p:cNvGrpSpPr/>
          <p:nvPr/>
        </p:nvGrpSpPr>
        <p:grpSpPr>
          <a:xfrm>
            <a:off x="4762192" y="4297866"/>
            <a:ext cx="1105976" cy="133969"/>
            <a:chOff x="8183182" y="663852"/>
            <a:chExt cx="1475028" cy="178673"/>
          </a:xfrm>
        </p:grpSpPr>
        <p:grpSp>
          <p:nvGrpSpPr>
            <p:cNvPr id="3105" name="Google Shape;3105;p50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106" name="Google Shape;3106;p5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7" name="Google Shape;3107;p5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8" name="Google Shape;3108;p5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9" name="Google Shape;3109;p5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0" name="Google Shape;3110;p5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1" name="Google Shape;3111;p5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2" name="Google Shape;3112;p5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3" name="Google Shape;3113;p5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4" name="Google Shape;3114;p5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5" name="Google Shape;3115;p5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16" name="Google Shape;3116;p50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117" name="Google Shape;3117;p5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8" name="Google Shape;3118;p5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9" name="Google Shape;3119;p5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0" name="Google Shape;3120;p5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1" name="Google Shape;3121;p5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2" name="Google Shape;3122;p5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3" name="Google Shape;3123;p5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4" name="Google Shape;3124;p5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5" name="Google Shape;3125;p5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6" name="Google Shape;3126;p5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3127" name="Google Shape;312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8724" y="336626"/>
            <a:ext cx="2516726" cy="4470250"/>
          </a:xfrm>
          <a:prstGeom prst="rect">
            <a:avLst/>
          </a:prstGeom>
          <a:noFill/>
          <a:ln>
            <a:noFill/>
          </a:ln>
        </p:spPr>
      </p:pic>
      <p:sp>
        <p:nvSpPr>
          <p:cNvPr id="3128" name="Google Shape;3128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29" name="Google Shape;3129;p50"/>
          <p:cNvSpPr txBox="1"/>
          <p:nvPr>
            <p:ph type="title"/>
          </p:nvPr>
        </p:nvSpPr>
        <p:spPr>
          <a:xfrm>
            <a:off x="4686000" y="943550"/>
            <a:ext cx="2994300" cy="9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Les types </a:t>
            </a:r>
            <a:endParaRPr b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des chat-bots</a:t>
            </a:r>
            <a:endParaRPr sz="16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