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AIMAN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E541-937B-491C-8324-D2C409F0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r>
              <a:rPr lang="en-US" dirty="0"/>
              <a:t> - Event Binding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B09B-22E3-4DFB-AAEE-BD754968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Grâce à l'interpolation et le "</a:t>
            </a:r>
            <a:r>
              <a:rPr lang="fr-FR" dirty="0" err="1"/>
              <a:t>property</a:t>
            </a:r>
            <a:r>
              <a:rPr lang="fr-FR" dirty="0"/>
              <a:t> binding", nous contrôlons le contenu affiché mais cela manque d'interactions avec l'utilisateur.</a:t>
            </a:r>
          </a:p>
          <a:p>
            <a:r>
              <a:rPr lang="fr-FR" dirty="0"/>
              <a:t>Il nous faut ajouter des "</a:t>
            </a:r>
            <a:r>
              <a:rPr lang="fr-FR" dirty="0" err="1"/>
              <a:t>listeners</a:t>
            </a:r>
            <a:r>
              <a:rPr lang="fr-FR" dirty="0"/>
              <a:t>" d'évènements déclenchés sur les éléments du DOM afin de modifier l'état de notre application et laisser </a:t>
            </a:r>
            <a:r>
              <a:rPr lang="fr-FR" dirty="0" err="1"/>
              <a:t>Angular</a:t>
            </a:r>
            <a:r>
              <a:rPr lang="fr-FR" dirty="0"/>
              <a:t> mettre à jour la "</a:t>
            </a:r>
            <a:r>
              <a:rPr lang="fr-FR" dirty="0" err="1"/>
              <a:t>view</a:t>
            </a:r>
            <a:r>
              <a:rPr lang="fr-FR" dirty="0"/>
              <a:t>".</a:t>
            </a:r>
          </a:p>
          <a:p>
            <a:r>
              <a:rPr lang="fr-FR" dirty="0"/>
              <a:t>La syntaxe </a:t>
            </a:r>
            <a:r>
              <a:rPr lang="fr-FR" dirty="0" err="1"/>
              <a:t>Angular</a:t>
            </a:r>
            <a:r>
              <a:rPr lang="fr-FR" dirty="0"/>
              <a:t> ci-dessous est équivalente au code natif </a:t>
            </a:r>
            <a:r>
              <a:rPr lang="fr-FR" dirty="0" err="1"/>
              <a:t>button.addEventListener</a:t>
            </a:r>
            <a:r>
              <a:rPr lang="fr-FR" dirty="0"/>
              <a:t>('click', () =&gt; </a:t>
            </a:r>
            <a:r>
              <a:rPr lang="fr-FR" dirty="0" err="1"/>
              <a:t>this.add</a:t>
            </a:r>
            <a:r>
              <a:rPr lang="fr-FR" dirty="0"/>
              <a:t>()).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4EF0B-EFAF-49AD-AB3E-D21B3B838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4"/>
          <a:stretch/>
        </p:blipFill>
        <p:spPr>
          <a:xfrm>
            <a:off x="494434" y="4188151"/>
            <a:ext cx="8474075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E4571-A93C-4194-8C6D-2C1C8B293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t="557" r="37351" b="-557"/>
          <a:stretch/>
        </p:blipFill>
        <p:spPr>
          <a:xfrm>
            <a:off x="9040669" y="4259588"/>
            <a:ext cx="273569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8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B43A-D413-42D1-B0A4-AE161A8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9BFF-0B03-4943-ADDE-F41A8FAE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INSTALATION</a:t>
            </a:r>
          </a:p>
          <a:p>
            <a:r>
              <a:rPr lang="en-US" dirty="0"/>
              <a:t>STRUCTURE D’UN PROJET</a:t>
            </a:r>
          </a:p>
          <a:p>
            <a:r>
              <a:rPr lang="fr-FR" dirty="0"/>
              <a:t>COMPOSANTS</a:t>
            </a:r>
          </a:p>
          <a:p>
            <a:r>
              <a:rPr lang="fr-FR" dirty="0"/>
              <a:t>MODULES</a:t>
            </a:r>
          </a:p>
          <a:p>
            <a:r>
              <a:rPr lang="fr-FR" dirty="0"/>
              <a:t>SERVICE</a:t>
            </a:r>
          </a:p>
          <a:p>
            <a:r>
              <a:rPr lang="fr-FR" dirty="0"/>
              <a:t>DIRECTIVES</a:t>
            </a:r>
          </a:p>
          <a:p>
            <a:r>
              <a:rPr lang="fr-FR" dirty="0"/>
              <a:t>PIPES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672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987-8936-4CB1-9B1F-68058F6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04A-36C6-4354-B7EB-0D57F18B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 </a:t>
            </a:r>
            <a:r>
              <a:rPr lang="en-US" sz="2400" dirty="0" err="1"/>
              <a:t>est</a:t>
            </a:r>
            <a:r>
              <a:rPr lang="en-US" sz="2400" dirty="0"/>
              <a:t> un framework JavaScript base sur Type script Open source presenter par GOOGLE </a:t>
            </a:r>
            <a:r>
              <a:rPr lang="en-US" sz="2400" dirty="0" err="1"/>
              <a:t>en</a:t>
            </a:r>
            <a:r>
              <a:rPr lang="en-US" sz="2400" dirty="0"/>
              <a:t> 2009 permit de </a:t>
            </a:r>
            <a:r>
              <a:rPr lang="en-US" sz="2400" dirty="0" err="1"/>
              <a:t>créer</a:t>
            </a:r>
            <a:r>
              <a:rPr lang="en-US" sz="2400" dirty="0"/>
              <a:t> des application single page.</a:t>
            </a:r>
          </a:p>
          <a:p>
            <a:r>
              <a:rPr lang="en-US" sz="2400" dirty="0"/>
              <a:t>Angular respect </a:t>
            </a:r>
            <a:r>
              <a:rPr lang="en-US" sz="2400" dirty="0" err="1"/>
              <a:t>l’architecture</a:t>
            </a:r>
            <a:r>
              <a:rPr lang="en-US" sz="2400" dirty="0"/>
              <a:t> </a:t>
            </a:r>
            <a:r>
              <a:rPr lang="en-US" sz="2400" b="1" dirty="0"/>
              <a:t>MVVM</a:t>
            </a:r>
            <a:r>
              <a:rPr lang="en-US" sz="2400" dirty="0"/>
              <a:t> (Model, View, </a:t>
            </a:r>
            <a:r>
              <a:rPr lang="en-US" sz="2400" dirty="0" err="1"/>
              <a:t>ViewModel</a:t>
            </a:r>
            <a:r>
              <a:rPr lang="en-US" sz="2400" dirty="0"/>
              <a:t>)</a:t>
            </a:r>
          </a:p>
          <a:p>
            <a:pPr lvl="1"/>
            <a:r>
              <a:rPr lang="fr-FR" sz="2200" b="1" dirty="0"/>
              <a:t>Model</a:t>
            </a:r>
            <a:r>
              <a:rPr lang="fr-FR" sz="2200" dirty="0"/>
              <a:t> : </a:t>
            </a:r>
            <a:r>
              <a:rPr lang="fr-FR" sz="2200" dirty="0" err="1"/>
              <a:t>Répresent</a:t>
            </a:r>
            <a:r>
              <a:rPr lang="fr-FR" sz="2200" dirty="0"/>
              <a:t> par un classe référencé par la couche d’accès </a:t>
            </a:r>
            <a:r>
              <a:rPr lang="fr-FR" sz="2200" dirty="0" err="1"/>
              <a:t>d’accès</a:t>
            </a:r>
            <a:r>
              <a:rPr lang="fr-FR" sz="2200" dirty="0"/>
              <a:t> aux données.</a:t>
            </a:r>
          </a:p>
          <a:p>
            <a:pPr lvl="1"/>
            <a:r>
              <a:rPr lang="fr-FR" sz="2200" b="1" dirty="0" err="1"/>
              <a:t>View</a:t>
            </a:r>
            <a:r>
              <a:rPr lang="fr-FR" sz="2200" dirty="0"/>
              <a:t> : Contient le contenu visuel aux utilisateurs </a:t>
            </a:r>
          </a:p>
          <a:p>
            <a:pPr lvl="1"/>
            <a:r>
              <a:rPr lang="fr-FR" sz="2200" b="1" dirty="0" err="1"/>
              <a:t>ViewModel</a:t>
            </a:r>
            <a:r>
              <a:rPr lang="fr-FR" sz="2200" dirty="0"/>
              <a:t> : </a:t>
            </a:r>
            <a:r>
              <a:rPr lang="fr-FR" sz="2200" dirty="0" err="1"/>
              <a:t>Représent</a:t>
            </a:r>
            <a:r>
              <a:rPr lang="fr-FR" sz="2200" dirty="0"/>
              <a:t> par classe connecté à la vue par </a:t>
            </a:r>
            <a:r>
              <a:rPr lang="fr-FR" sz="2200" dirty="0" err="1"/>
              <a:t>databinding</a:t>
            </a:r>
            <a:r>
              <a:rPr lang="fr-F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8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21FF-BAB3-4345-A302-4804F241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C0D1-C1A7-4FCD-BEA7-F951640A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r>
              <a:rPr lang="fr-FR" sz="1800" dirty="0"/>
              <a:t>Pour installer </a:t>
            </a:r>
            <a:r>
              <a:rPr lang="fr-FR" sz="1800" dirty="0" err="1"/>
              <a:t>Angular</a:t>
            </a:r>
            <a:r>
              <a:rPr lang="fr-FR" sz="1800" dirty="0"/>
              <a:t> sur votre machine locale vous avez besoin Node.js pour obtenir l’accès au </a:t>
            </a:r>
            <a:r>
              <a:rPr lang="fr-FR" sz="1800" dirty="0" err="1"/>
              <a:t>npm</a:t>
            </a:r>
            <a:endParaRPr lang="fr-FR" sz="1800" dirty="0"/>
          </a:p>
          <a:p>
            <a:pPr marL="274320" lvl="1" indent="0">
              <a:buNone/>
            </a:pPr>
            <a:r>
              <a:rPr lang="fr-FR" sz="1600" dirty="0"/>
              <a:t>Il faut ouvrir vote ligne de command et </a:t>
            </a:r>
            <a:r>
              <a:rPr lang="fr-FR" sz="1600" dirty="0" err="1"/>
              <a:t>executer</a:t>
            </a:r>
            <a:r>
              <a:rPr lang="fr-FR" sz="1600" dirty="0"/>
              <a:t> la command suivant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B547-E4EF-4FBE-8CD2-A78CA0B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4947082"/>
            <a:ext cx="5343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79-6903-4A72-A5F2-93337027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D’UN PROJET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C78E-57C5-4853-8E13-9D6C0EB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fr-FR" dirty="0"/>
              <a:t>développement</a:t>
            </a:r>
            <a:r>
              <a:rPr lang="en-US" dirty="0"/>
              <a:t> d’un application angular </a:t>
            </a:r>
            <a:r>
              <a:rPr lang="fr-FR" dirty="0"/>
              <a:t>faite</a:t>
            </a:r>
            <a:r>
              <a:rPr lang="en-US" dirty="0"/>
              <a:t> dans le context d’un workspace qui </a:t>
            </a:r>
            <a:r>
              <a:rPr lang="en-US" dirty="0" err="1"/>
              <a:t>contient</a:t>
            </a:r>
            <a:r>
              <a:rPr lang="en-US" dirty="0"/>
              <a:t> un ensemble des </a:t>
            </a:r>
            <a:r>
              <a:rPr lang="en-US" dirty="0" err="1"/>
              <a:t>fichiers</a:t>
            </a:r>
            <a:r>
              <a:rPr lang="en-US" dirty="0"/>
              <a:t> d’un </a:t>
            </a:r>
            <a:r>
              <a:rPr lang="en-US" dirty="0" err="1"/>
              <a:t>projet</a:t>
            </a:r>
            <a:r>
              <a:rPr lang="en-US" dirty="0"/>
              <a:t>.</a:t>
            </a:r>
          </a:p>
          <a:p>
            <a:r>
              <a:rPr lang="en-US" dirty="0"/>
              <a:t>Pour </a:t>
            </a:r>
            <a:r>
              <a:rPr lang="en-US" dirty="0" err="1"/>
              <a:t>créer</a:t>
            </a:r>
            <a:r>
              <a:rPr lang="en-US" dirty="0"/>
              <a:t> un nouveau </a:t>
            </a:r>
            <a:r>
              <a:rPr lang="en-US" dirty="0" err="1"/>
              <a:t>projet</a:t>
            </a:r>
            <a:r>
              <a:rPr lang="en-US" dirty="0"/>
              <a:t> il faut executer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suivante</a:t>
            </a:r>
            <a:r>
              <a:rPr lang="en-US" dirty="0"/>
              <a:t> dans la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r>
              <a:rPr lang="en-US" dirty="0"/>
              <a:t> :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/>
              <a:t>Un projet </a:t>
            </a:r>
            <a:r>
              <a:rPr lang="fr-FR" dirty="0" err="1"/>
              <a:t>Angular</a:t>
            </a:r>
            <a:r>
              <a:rPr lang="fr-FR" dirty="0"/>
              <a:t> contient les fichier Suivante </a:t>
            </a:r>
            <a:r>
              <a:rPr lang="en-US" dirty="0"/>
              <a:t>: 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Roboto Mono"/>
              </a:rPr>
              <a:t>.</a:t>
            </a:r>
            <a:r>
              <a:rPr lang="fr-FR" b="0" i="0" dirty="0" err="1">
                <a:solidFill>
                  <a:srgbClr val="444444"/>
                </a:solidFill>
                <a:effectLst/>
                <a:latin typeface="Roboto Mono"/>
              </a:rPr>
              <a:t>editorconfig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 : configuration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 Mono"/>
              </a:rPr>
              <a:t>l’éditeur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 de code.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Angular.json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: configuration du CLI.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Package.json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: configuration des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librairies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utilisant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par le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projet</a:t>
            </a:r>
            <a:endParaRPr lang="en-US" dirty="0">
              <a:solidFill>
                <a:srgbClr val="444444"/>
              </a:solidFill>
              <a:latin typeface="Roboto Mono"/>
            </a:endParaRP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Src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/ : le dossier qui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contient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le code source.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Roboto Mono"/>
              </a:rPr>
              <a:t>Node_modules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: les </a:t>
            </a:r>
            <a:r>
              <a:rPr lang="fr-FR" dirty="0">
                <a:solidFill>
                  <a:srgbClr val="444444"/>
                </a:solidFill>
                <a:latin typeface="Roboto Mono"/>
              </a:rPr>
              <a:t>librairies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utilisant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par le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projet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télécharger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depuis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 Mono"/>
              </a:rPr>
              <a:t>npm</a:t>
            </a:r>
            <a:r>
              <a:rPr lang="en-US" dirty="0">
                <a:solidFill>
                  <a:srgbClr val="444444"/>
                </a:solidFill>
                <a:latin typeface="Roboto Mono"/>
              </a:rPr>
              <a:t> package manager.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CBF64-057A-4636-A9CE-030EBFAA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162300"/>
            <a:ext cx="4762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3007-B24D-41C2-8677-2ADB57DF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B3A7-8B25-4906-A2FB-99E3EFA5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37" y="1857782"/>
            <a:ext cx="10058400" cy="3849624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Un module </a:t>
            </a:r>
            <a:r>
              <a:rPr lang="fr-FR" dirty="0" err="1"/>
              <a:t>Angular</a:t>
            </a:r>
            <a:r>
              <a:rPr lang="fr-FR" dirty="0"/>
              <a:t> est un mécanisme permettant de :</a:t>
            </a:r>
          </a:p>
          <a:p>
            <a:pPr lvl="1" algn="just"/>
            <a:r>
              <a:rPr lang="fr-FR" dirty="0"/>
              <a:t>regrouper des composants (mais aussi des services, directives, pipes etc...),</a:t>
            </a:r>
          </a:p>
          <a:p>
            <a:pPr lvl="1" algn="just"/>
            <a:r>
              <a:rPr lang="fr-FR" dirty="0"/>
              <a:t>définir leurs dépendances,</a:t>
            </a:r>
          </a:p>
          <a:p>
            <a:pPr lvl="1" algn="just"/>
            <a:r>
              <a:rPr lang="fr-FR" dirty="0"/>
              <a:t>et définir leur visibilité.</a:t>
            </a:r>
          </a:p>
          <a:p>
            <a:pPr algn="just"/>
            <a:r>
              <a:rPr lang="fr-FR" dirty="0"/>
              <a:t>Un module </a:t>
            </a:r>
            <a:r>
              <a:rPr lang="fr-FR" dirty="0" err="1"/>
              <a:t>Angular</a:t>
            </a:r>
            <a:r>
              <a:rPr lang="fr-FR" dirty="0"/>
              <a:t> est défini simplement avec une classe (généralement vide) </a:t>
            </a:r>
          </a:p>
          <a:p>
            <a:pPr marL="0" indent="0" algn="just">
              <a:buNone/>
            </a:pPr>
            <a:r>
              <a:rPr lang="fr-FR" dirty="0"/>
              <a:t>et le décorateur </a:t>
            </a:r>
            <a:r>
              <a:rPr lang="fr-FR" b="1" dirty="0" err="1"/>
              <a:t>NgModule</a:t>
            </a:r>
            <a:r>
              <a:rPr lang="fr-FR" dirty="0"/>
              <a:t>.</a:t>
            </a:r>
          </a:p>
          <a:p>
            <a:pPr algn="just"/>
            <a:r>
              <a:rPr lang="fr-FR" b="1" dirty="0" err="1"/>
              <a:t>d</a:t>
            </a:r>
            <a:r>
              <a:rPr lang="fr-FR" b="1" dirty="0" err="1">
                <a:effectLst/>
              </a:rPr>
              <a:t>eclarations</a:t>
            </a:r>
            <a:r>
              <a:rPr lang="fr-FR" dirty="0">
                <a:effectLst/>
              </a:rPr>
              <a:t> : </a:t>
            </a:r>
          </a:p>
          <a:p>
            <a:pPr lvl="1" algn="just"/>
            <a:r>
              <a:rPr lang="fr-FR" dirty="0">
                <a:effectLst/>
              </a:rPr>
              <a:t>Définit la liste des composants (ou directives, pipes etc...) contenus dans ce module.</a:t>
            </a:r>
          </a:p>
          <a:p>
            <a:pPr algn="just"/>
            <a:r>
              <a:rPr lang="fr-FR" b="1" dirty="0"/>
              <a:t>e</a:t>
            </a:r>
            <a:r>
              <a:rPr lang="fr-FR" b="1" dirty="0">
                <a:effectLst/>
              </a:rPr>
              <a:t>xports</a:t>
            </a:r>
          </a:p>
          <a:p>
            <a:pPr lvl="1" algn="just"/>
            <a:r>
              <a:rPr lang="fr-FR" dirty="0">
                <a:effectLst/>
              </a:rPr>
              <a:t>Définit la liste des composants pouvant être utilisés par les modules qui importent celui-ci.</a:t>
            </a:r>
            <a:endParaRPr lang="fr-FR" dirty="0"/>
          </a:p>
          <a:p>
            <a:pPr algn="just"/>
            <a:r>
              <a:rPr lang="fr-FR" b="1" dirty="0">
                <a:effectLst/>
              </a:rPr>
              <a:t>imports</a:t>
            </a:r>
          </a:p>
          <a:p>
            <a:pPr lvl="1" algn="just"/>
            <a:r>
              <a:rPr lang="fr-FR" dirty="0">
                <a:effectLst/>
              </a:rPr>
              <a:t>Définit la liste des dépendances du module. Il s'agit généralement de la liste des modules contenant les composants utilisés par les composants de la section </a:t>
            </a:r>
            <a:r>
              <a:rPr lang="fr-FR" dirty="0" err="1">
                <a:effectLst/>
              </a:rPr>
              <a:t>declarations</a:t>
            </a:r>
            <a:r>
              <a:rPr lang="fr-FR" dirty="0">
                <a:effectLst/>
              </a:rPr>
              <a:t>.</a:t>
            </a:r>
            <a:endParaRPr lang="fr-FR" dirty="0"/>
          </a:p>
          <a:p>
            <a:pPr algn="just"/>
            <a:endParaRPr lang="fr-FR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2AD0E-87D9-4C31-8B51-01E1ADDF1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31"/>
          <a:stretch/>
        </p:blipFill>
        <p:spPr>
          <a:xfrm>
            <a:off x="8774979" y="685431"/>
            <a:ext cx="282589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31F9-64CD-4B8B-B32D-1CE7D8C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1B0C-AF5C-4A4E-A9EE-8609BC17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L'un des principaux concepts d'</a:t>
            </a:r>
            <a:r>
              <a:rPr lang="fr-FR" dirty="0" err="1">
                <a:effectLst/>
              </a:rPr>
              <a:t>Angular</a:t>
            </a:r>
            <a:r>
              <a:rPr lang="fr-FR" dirty="0">
                <a:effectLst/>
              </a:rPr>
              <a:t> est de voir une application comme une arborescence de composants.</a:t>
            </a:r>
            <a:endParaRPr lang="fr-FR" dirty="0"/>
          </a:p>
          <a:p>
            <a:r>
              <a:rPr lang="fr-FR" dirty="0"/>
              <a:t>Un composant est une classe, qui contrôle une portion de l’écran. Cette portion de l’écran contrôlée par le composant, on l’appelle une vue: une vue peut être l’ensemble de la page web.</a:t>
            </a:r>
          </a:p>
          <a:p>
            <a:r>
              <a:rPr lang="fr-FR" dirty="0"/>
              <a:t>On définit la logique d’un composant dans une classe; c’est-à-dire ce qu’il faut pour faire fonctionner la vue. La classe d’un composant interagit avec la vue à travers des propriétés et des méthodes.</a:t>
            </a:r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214B1-90CC-4F9D-AD3F-A520B11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9" y="4204186"/>
            <a:ext cx="5495925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54D72-DF31-4E3C-AF46-21464817E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9999" b="9180"/>
          <a:stretch/>
        </p:blipFill>
        <p:spPr>
          <a:xfrm>
            <a:off x="7222981" y="3995147"/>
            <a:ext cx="4212070" cy="22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EB7B-FB6F-4637-8EE6-6A776DD0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4061"/>
            <a:ext cx="10058400" cy="1371600"/>
          </a:xfrm>
        </p:spPr>
        <p:txBody>
          <a:bodyPr/>
          <a:lstStyle/>
          <a:p>
            <a:r>
              <a:rPr lang="en-US" dirty="0" err="1"/>
              <a:t>Composantes</a:t>
            </a:r>
            <a:r>
              <a:rPr lang="en-US" dirty="0"/>
              <a:t> - </a:t>
            </a:r>
            <a:r>
              <a:rPr lang="fr-FR" b="0" i="0" dirty="0">
                <a:solidFill>
                  <a:srgbClr val="242A31"/>
                </a:solidFill>
                <a:effectLst/>
                <a:latin typeface="Content-font"/>
              </a:rPr>
              <a:t>Template Interpolation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59C1-FF98-4CC2-8DB8-BF0A90F3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0956"/>
            <a:ext cx="10058400" cy="3536062"/>
          </a:xfrm>
        </p:spPr>
        <p:txBody>
          <a:bodyPr/>
          <a:lstStyle/>
          <a:p>
            <a:r>
              <a:rPr lang="fr-FR" dirty="0">
                <a:effectLst/>
              </a:rPr>
              <a:t>Comme de nombreux langages de "templating", </a:t>
            </a:r>
            <a:r>
              <a:rPr lang="fr-FR" dirty="0" err="1">
                <a:effectLst/>
              </a:rPr>
              <a:t>Angular</a:t>
            </a:r>
            <a:r>
              <a:rPr lang="fr-FR" dirty="0">
                <a:effectLst/>
              </a:rPr>
              <a:t> utilise la syntaxe "double </a:t>
            </a:r>
            <a:r>
              <a:rPr lang="fr-FR" dirty="0" err="1">
                <a:effectLst/>
              </a:rPr>
              <a:t>curly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braces</a:t>
            </a:r>
            <a:r>
              <a:rPr lang="fr-FR" dirty="0">
                <a:effectLst/>
              </a:rPr>
              <a:t>" pour l'interpolation :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D5CF5-059B-4533-B037-B582376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48" y="5372389"/>
            <a:ext cx="9324975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15F8F-00C7-4BE5-AE66-C67155E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35" y="2309069"/>
            <a:ext cx="4114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37D5-616F-4E49-9402-D80E0822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r>
              <a:rPr lang="en-US" dirty="0"/>
              <a:t> - </a:t>
            </a:r>
            <a:r>
              <a:rPr lang="fr-FR" dirty="0" err="1"/>
              <a:t>Property</a:t>
            </a:r>
            <a:r>
              <a:rPr lang="fr-FR" dirty="0"/>
              <a:t>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6BD5-DEED-48A9-A981-F43505F6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L'interpolation ne suffira pas pour tout contrôler (images, styles, etc...)</a:t>
            </a:r>
          </a:p>
          <a:p>
            <a:r>
              <a:rPr lang="fr-FR" dirty="0"/>
              <a:t>.Mieux que le contrôle des attributs, le "</a:t>
            </a:r>
            <a:r>
              <a:rPr lang="fr-FR" dirty="0" err="1"/>
              <a:t>property</a:t>
            </a:r>
            <a:r>
              <a:rPr lang="fr-FR" dirty="0"/>
              <a:t> binding" nous permet de contrôler n'importe quelle propriété d'un élément du DOM en s'inspirant de la syntaxe native (</a:t>
            </a:r>
            <a:r>
              <a:rPr lang="fr-FR" dirty="0" err="1"/>
              <a:t>Vanilla</a:t>
            </a:r>
            <a:r>
              <a:rPr lang="fr-FR" dirty="0"/>
              <a:t> JS) : </a:t>
            </a:r>
            <a:r>
              <a:rPr lang="fr-FR" dirty="0" err="1"/>
              <a:t>button.disabled</a:t>
            </a:r>
            <a:r>
              <a:rPr lang="fr-FR" dirty="0"/>
              <a:t> = false ou encore </a:t>
            </a:r>
            <a:r>
              <a:rPr lang="fr-FR" dirty="0" err="1"/>
              <a:t>button</a:t>
            </a:r>
            <a:r>
              <a:rPr lang="fr-FR" dirty="0"/>
              <a:t>['</a:t>
            </a:r>
            <a:r>
              <a:rPr lang="fr-FR" dirty="0" err="1"/>
              <a:t>disabled</a:t>
            </a:r>
            <a:r>
              <a:rPr lang="fr-FR" dirty="0"/>
              <a:t>'] = false (pour désactiver un bouton par exemple).Ce qui donne la syntaxe suivante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D49A2-176A-4FB7-9F80-8D980805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48" y="4027932"/>
            <a:ext cx="93249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8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{12318AEE-1743-4FD7-A008-520C68AC9069}tf78438558_win32</Template>
  <TotalTime>147</TotalTime>
  <Words>645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Content-font</vt:lpstr>
      <vt:lpstr>Garamond</vt:lpstr>
      <vt:lpstr>Roboto Mono</vt:lpstr>
      <vt:lpstr>SavonVTI</vt:lpstr>
      <vt:lpstr>ANGULAR</vt:lpstr>
      <vt:lpstr>PLAN</vt:lpstr>
      <vt:lpstr>INTRODUCTION </vt:lpstr>
      <vt:lpstr>INSTALATION</vt:lpstr>
      <vt:lpstr>STRUCTURE D’UN PROJET</vt:lpstr>
      <vt:lpstr>Module</vt:lpstr>
      <vt:lpstr>Composantes</vt:lpstr>
      <vt:lpstr>Composantes - Template Interpolation</vt:lpstr>
      <vt:lpstr>Composantes - Property Binding</vt:lpstr>
      <vt:lpstr>Composantes - Event Binding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ayoub el abassi</dc:creator>
  <cp:lastModifiedBy>ayoub el abassi</cp:lastModifiedBy>
  <cp:revision>11</cp:revision>
  <dcterms:created xsi:type="dcterms:W3CDTF">2021-02-19T18:48:23Z</dcterms:created>
  <dcterms:modified xsi:type="dcterms:W3CDTF">2021-02-19T21:16:05Z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