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69" r:id="rId2"/>
    <p:sldId id="278" r:id="rId3"/>
    <p:sldId id="277" r:id="rId4"/>
    <p:sldId id="256" r:id="rId5"/>
    <p:sldId id="258" r:id="rId6"/>
    <p:sldId id="264" r:id="rId7"/>
    <p:sldId id="266" r:id="rId8"/>
    <p:sldId id="259" r:id="rId9"/>
    <p:sldId id="260" r:id="rId10"/>
    <p:sldId id="261" r:id="rId11"/>
    <p:sldId id="262" r:id="rId12"/>
    <p:sldId id="263" r:id="rId13"/>
    <p:sldId id="274" r:id="rId14"/>
    <p:sldId id="271" r:id="rId15"/>
    <p:sldId id="270" r:id="rId16"/>
    <p:sldId id="276" r:id="rId17"/>
    <p:sldId id="267" r:id="rId18"/>
    <p:sldId id="268" r:id="rId19"/>
    <p:sldId id="275" r:id="rId20"/>
    <p:sldId id="273" r:id="rId21"/>
    <p:sldId id="272" r:id="rId2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9EF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pPr/>
              <a:t>06/06/2012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33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800" i="0" dirty="0" smtClean="0"/>
              <a:t>Projet Hexxagon</a:t>
            </a:r>
            <a:endParaRPr lang="fr-FR" sz="18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 Hexxagon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LIF7 – Semestre printemps 2012</a:t>
            </a:r>
          </a:p>
          <a:p>
            <a:endParaRPr lang="fr-FR" dirty="0" smtClean="0"/>
          </a:p>
          <a:p>
            <a:r>
              <a:rPr lang="fr-FR" dirty="0" smtClean="0"/>
              <a:t>Mickaël Rivollet – Thibault 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915790" y="2564904"/>
            <a:ext cx="1312421" cy="1096397"/>
            <a:chOff x="3635896" y="2564904"/>
            <a:chExt cx="1312421" cy="109639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2636911"/>
              <a:ext cx="952381" cy="95238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2564904"/>
              <a:ext cx="1096397" cy="1096397"/>
            </a:xfrm>
            <a:prstGeom prst="rect">
              <a:avLst/>
            </a:prstGeom>
          </p:spPr>
        </p:pic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88640"/>
            <a:ext cx="1020713" cy="6480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4" y="241874"/>
            <a:ext cx="1152695" cy="6682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870125" y="2564904"/>
            <a:ext cx="540375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fonction calcule le prochain mouvement de l’ordinateur.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Détection des cases à défendre ou à attaquer en priorité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du nombre de pions adverses à voler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tests effectués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 la meilleure place pour l’ordinateur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des risques au pro rata du nombre de pièces volées</a:t>
            </a:r>
          </a:p>
          <a:p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10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Fonctions d’affichage :</a:t>
            </a:r>
            <a:endParaRPr lang="fr-FR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Ces fonctions utilisent la SDL.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Modularité du code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serait possible de programmer ce module en utilisant une autre librairie sans changer les autres modules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Redéfinition des types et des constantes SDL.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11</a:t>
            </a:fld>
            <a:endParaRPr lang="fr-FR" dirty="0"/>
          </a:p>
        </p:txBody>
      </p:sp>
      <p:pic>
        <p:nvPicPr>
          <p:cNvPr id="8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12</a:t>
            </a:fld>
            <a:endParaRPr lang="fr-FR" dirty="0"/>
          </a:p>
        </p:txBody>
      </p:sp>
      <p:pic>
        <p:nvPicPr>
          <p:cNvPr id="7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de préprocesseur avec les valeurs des paramètres.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paramètres correspondent aux chemins vers les fichiers, ou aux options pour la compilation (sons, commentaires).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fixés utilisés pour l’affichage.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5061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700808"/>
            <a:ext cx="8229600" cy="4565104"/>
          </a:xfrm>
        </p:spPr>
        <p:txBody>
          <a:bodyPr>
            <a:noAutofit/>
          </a:bodyPr>
          <a:lstStyle/>
          <a:p>
            <a:r>
              <a:rPr lang="fr-F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possibilités de l’utilisateur :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plateau parmi quatre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mode de jeu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un autre joueur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l’ordinateur (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niveaux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de sauvegarde de la partie en cours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d’aide pendant le jeu</a:t>
            </a:r>
          </a:p>
          <a:p>
            <a:pPr lvl="1"/>
            <a:endParaRPr lang="fr-F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300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2276872"/>
            <a:ext cx="8229600" cy="398904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fr-F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tâches au sein du groupe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équitable au fur et à mesure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en parallèle grâce à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SVN (utilisation de 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GoogleCode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sur le même fichier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Historique des mises à jour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« TODO » avec la liste des prochaines tâches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31959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fr-FR" sz="2200" dirty="0" smtClean="0"/>
              <a:t>Placement et alignement des hexagones sur l’écran </a:t>
            </a:r>
          </a:p>
          <a:p>
            <a:r>
              <a:rPr lang="fr-FR" sz="2200" dirty="0" smtClean="0"/>
              <a:t>Localisation de cases proches</a:t>
            </a:r>
          </a:p>
          <a:p>
            <a:pPr lvl="1"/>
            <a:r>
              <a:rPr lang="fr-FR" sz="1800" dirty="0" smtClean="0"/>
              <a:t>Adjacentes</a:t>
            </a:r>
          </a:p>
          <a:p>
            <a:pPr lvl="1"/>
            <a:r>
              <a:rPr lang="fr-FR" sz="1800" dirty="0" smtClean="0"/>
              <a:t>Distantes d’une case</a:t>
            </a:r>
          </a:p>
          <a:p>
            <a:r>
              <a:rPr lang="fr-FR" sz="2200" dirty="0" smtClean="0"/>
              <a:t>Animations des pions</a:t>
            </a: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</a:t>
            </a:r>
            <a:r>
              <a:rPr lang="fr-FR" dirty="0" smtClean="0"/>
              <a:t>menu principal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18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Ce projet nous a permis de …</a:t>
            </a:r>
          </a:p>
          <a:p>
            <a:pPr lvl="1"/>
            <a:r>
              <a:rPr lang="fr-FR" sz="1600" dirty="0" smtClean="0"/>
              <a:t>… découvrir et d’utiliser des librairies</a:t>
            </a:r>
          </a:p>
          <a:p>
            <a:pPr lvl="2"/>
            <a:r>
              <a:rPr lang="fr-FR" sz="1600" dirty="0" smtClean="0"/>
              <a:t>SDL pour l’affichage à l’écran</a:t>
            </a:r>
          </a:p>
          <a:p>
            <a:pPr lvl="2"/>
            <a:r>
              <a:rPr lang="fr-FR" sz="1600" dirty="0" smtClean="0"/>
              <a:t>FMOD pour les sons</a:t>
            </a:r>
          </a:p>
          <a:p>
            <a:pPr lvl="1"/>
            <a:r>
              <a:rPr lang="fr-FR" sz="1600" dirty="0" smtClean="0"/>
              <a:t>… travailler à plusieurs sur un projet en utilisant un logiciel de gestion de versions (SVN avec </a:t>
            </a:r>
            <a:r>
              <a:rPr lang="fr-FR" sz="1600" dirty="0" err="1" smtClean="0"/>
              <a:t>GoogleCode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smtClean="0"/>
              <a:t>… mettre concrètement en application nous connaissances de LIF5 sur les modules</a:t>
            </a:r>
          </a:p>
          <a:p>
            <a:pPr lvl="1"/>
            <a:r>
              <a:rPr lang="fr-FR" sz="1600" dirty="0" smtClean="0"/>
              <a:t>… développer une IA pour imiter la stratégie d’un joueur</a:t>
            </a:r>
          </a:p>
          <a:p>
            <a:r>
              <a:rPr lang="fr-FR" sz="2200" dirty="0" smtClean="0"/>
              <a:t>Nous avons apprécié travailler sur ce projet</a:t>
            </a:r>
          </a:p>
          <a:p>
            <a:r>
              <a:rPr lang="fr-FR" sz="2200" dirty="0" smtClean="0"/>
              <a:t>Notre jeu a été testé par différentes personnes</a:t>
            </a:r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19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Objectifs du projet</a:t>
            </a:r>
          </a:p>
          <a:p>
            <a:r>
              <a:rPr lang="fr-FR" sz="2400" dirty="0" smtClean="0"/>
              <a:t>Diagramme des modules</a:t>
            </a:r>
          </a:p>
          <a:p>
            <a:r>
              <a:rPr lang="fr-FR" sz="2400" dirty="0" smtClean="0"/>
              <a:t>Détails concernant les modules</a:t>
            </a:r>
          </a:p>
          <a:p>
            <a:r>
              <a:rPr lang="fr-FR" sz="2400" dirty="0" smtClean="0"/>
              <a:t>Fonctionnalités</a:t>
            </a:r>
          </a:p>
          <a:p>
            <a:r>
              <a:rPr lang="fr-FR" sz="2400" dirty="0" smtClean="0"/>
              <a:t>Organisation</a:t>
            </a:r>
          </a:p>
          <a:p>
            <a:endParaRPr lang="fr-FR" sz="2400" dirty="0" smtClean="0"/>
          </a:p>
          <a:p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022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7" name="Espace réservé du contenu 6">
            <a:hlinkClick r:id="" action="ppaction://hlinkshowjump?jump=endshow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52936"/>
            <a:ext cx="1728192" cy="864096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030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Nos objectifs étaient :</a:t>
            </a:r>
          </a:p>
          <a:p>
            <a:pPr lvl="1"/>
            <a:r>
              <a:rPr lang="fr-FR" sz="1600" dirty="0" smtClean="0"/>
              <a:t>Programmer en C un jeu connu dont nous connaissions le principe (illustration)</a:t>
            </a:r>
          </a:p>
          <a:p>
            <a:pPr lvl="1"/>
            <a:r>
              <a:rPr lang="fr-FR" sz="1600" dirty="0" smtClean="0"/>
              <a:t>Utiliser des librairies pour un affichage 2D à l’écran et non dans la console</a:t>
            </a:r>
          </a:p>
          <a:p>
            <a:pPr lvl="1"/>
            <a:r>
              <a:rPr lang="fr-FR" sz="1600" dirty="0" smtClean="0"/>
              <a:t>Travailler à deux sur un projet en utilisant SVN</a:t>
            </a:r>
            <a:endParaRPr lang="fr-FR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56992"/>
            <a:ext cx="3212008" cy="24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</a:t>
              </a:r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(tableau de </a:t>
              </a:r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headEnd type="arrow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555392" y="4941168"/>
            <a:ext cx="1800200" cy="360040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4</a:t>
            </a:fld>
            <a:endParaRPr lang="fr-FR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24944"/>
            <a:ext cx="936104" cy="43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 descr="http://www.libsdl.org/images/SD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005064"/>
            <a:ext cx="720080" cy="4191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Appel du jeu avec le paramètre « -r » pour les tests de régression.</a:t>
            </a: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main gère les échanges entre le menu principal et le jeu.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5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 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Menu principal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fenêtre contient un descriptif du jeu et de ses fonctionnalités.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dans cette fenêtre que l’utilisateur peut choisir le plateau et le mode de jeu.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est possible de reprendre une partie enregistrée depuis ce menu.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 bIns="0"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 :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de jeu dans laquelle se déroule la partie.</a:t>
            </a:r>
          </a:p>
          <a:p>
            <a:pPr>
              <a:spcAft>
                <a:spcPts val="500"/>
              </a:spcAft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bouton pour enregistrer la partie est en bas de cette fenêtre.</a:t>
            </a:r>
          </a:p>
          <a:p>
            <a:pPr>
              <a:spcAft>
                <a:spcPts val="500"/>
              </a:spcAft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cette fenêtre, on voit le plateau complet ainsi que les scores des joueurs et le pion de celui qui a la main.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Plateau :</a:t>
            </a:r>
            <a:endPara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qui contient le plateau de jeu et notamment : les scores, la liste des cases ainsi que la capacité et le nombre de places restantes.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8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Case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Contient les informations sur une case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Coordonnées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Joueur présent</a:t>
            </a:r>
          </a:p>
          <a:p>
            <a:pPr lvl="1"/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syst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ème de coordonnées est indépendant de l’affichage : fonctions de conversion nécessaires.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9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Affichage à l'écran (4:3)</PresentationFormat>
  <Paragraphs>268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Projet Hexxagon</vt:lpstr>
      <vt:lpstr>Sommaire</vt:lpstr>
      <vt:lpstr>Objectifs</vt:lpstr>
      <vt:lpstr>Diapositive 4</vt:lpstr>
      <vt:lpstr>Main</vt:lpstr>
      <vt:lpstr>Menu principal</vt:lpstr>
      <vt:lpstr>Jeu</vt:lpstr>
      <vt:lpstr>Plateau</vt:lpstr>
      <vt:lpstr>Case</vt:lpstr>
      <vt:lpstr>Ordinateur</vt:lpstr>
      <vt:lpstr>Affiche (1/2)</vt:lpstr>
      <vt:lpstr>Affiche (2/2)</vt:lpstr>
      <vt:lpstr>Paramètres</vt:lpstr>
      <vt:lpstr>Fonctionnalités</vt:lpstr>
      <vt:lpstr>Tâches</vt:lpstr>
      <vt:lpstr>Difficultés rencontrées</vt:lpstr>
      <vt:lpstr>Aperçu du menu principal</vt:lpstr>
      <vt:lpstr>Aperçu du jeu</vt:lpstr>
      <vt:lpstr>Conclusion</vt:lpstr>
      <vt:lpstr>Merci de votre attention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</dc:creator>
  <cp:lastModifiedBy>Thibault</cp:lastModifiedBy>
  <cp:revision>65</cp:revision>
  <dcterms:modified xsi:type="dcterms:W3CDTF">2012-06-06T16:39:10Z</dcterms:modified>
</cp:coreProperties>
</file>