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>
                <a:solidFill>
                  <a:srgbClr val="8b8b8b"/>
                </a:solidFill>
                <a:latin typeface="Calibri"/>
              </a:rPr>
              <a:t>Cliquez pour éditer le format du texte-titreModifiez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fr-FR" sz="1200">
                <a:solidFill>
                  <a:srgbClr val="8b8b8b"/>
                </a:solidFill>
                <a:latin typeface="Calibri"/>
              </a:rPr>
              <a:t>29/05/2012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D1F1D131-41E1-4141-9181-81A171513161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80000" y="2700000"/>
            <a:ext cx="2340000" cy="108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>
                <a:solidFill>
                  <a:srgbClr val="000000"/>
                </a:solidFill>
                <a:latin typeface="Calibri"/>
              </a:rPr>
              <a:t>Module: Plateau</a:t>
            </a:r>
            <a:endParaRPr/>
          </a:p>
          <a:p>
            <a:r>
              <a:rPr lang="fr-FR" sz="160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tableauPion: case*</a:t>
            </a:r>
            <a:endParaRPr/>
          </a:p>
          <a:p>
            <a:r>
              <a:rPr lang="fr-FR" sz="160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places_libres: int</a:t>
            </a:r>
            <a:endParaRPr/>
          </a:p>
          <a:p>
            <a:r>
              <a:rPr lang="fr-FR" sz="160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Capacité: int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600000" y="720000"/>
            <a:ext cx="1620000" cy="36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/>
              <a:t>Module : main</a:t>
            </a:r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220000" y="1800000"/>
            <a:ext cx="2340000" cy="36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/>
              <a:t>Module : MenuPrincipal</a:t>
            </a:r>
            <a:endParaRPr/>
          </a:p>
        </p:txBody>
      </p:sp>
      <p:sp>
        <p:nvSpPr>
          <p:cNvPr id="8" name="CustomShape 4"/>
          <p:cNvSpPr/>
          <p:nvPr/>
        </p:nvSpPr>
        <p:spPr>
          <a:xfrm>
            <a:off x="2880000" y="3060000"/>
            <a:ext cx="2160000" cy="54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/>
              <a:t>Module : Ordinateur</a:t>
            </a:r>
            <a:endParaRPr/>
          </a:p>
        </p:txBody>
      </p:sp>
      <p:sp>
        <p:nvSpPr>
          <p:cNvPr id="9" name="CustomShape 5"/>
          <p:cNvSpPr/>
          <p:nvPr/>
        </p:nvSpPr>
        <p:spPr>
          <a:xfrm>
            <a:off x="6076080" y="2700000"/>
            <a:ext cx="1663920" cy="54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/>
              <a:t>Module: Affiche</a:t>
            </a:r>
            <a:endParaRPr/>
          </a:p>
        </p:txBody>
      </p:sp>
      <p:sp>
        <p:nvSpPr>
          <p:cNvPr id="10" name="CustomShape 6"/>
          <p:cNvSpPr/>
          <p:nvPr/>
        </p:nvSpPr>
        <p:spPr>
          <a:xfrm>
            <a:off x="5940000" y="3780000"/>
            <a:ext cx="1980000" cy="54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/>
              <a:t>Module : SDL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>
            <a:off x="1756080" y="1620000"/>
            <a:ext cx="1483920" cy="36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/>
              <a:t>Module : Jeu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540000" y="5040000"/>
            <a:ext cx="1980000" cy="162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r>
              <a:rPr lang="fr-FR" sz="1600">
                <a:solidFill>
                  <a:srgbClr val="000000"/>
                </a:solidFill>
                <a:latin typeface="Calibri"/>
              </a:rPr>
              <a:t>Module : case</a:t>
            </a:r>
            <a:endParaRPr/>
          </a:p>
          <a:p>
            <a:endParaRPr/>
          </a:p>
          <a:p>
            <a:r>
              <a:rPr lang="fr-FR" sz="160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Libre: bool</a:t>
            </a:r>
            <a:endParaRPr/>
          </a:p>
          <a:p>
            <a:r>
              <a:rPr lang="fr-FR" sz="160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posX: int</a:t>
            </a:r>
            <a:endParaRPr/>
          </a:p>
          <a:p>
            <a:r>
              <a:rPr lang="fr-FR" sz="160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posY: int</a:t>
            </a:r>
            <a:endParaRPr/>
          </a:p>
          <a:p>
            <a:r>
              <a:rPr lang="fr-FR" sz="160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600">
                <a:solidFill>
                  <a:srgbClr val="000000"/>
                </a:solidFill>
                <a:latin typeface="Calibri"/>
              </a:rPr>
              <a:t>Joueur: int</a:t>
            </a:r>
            <a:endParaRPr/>
          </a:p>
          <a:p>
            <a:endParaRPr/>
          </a:p>
        </p:txBody>
      </p:sp>
      <p:sp>
        <p:nvSpPr>
          <p:cNvPr id="13" name="Line 9"/>
          <p:cNvSpPr/>
          <p:nvPr/>
        </p:nvSpPr>
        <p:spPr>
          <a:xfrm flipV="1">
            <a:off x="1440000" y="37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" name="Line 10"/>
          <p:cNvSpPr/>
          <p:nvPr/>
        </p:nvSpPr>
        <p:spPr>
          <a:xfrm flipV="1">
            <a:off x="1800000" y="1980000"/>
            <a:ext cx="540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" name="Line 11"/>
          <p:cNvSpPr/>
          <p:nvPr/>
        </p:nvSpPr>
        <p:spPr>
          <a:xfrm flipH="1" flipV="1">
            <a:off x="2700000" y="1980000"/>
            <a:ext cx="720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" name="Line 12"/>
          <p:cNvSpPr/>
          <p:nvPr/>
        </p:nvSpPr>
        <p:spPr>
          <a:xfrm flipH="1" flipV="1">
            <a:off x="3240000" y="1800000"/>
            <a:ext cx="2880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" name="Line 13"/>
          <p:cNvSpPr/>
          <p:nvPr/>
        </p:nvSpPr>
        <p:spPr>
          <a:xfrm flipV="1">
            <a:off x="6840000" y="3240000"/>
            <a:ext cx="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" name="Line 14"/>
          <p:cNvSpPr/>
          <p:nvPr/>
        </p:nvSpPr>
        <p:spPr>
          <a:xfrm flipH="1" flipV="1">
            <a:off x="6480000" y="2160000"/>
            <a:ext cx="36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" name="Line 15"/>
          <p:cNvSpPr/>
          <p:nvPr/>
        </p:nvSpPr>
        <p:spPr>
          <a:xfrm flipH="1" flipV="1">
            <a:off x="4680000" y="1080000"/>
            <a:ext cx="1260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" name="Line 16"/>
          <p:cNvSpPr/>
          <p:nvPr/>
        </p:nvSpPr>
        <p:spPr>
          <a:xfrm flipV="1">
            <a:off x="2700000" y="1080000"/>
            <a:ext cx="144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