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19"/>
  </p:notesMasterIdLst>
  <p:sldIdLst>
    <p:sldId id="269" r:id="rId2"/>
    <p:sldId id="256" r:id="rId3"/>
    <p:sldId id="258" r:id="rId4"/>
    <p:sldId id="264" r:id="rId5"/>
    <p:sldId id="266" r:id="rId6"/>
    <p:sldId id="259" r:id="rId7"/>
    <p:sldId id="260" r:id="rId8"/>
    <p:sldId id="261" r:id="rId9"/>
    <p:sldId id="262" r:id="rId10"/>
    <p:sldId id="263" r:id="rId11"/>
    <p:sldId id="274" r:id="rId12"/>
    <p:sldId id="270" r:id="rId13"/>
    <p:sldId id="271" r:id="rId14"/>
    <p:sldId id="267" r:id="rId15"/>
    <p:sldId id="268" r:id="rId16"/>
    <p:sldId id="273" r:id="rId17"/>
    <p:sldId id="272" r:id="rId18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88137-F6B9-4F43-ACE8-DDB0CBCB656C}" type="datetimeFigureOut">
              <a:rPr lang="fr-FR" smtClean="0"/>
              <a:t>05/06/2012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F27FC-C2A4-4E83-9AC5-7F1D1E891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3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>
                <a:alpha val="28000"/>
              </a:srgbClr>
            </a:gs>
            <a:gs pos="100000">
              <a:srgbClr val="FFEBFA">
                <a:alpha val="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162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835696" y="6356350"/>
            <a:ext cx="5688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100392" y="6356350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  <p:pic>
        <p:nvPicPr>
          <p:cNvPr id="8" name="Image 7" descr="log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07504" y="116632"/>
            <a:ext cx="523875" cy="523875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108665" y="620688"/>
            <a:ext cx="461665" cy="18002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800" i="0" dirty="0" smtClean="0"/>
              <a:t>Projet Hexxagon</a:t>
            </a:r>
            <a:endParaRPr lang="fr-FR" sz="1800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470025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Projet Hexxagon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UE </a:t>
            </a:r>
            <a:r>
              <a:rPr lang="fr-FR" dirty="0" smtClean="0"/>
              <a:t>LIF7 – Semestre </a:t>
            </a:r>
            <a:r>
              <a:rPr lang="fr-FR" dirty="0" smtClean="0"/>
              <a:t>printemps 2012</a:t>
            </a:r>
          </a:p>
          <a:p>
            <a:endParaRPr lang="fr-FR" dirty="0" smtClean="0"/>
          </a:p>
          <a:p>
            <a:r>
              <a:rPr lang="fr-FR" dirty="0" smtClean="0"/>
              <a:t>Mickaël Rivollet – Thibault Lazert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3915790" y="2564904"/>
            <a:ext cx="1312421" cy="1096397"/>
            <a:chOff x="3635896" y="2564904"/>
            <a:chExt cx="1312421" cy="1096397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896" y="2636911"/>
              <a:ext cx="952381" cy="952381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2564904"/>
              <a:ext cx="1096397" cy="1096397"/>
            </a:xfrm>
            <a:prstGeom prst="rect">
              <a:avLst/>
            </a:prstGeom>
          </p:spPr>
        </p:pic>
      </p:grp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88640"/>
            <a:ext cx="1020713" cy="6480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074" y="241874"/>
            <a:ext cx="1152695" cy="668229"/>
          </a:xfrm>
          <a:prstGeom prst="rect">
            <a:avLst/>
          </a:prstGeom>
        </p:spPr>
      </p:pic>
      <p:cxnSp>
        <p:nvCxnSpPr>
          <p:cNvPr id="13" name="Connecteur droit 12"/>
          <p:cNvCxnSpPr/>
          <p:nvPr/>
        </p:nvCxnSpPr>
        <p:spPr>
          <a:xfrm>
            <a:off x="1870125" y="2564904"/>
            <a:ext cx="5403750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Affiche (2/2)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afficheFree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(Image *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img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afficheQuit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()</a:t>
            </a:r>
          </a:p>
          <a:p>
            <a:pPr>
              <a:buNone/>
            </a:pPr>
            <a:r>
              <a:rPr lang="fr-FR" sz="12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afficheVideEcran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(Image *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Image * 	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afficheChargeImage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(char fichier[])</a:t>
            </a:r>
          </a:p>
          <a:p>
            <a:pPr>
              <a:buNone/>
            </a:pPr>
            <a:r>
              <a:rPr lang="fr-FR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afficheEvenements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Evenements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*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ev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afficheCoordonneeSouris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Evenements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ev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char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coord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afficheMiseAJour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Image *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afficheSetEcran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afficheErreur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afficheSetTitre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(char titre1[], char titre2[])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sourisDansRectangle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y, Rectangle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rectangle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  <a:endParaRPr lang="fr-F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10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 fichier contient les variables de préprocesseur avec les valeurs des paramètres.</a:t>
            </a:r>
          </a:p>
          <a:p>
            <a:pPr>
              <a:buNone/>
            </a:pP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Les paramètres correspondent aux chemins vers les fichiers, ou aux options pour la compilation (sons, commentaires).</a:t>
            </a:r>
          </a:p>
          <a:p>
            <a:pPr>
              <a:buNone/>
            </a:pP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 fichier contient les variables fixés utilisés pour l’affichage.</a:t>
            </a: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061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Tâches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2636912"/>
            <a:ext cx="8229600" cy="36290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Répartition des tâches au sein du groupe</a:t>
            </a:r>
          </a:p>
          <a:p>
            <a:pPr lvl="1">
              <a:spcAft>
                <a:spcPts val="6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Répartition équitable au fur et à mesure</a:t>
            </a:r>
          </a:p>
          <a:p>
            <a:pPr lvl="1">
              <a:spcAft>
                <a:spcPts val="6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Travail en parallèle grâce à SVN</a:t>
            </a:r>
          </a:p>
          <a:p>
            <a:pPr lvl="2">
              <a:spcAft>
                <a:spcPts val="600"/>
              </a:spcAft>
            </a:pP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Travail sur le même fichier</a:t>
            </a:r>
          </a:p>
          <a:p>
            <a:pPr lvl="2">
              <a:spcAft>
                <a:spcPts val="600"/>
              </a:spcAft>
            </a:pP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Historique des mises à jour</a:t>
            </a: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spcAft>
                <a:spcPts val="6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Fichier « TODO » avec la liste des prochaines tâches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95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700808"/>
            <a:ext cx="8229600" cy="4565104"/>
          </a:xfrm>
        </p:spPr>
        <p:txBody>
          <a:bodyPr>
            <a:noAutofit/>
          </a:bodyPr>
          <a:lstStyle/>
          <a:p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Les possibilités de l’utilisateur :</a:t>
            </a: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Choix du plateau </a:t>
            </a:r>
            <a:r>
              <a:rPr lang="fr-FR" sz="160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parmi quatre</a:t>
            </a:r>
            <a:endPara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Choix du mode de jeu</a:t>
            </a:r>
          </a:p>
          <a:p>
            <a:pPr lvl="2">
              <a:spcAft>
                <a:spcPts val="6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Contre un autre joueur</a:t>
            </a:r>
          </a:p>
          <a:p>
            <a:pPr lvl="2">
              <a:spcAft>
                <a:spcPts val="6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Contre </a:t>
            </a:r>
            <a:r>
              <a:rPr lang="fr-F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l’ordinateur (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différents niveaux</a:t>
            </a:r>
            <a:r>
              <a:rPr lang="fr-F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fr-F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Fonction de sauvegarde de la partie en cours</a:t>
            </a: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Fonction d’aide pendant le jeu</a:t>
            </a:r>
            <a:endPara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fr-FR" sz="1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00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Aperçu du menu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97" t="2836" r="1169" b="1984"/>
          <a:stretch>
            <a:fillRect/>
          </a:stretch>
        </p:blipFill>
        <p:spPr bwMode="auto">
          <a:xfrm>
            <a:off x="971600" y="1340768"/>
            <a:ext cx="741682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14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Aperçu du jeu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816" t="3814" r="1885" b="2317"/>
          <a:stretch>
            <a:fillRect/>
          </a:stretch>
        </p:blipFill>
        <p:spPr bwMode="auto">
          <a:xfrm>
            <a:off x="1259632" y="1772816"/>
            <a:ext cx="655272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15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228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pic>
        <p:nvPicPr>
          <p:cNvPr id="7" name="Espace réservé du contenu 6">
            <a:hlinkClick r:id="" action="ppaction://hlinkshowjump?jump=endshow"/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852936"/>
            <a:ext cx="1728192" cy="864096"/>
          </a:xfr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309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e 92"/>
          <p:cNvGrpSpPr/>
          <p:nvPr/>
        </p:nvGrpSpPr>
        <p:grpSpPr>
          <a:xfrm>
            <a:off x="827584" y="476672"/>
            <a:ext cx="7488832" cy="4824536"/>
            <a:chOff x="251520" y="476672"/>
            <a:chExt cx="7488832" cy="4824536"/>
          </a:xfrm>
        </p:grpSpPr>
        <p:sp>
          <p:nvSpPr>
            <p:cNvPr id="2" name="Rectangle 1"/>
            <p:cNvSpPr/>
            <p:nvPr/>
          </p:nvSpPr>
          <p:spPr>
            <a:xfrm>
              <a:off x="4067944" y="476672"/>
              <a:ext cx="1368152" cy="360040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main</a:t>
              </a:r>
              <a:endParaRPr lang="fr-F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5580112" y="1268760"/>
              <a:ext cx="1944216" cy="360040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menu Principal</a:t>
              </a:r>
              <a:endParaRPr lang="fr-F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339752" y="1268760"/>
              <a:ext cx="1512168" cy="360040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jeu</a:t>
              </a:r>
              <a:endParaRPr lang="fr-F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1520" y="2348880"/>
              <a:ext cx="2304256" cy="1296144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Plateau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places_libres (entier)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capacité (entier)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support (plateau de Case*)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score_j1 (entier)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score_j2 (entier)</a:t>
              </a:r>
              <a:endParaRPr lang="fr-FR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520" y="4293096"/>
              <a:ext cx="2304256" cy="1008112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Case</a:t>
              </a:r>
            </a:p>
            <a:p>
              <a:r>
                <a:rPr lang="fr-FR" sz="1000" dirty="0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libre (booléen)</a:t>
              </a:r>
            </a:p>
            <a:p>
              <a:r>
                <a:rPr lang="fr-FR" sz="1000" dirty="0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joueur (entier)</a:t>
              </a:r>
            </a:p>
            <a:p>
              <a:r>
                <a:rPr lang="fr-FR" sz="1000" dirty="0" err="1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posX</a:t>
              </a:r>
              <a:r>
                <a:rPr lang="fr-FR" sz="1000" dirty="0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(entier)</a:t>
              </a:r>
            </a:p>
            <a:p>
              <a:r>
                <a:rPr lang="fr-FR" sz="1000" dirty="0" err="1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posY</a:t>
              </a:r>
              <a:r>
                <a:rPr lang="fr-FR" sz="1000" dirty="0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(entier)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1760" y="3789040"/>
              <a:ext cx="2304256" cy="360040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ordinateur</a:t>
              </a:r>
              <a:endParaRPr lang="fr-F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156176" y="2636912"/>
              <a:ext cx="1584176" cy="360040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affiche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56176" y="3645024"/>
              <a:ext cx="1584176" cy="360040"/>
            </a:xfrm>
            <a:prstGeom prst="rect">
              <a:avLst/>
            </a:prstGeom>
            <a:ln w="12700">
              <a:solidFill>
                <a:schemeClr val="accent3"/>
              </a:solidFill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accent3">
                      <a:lumMod val="50000"/>
                    </a:schemeClr>
                  </a:solidFill>
                </a:rPr>
                <a:t>Librairie SDL</a:t>
              </a:r>
              <a:endParaRPr lang="fr-FR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95936" y="2636912"/>
              <a:ext cx="1800200" cy="360040"/>
            </a:xfrm>
            <a:prstGeom prst="rect">
              <a:avLst/>
            </a:prstGeom>
            <a:ln w="12700">
              <a:solidFill>
                <a:schemeClr val="accent3"/>
              </a:solidFill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accent3">
                      <a:lumMod val="50000"/>
                    </a:schemeClr>
                  </a:solidFill>
                </a:rPr>
                <a:t>Librairie FMOD</a:t>
              </a:r>
              <a:endParaRPr lang="fr-FR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" name="Connecteur droit avec flèche 12"/>
            <p:cNvCxnSpPr>
              <a:stCxn id="9" idx="0"/>
              <a:endCxn id="8" idx="2"/>
            </p:cNvCxnSpPr>
            <p:nvPr/>
          </p:nvCxnSpPr>
          <p:spPr>
            <a:xfrm flipV="1">
              <a:off x="6948264" y="2996952"/>
              <a:ext cx="0" cy="64807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8" idx="0"/>
              <a:endCxn id="3" idx="2"/>
            </p:cNvCxnSpPr>
            <p:nvPr/>
          </p:nvCxnSpPr>
          <p:spPr>
            <a:xfrm flipH="1" flipV="1">
              <a:off x="6552220" y="1628800"/>
              <a:ext cx="396044" cy="100811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>
              <a:stCxn id="8" idx="0"/>
              <a:endCxn id="4" idx="2"/>
            </p:cNvCxnSpPr>
            <p:nvPr/>
          </p:nvCxnSpPr>
          <p:spPr>
            <a:xfrm flipH="1" flipV="1">
              <a:off x="3095836" y="1628800"/>
              <a:ext cx="3852428" cy="100811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0" idx="0"/>
              <a:endCxn id="3" idx="1"/>
            </p:cNvCxnSpPr>
            <p:nvPr/>
          </p:nvCxnSpPr>
          <p:spPr>
            <a:xfrm flipV="1">
              <a:off x="4896036" y="1448780"/>
              <a:ext cx="684076" cy="118813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10" idx="0"/>
              <a:endCxn id="4" idx="3"/>
            </p:cNvCxnSpPr>
            <p:nvPr/>
          </p:nvCxnSpPr>
          <p:spPr>
            <a:xfrm flipH="1" flipV="1">
              <a:off x="3851920" y="1448780"/>
              <a:ext cx="1044116" cy="118813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5" idx="0"/>
              <a:endCxn id="4" idx="1"/>
            </p:cNvCxnSpPr>
            <p:nvPr/>
          </p:nvCxnSpPr>
          <p:spPr>
            <a:xfrm flipV="1">
              <a:off x="1403648" y="1448780"/>
              <a:ext cx="936104" cy="900100"/>
            </a:xfrm>
            <a:prstGeom prst="straightConnector1">
              <a:avLst/>
            </a:prstGeom>
            <a:ln>
              <a:headEnd type="arrow"/>
              <a:tailEnd type="non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>
              <a:stCxn id="6" idx="0"/>
              <a:endCxn id="5" idx="2"/>
            </p:cNvCxnSpPr>
            <p:nvPr/>
          </p:nvCxnSpPr>
          <p:spPr>
            <a:xfrm flipV="1">
              <a:off x="1403648" y="3645024"/>
              <a:ext cx="0" cy="64807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7" idx="0"/>
              <a:endCxn id="4" idx="2"/>
            </p:cNvCxnSpPr>
            <p:nvPr/>
          </p:nvCxnSpPr>
          <p:spPr>
            <a:xfrm flipH="1" flipV="1">
              <a:off x="3095836" y="1628800"/>
              <a:ext cx="468052" cy="216024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>
              <a:stCxn id="4" idx="0"/>
              <a:endCxn id="2" idx="1"/>
            </p:cNvCxnSpPr>
            <p:nvPr/>
          </p:nvCxnSpPr>
          <p:spPr>
            <a:xfrm flipV="1">
              <a:off x="3095836" y="656692"/>
              <a:ext cx="972108" cy="61206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3" idx="0"/>
              <a:endCxn id="2" idx="3"/>
            </p:cNvCxnSpPr>
            <p:nvPr/>
          </p:nvCxnSpPr>
          <p:spPr>
            <a:xfrm flipH="1" flipV="1">
              <a:off x="5436096" y="656692"/>
              <a:ext cx="1116124" cy="61206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1151620" y="5733256"/>
            <a:ext cx="6840760" cy="360040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Diagramme des modules du jeu Hexxagon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5" name="Espace réservé du pied de page 9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4555392" y="4941168"/>
            <a:ext cx="1800200" cy="360040"/>
          </a:xfrm>
          <a:prstGeom prst="rec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Paramètres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2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main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char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[])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regression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Appel du jeu avec le paramètre « -r » pour les tests de régression.</a:t>
            </a:r>
          </a:p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 main gère les échanges entre le menu principal et le jeu.</a:t>
            </a: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3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Menu principal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menuPrincipal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contreordinateur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niveauordinateur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*plateau)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afficheVerifChargementSon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FMOD_SOUND *son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Menu principal :</a:t>
            </a:r>
          </a:p>
          <a:p>
            <a:pPr>
              <a:buNone/>
            </a:pP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Cette fenêtre contient un descriptif du jeu et de ces fonctionnalités.</a:t>
            </a: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C’est dans cette fenêtre que l’utilisateur peut choisir le terrain et le mode de jeu.</a:t>
            </a: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 est possible de reprendre une partie enregistrée depuis ce menu.</a:t>
            </a: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4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Jeu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 bIns="0"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Jouer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contreordinateur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niveauordinateur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Jeu :</a:t>
            </a:r>
            <a:endParaRPr lang="fr-FR" sz="12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Aft>
                <a:spcPts val="500"/>
              </a:spcAft>
              <a:buNone/>
            </a:pP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Fenêtre de jeu dans laquelle se déroule la partie.</a:t>
            </a:r>
          </a:p>
          <a:p>
            <a:pPr>
              <a:spcAft>
                <a:spcPts val="500"/>
              </a:spcAft>
              <a:buNone/>
            </a:pP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 bouton pour enregistrer la partie est en bas de cette fenêtre.</a:t>
            </a:r>
          </a:p>
          <a:p>
            <a:pPr>
              <a:spcAft>
                <a:spcPts val="500"/>
              </a:spcAft>
              <a:buNone/>
            </a:pP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Dans cette fenêtre, on voit le plateau complet ainsi que le score et le joueur qui est en train de jouer</a:t>
            </a: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5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Plateau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plateauInit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capacite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plateauChangeJoueur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plateauDecrementePlacesLibres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plateauSourisDansCase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sy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dim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Case *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plateauCaseSurvollee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sy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dim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plateauLireFichier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char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filename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[],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plateauEcrireFichier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qui_joue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contreordi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niveauordi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plateauNbPossibilites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Case *c)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plateauTestCaseProche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plateauVolerPions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plateauNbPionsAVoler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plateauNbPionsAVolerAdjacent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Case *c1, Case *c2,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plateauNbPionsPerdu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changeScoreJoueur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dec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plateauPeutJouer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plateauRemplirPions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plateauTestament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plateauNbPionEnnemi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plateauTestRegression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  <a:endParaRPr lang="fr-F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6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Case *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caseInit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caseSetPos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caseGetLibre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caseSetLibre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val)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caseGetJoueur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caseSetJoueur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caseGetX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caseGetY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caseTestCoordonnees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sy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caseTestament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(Case *c)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caseTestRegression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  <a:endParaRPr lang="fr-F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7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Ordinateur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ordinateurJouer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Principe :</a:t>
            </a:r>
          </a:p>
          <a:p>
            <a:pPr>
              <a:buNone/>
            </a:pP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Cette fonction calcule le prochain mouvement de l’ordinateur.</a:t>
            </a: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Fonctionnalités :</a:t>
            </a:r>
          </a:p>
          <a:p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Détection des cases à défendre ou à attaquer en priorité</a:t>
            </a:r>
          </a:p>
          <a:p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Calcul du nombre de pions adverses à voler</a:t>
            </a:r>
          </a:p>
          <a:p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Différents tests effectués :</a:t>
            </a:r>
            <a:endParaRPr lang="fr-F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Calcul de la meilleure place pour l’ordinateur</a:t>
            </a:r>
          </a:p>
          <a:p>
            <a:pPr lvl="1"/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Calcul des risques au pro rata du nombre de pièces volées</a:t>
            </a:r>
          </a:p>
          <a:p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8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Affiche (1/2)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b="1" dirty="0" smtClean="0">
                <a:latin typeface="Consolas" pitchFamily="49" charset="0"/>
                <a:cs typeface="Consolas" pitchFamily="49" charset="0"/>
              </a:rPr>
              <a:t>Fonctions d’affichage :</a:t>
            </a:r>
            <a:endParaRPr lang="fr-FR" sz="12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Ces fonctions utilisent la SDL.</a:t>
            </a: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b="1" dirty="0" smtClean="0">
                <a:latin typeface="Consolas" pitchFamily="49" charset="0"/>
                <a:cs typeface="Consolas" pitchFamily="49" charset="0"/>
              </a:rPr>
              <a:t>Modularité du code :</a:t>
            </a:r>
          </a:p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Il serait possible de programmer ce module en utilisant une autre librairie sans changer les autres modules.</a:t>
            </a: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Rectangle 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	xy2rect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afficheInit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afficheScores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s1,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s2, Image *chiffres[], Image *haut, Image *pion_j1, Image 		*pion_j2,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afficheNiveauOrdinateur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*chiffre[],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afficheQuiJoue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afficheFinJeu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s1,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s2,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ordi,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afficheImage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y, Image *image,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afficheImageRect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(Rectangle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rect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*image,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afficheJeu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image_case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*pion_j1, Image *pion_j2, 		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afficheVerifChargement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img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afficheCaseJeu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*c, Image *image,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afficheCasesAutour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img_dupliquer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		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img_deplacer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  <a:endParaRPr lang="fr-FR" sz="1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9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558</Words>
  <Application>Microsoft Office PowerPoint</Application>
  <PresentationFormat>Affichage à l'écran (4:3)</PresentationFormat>
  <Paragraphs>229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Projet Hexxagon</vt:lpstr>
      <vt:lpstr>Présentation PowerPoint</vt:lpstr>
      <vt:lpstr>Main</vt:lpstr>
      <vt:lpstr>Menu principal</vt:lpstr>
      <vt:lpstr>Jeu</vt:lpstr>
      <vt:lpstr>Plateau</vt:lpstr>
      <vt:lpstr>Case</vt:lpstr>
      <vt:lpstr>Ordinateur</vt:lpstr>
      <vt:lpstr>Affiche (1/2)</vt:lpstr>
      <vt:lpstr>Affiche (2/2)</vt:lpstr>
      <vt:lpstr>Paramètres</vt:lpstr>
      <vt:lpstr>Tâches</vt:lpstr>
      <vt:lpstr>Fonctionnalités</vt:lpstr>
      <vt:lpstr>Aperçu du menu</vt:lpstr>
      <vt:lpstr>Aperçu du jeu</vt:lpstr>
      <vt:lpstr>Merci de votre attention</vt:lpstr>
      <vt:lpstr>Démo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scrip</cp:lastModifiedBy>
  <cp:revision>50</cp:revision>
  <dcterms:modified xsi:type="dcterms:W3CDTF">2012-06-05T09:45:54Z</dcterms:modified>
</cp:coreProperties>
</file>