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4"/>
  </p:notesMasterIdLst>
  <p:sldIdLst>
    <p:sldId id="269" r:id="rId2"/>
    <p:sldId id="256" r:id="rId3"/>
    <p:sldId id="258" r:id="rId4"/>
    <p:sldId id="264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8" r:id="rId13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t>03/06/2012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, Thibault </a:t>
            </a:r>
            <a:r>
              <a:rPr lang="fr-FR" dirty="0" err="1" smtClean="0"/>
              <a:t>Lazert</a:t>
            </a:r>
            <a:r>
              <a:rPr lang="fr-FR" dirty="0" smtClean="0"/>
              <a:t>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30887" cy="14401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600" i="0" dirty="0" smtClean="0"/>
              <a:t>Projet Hexxagon</a:t>
            </a:r>
            <a:endParaRPr lang="fr-FR" sz="16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fr-FR" dirty="0" smtClean="0"/>
              <a:t>Projet Hexxagon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LIF 7 –Semestre printemps 2012</a:t>
            </a:r>
          </a:p>
          <a:p>
            <a:endParaRPr lang="fr-FR" dirty="0" smtClean="0"/>
          </a:p>
          <a:p>
            <a:r>
              <a:rPr lang="fr-FR" dirty="0" smtClean="0"/>
              <a:t>Mickaël </a:t>
            </a:r>
            <a:r>
              <a:rPr lang="fr-FR" dirty="0" err="1" smtClean="0"/>
              <a:t>Rivollet</a:t>
            </a:r>
            <a:r>
              <a:rPr lang="fr-FR" dirty="0" smtClean="0"/>
              <a:t> – Thibault </a:t>
            </a:r>
            <a:r>
              <a:rPr lang="fr-FR" dirty="0" err="1" smtClean="0"/>
              <a:t>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menu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(plateau de 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Menu 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afficheVerifChargementSon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FMOD_SOUND *son)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plateauChangeJoueur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plateauDecrementePlacesLibres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plateauGetPlacesLibres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plateauGetCapacite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plateauGetCaseI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i)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plateauNbPionsAVolerAdjacent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*c1, Case *c2,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changeScoreJoueur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dec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plateauGetScore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plateauRemplirPions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plateauNbPionEnnemi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caseSetPos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caseSetLibre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val)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caseSetJoueur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caseGetY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Affichage à l'écran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Projet Hexxagon</vt:lpstr>
      <vt:lpstr>Diapositive 2</vt:lpstr>
      <vt:lpstr>Main</vt:lpstr>
      <vt:lpstr>Menu principal</vt:lpstr>
      <vt:lpstr>Jeu</vt:lpstr>
      <vt:lpstr>Plateau</vt:lpstr>
      <vt:lpstr>Case</vt:lpstr>
      <vt:lpstr>Ordinateur</vt:lpstr>
      <vt:lpstr>Affiche (1/2)</vt:lpstr>
      <vt:lpstr>Affiche (2/2)</vt:lpstr>
      <vt:lpstr>Aperçu du menu</vt:lpstr>
      <vt:lpstr>Aperçu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Thibault</cp:lastModifiedBy>
  <cp:revision>17</cp:revision>
  <dcterms:modified xsi:type="dcterms:W3CDTF">2012-06-03T09:27:47Z</dcterms:modified>
</cp:coreProperties>
</file>