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20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5C39-C78B-4876-9D08-B26021CBDFC3}" type="datetimeFigureOut">
              <a:rPr lang="fr-FR" smtClean="0"/>
              <a:t>27/03/2012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1B49-27C9-4A5B-BA77-74A5D4ED6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30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5C39-C78B-4876-9D08-B26021CBDFC3}" type="datetimeFigureOut">
              <a:rPr lang="fr-FR" smtClean="0"/>
              <a:t>27/03/2012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1B49-27C9-4A5B-BA77-74A5D4ED6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73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5C39-C78B-4876-9D08-B26021CBDFC3}" type="datetimeFigureOut">
              <a:rPr lang="fr-FR" smtClean="0"/>
              <a:t>27/03/2012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1B49-27C9-4A5B-BA77-74A5D4ED6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76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5C39-C78B-4876-9D08-B26021CBDFC3}" type="datetimeFigureOut">
              <a:rPr lang="fr-FR" smtClean="0"/>
              <a:t>27/03/2012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1B49-27C9-4A5B-BA77-74A5D4ED6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94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5C39-C78B-4876-9D08-B26021CBDFC3}" type="datetimeFigureOut">
              <a:rPr lang="fr-FR" smtClean="0"/>
              <a:t>27/03/2012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1B49-27C9-4A5B-BA77-74A5D4ED6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24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5C39-C78B-4876-9D08-B26021CBDFC3}" type="datetimeFigureOut">
              <a:rPr lang="fr-FR" smtClean="0"/>
              <a:t>27/03/2012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1B49-27C9-4A5B-BA77-74A5D4ED6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5C39-C78B-4876-9D08-B26021CBDFC3}" type="datetimeFigureOut">
              <a:rPr lang="fr-FR" smtClean="0"/>
              <a:t>27/03/2012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1B49-27C9-4A5B-BA77-74A5D4ED6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25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5C39-C78B-4876-9D08-B26021CBDFC3}" type="datetimeFigureOut">
              <a:rPr lang="fr-FR" smtClean="0"/>
              <a:t>27/03/2012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1B49-27C9-4A5B-BA77-74A5D4ED6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70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5C39-C78B-4876-9D08-B26021CBDFC3}" type="datetimeFigureOut">
              <a:rPr lang="fr-FR" smtClean="0"/>
              <a:t>27/03/2012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1B49-27C9-4A5B-BA77-74A5D4ED6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26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5C39-C78B-4876-9D08-B26021CBDFC3}" type="datetimeFigureOut">
              <a:rPr lang="fr-FR" smtClean="0"/>
              <a:t>27/03/2012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1B49-27C9-4A5B-BA77-74A5D4ED6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92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5C39-C78B-4876-9D08-B26021CBDFC3}" type="datetimeFigureOut">
              <a:rPr lang="fr-FR" smtClean="0"/>
              <a:t>27/03/2012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1B49-27C9-4A5B-BA77-74A5D4ED6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9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15C39-C78B-4876-9D08-B26021CBDFC3}" type="datetimeFigureOut">
              <a:rPr lang="fr-FR" smtClean="0"/>
              <a:t>27/03/2012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01B49-27C9-4A5B-BA77-74A5D4ED6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49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635896" y="260648"/>
            <a:ext cx="5499083" cy="3312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dirty="0" smtClean="0">
                <a:solidFill>
                  <a:schemeClr val="tx1"/>
                </a:solidFill>
              </a:rPr>
              <a:t>Module: Plateau</a:t>
            </a:r>
          </a:p>
          <a:p>
            <a:r>
              <a:rPr lang="fr-FR" dirty="0">
                <a:solidFill>
                  <a:schemeClr val="tx1"/>
                </a:solidFill>
              </a:rPr>
              <a:t>	</a:t>
            </a:r>
            <a:r>
              <a:rPr lang="fr-FR" dirty="0" err="1" smtClean="0">
                <a:solidFill>
                  <a:schemeClr val="tx1"/>
                </a:solidFill>
              </a:rPr>
              <a:t>tableauPion</a:t>
            </a:r>
            <a:r>
              <a:rPr lang="fr-FR" dirty="0" smtClean="0">
                <a:solidFill>
                  <a:schemeClr val="tx1"/>
                </a:solidFill>
              </a:rPr>
              <a:t>: case*</a:t>
            </a:r>
          </a:p>
          <a:p>
            <a:r>
              <a:rPr lang="fr-FR" dirty="0">
                <a:solidFill>
                  <a:schemeClr val="tx1"/>
                </a:solidFill>
              </a:rPr>
              <a:t>	</a:t>
            </a:r>
            <a:r>
              <a:rPr lang="fr-FR" dirty="0" err="1" smtClean="0">
                <a:solidFill>
                  <a:schemeClr val="tx1"/>
                </a:solidFill>
              </a:rPr>
              <a:t>places_libres</a:t>
            </a:r>
            <a:r>
              <a:rPr lang="fr-FR" dirty="0" smtClean="0">
                <a:solidFill>
                  <a:schemeClr val="tx1"/>
                </a:solidFill>
              </a:rPr>
              <a:t>: </a:t>
            </a:r>
            <a:r>
              <a:rPr lang="fr-FR" dirty="0" err="1" smtClean="0">
                <a:solidFill>
                  <a:schemeClr val="tx1"/>
                </a:solidFill>
              </a:rPr>
              <a:t>int</a:t>
            </a: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	</a:t>
            </a:r>
            <a:r>
              <a:rPr lang="fr-FR" dirty="0" smtClean="0">
                <a:solidFill>
                  <a:schemeClr val="tx1"/>
                </a:solidFill>
              </a:rPr>
              <a:t>Capacité: </a:t>
            </a:r>
            <a:r>
              <a:rPr lang="fr-FR" dirty="0" err="1" smtClean="0">
                <a:solidFill>
                  <a:schemeClr val="tx1"/>
                </a:solidFill>
              </a:rPr>
              <a:t>int</a:t>
            </a:r>
            <a:endParaRPr lang="fr-FR" dirty="0" smtClean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+ </a:t>
            </a:r>
            <a:r>
              <a:rPr lang="fr-FR" dirty="0" err="1" smtClean="0">
                <a:solidFill>
                  <a:schemeClr val="tx1"/>
                </a:solidFill>
              </a:rPr>
              <a:t>getPlaces_libres</a:t>
            </a:r>
            <a:r>
              <a:rPr lang="fr-FR" dirty="0" smtClean="0">
                <a:solidFill>
                  <a:schemeClr val="tx1"/>
                </a:solidFill>
              </a:rPr>
              <a:t>(plateau </a:t>
            </a:r>
            <a:r>
              <a:rPr lang="fr-FR" dirty="0" smtClean="0">
                <a:solidFill>
                  <a:schemeClr val="tx1"/>
                </a:solidFill>
              </a:rPr>
              <a:t>plat): </a:t>
            </a:r>
            <a:r>
              <a:rPr lang="fr-FR" dirty="0" err="1" smtClean="0">
                <a:solidFill>
                  <a:schemeClr val="tx1"/>
                </a:solidFill>
              </a:rPr>
              <a:t>int</a:t>
            </a: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+ </a:t>
            </a:r>
            <a:r>
              <a:rPr lang="fr-FR" dirty="0" err="1" smtClean="0">
                <a:solidFill>
                  <a:schemeClr val="tx1"/>
                </a:solidFill>
              </a:rPr>
              <a:t>initPlateau</a:t>
            </a:r>
            <a:r>
              <a:rPr lang="fr-FR" dirty="0" smtClean="0">
                <a:solidFill>
                  <a:schemeClr val="tx1"/>
                </a:solidFill>
              </a:rPr>
              <a:t>(plateau plat): </a:t>
            </a:r>
            <a:r>
              <a:rPr lang="fr-FR" dirty="0" err="1">
                <a:solidFill>
                  <a:schemeClr val="tx1"/>
                </a:solidFill>
              </a:rPr>
              <a:t>v</a:t>
            </a:r>
            <a:r>
              <a:rPr lang="fr-FR" dirty="0" err="1" smtClean="0">
                <a:solidFill>
                  <a:schemeClr val="tx1"/>
                </a:solidFill>
              </a:rPr>
              <a:t>oid</a:t>
            </a: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+ </a:t>
            </a:r>
            <a:r>
              <a:rPr lang="fr-FR" dirty="0" err="1" smtClean="0">
                <a:solidFill>
                  <a:schemeClr val="tx1"/>
                </a:solidFill>
              </a:rPr>
              <a:t>DéplacePion</a:t>
            </a:r>
            <a:r>
              <a:rPr lang="fr-FR" dirty="0" smtClean="0">
                <a:solidFill>
                  <a:schemeClr val="tx1"/>
                </a:solidFill>
              </a:rPr>
              <a:t>(plateau </a:t>
            </a:r>
            <a:r>
              <a:rPr lang="fr-FR" dirty="0" smtClean="0">
                <a:solidFill>
                  <a:schemeClr val="tx1"/>
                </a:solidFill>
              </a:rPr>
              <a:t>plat, </a:t>
            </a:r>
            <a:r>
              <a:rPr lang="fr-FR" dirty="0" smtClean="0">
                <a:solidFill>
                  <a:schemeClr val="tx1"/>
                </a:solidFill>
              </a:rPr>
              <a:t>case* ca1, case* ca2): </a:t>
            </a:r>
            <a:r>
              <a:rPr lang="fr-FR" dirty="0" err="1" smtClean="0">
                <a:solidFill>
                  <a:schemeClr val="tx1"/>
                </a:solidFill>
              </a:rPr>
              <a:t>void</a:t>
            </a: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+ </a:t>
            </a:r>
            <a:r>
              <a:rPr lang="fr-FR" dirty="0" err="1" smtClean="0">
                <a:solidFill>
                  <a:schemeClr val="tx1"/>
                </a:solidFill>
              </a:rPr>
              <a:t>creePion</a:t>
            </a:r>
            <a:r>
              <a:rPr lang="fr-FR" dirty="0" smtClean="0">
                <a:solidFill>
                  <a:schemeClr val="tx1"/>
                </a:solidFill>
              </a:rPr>
              <a:t>(plateau plat, case* ca, </a:t>
            </a:r>
            <a:r>
              <a:rPr lang="fr-FR" dirty="0" err="1" smtClean="0">
                <a:solidFill>
                  <a:schemeClr val="tx1"/>
                </a:solidFill>
              </a:rPr>
              <a:t>int</a:t>
            </a:r>
            <a:r>
              <a:rPr lang="fr-FR" dirty="0" smtClean="0">
                <a:solidFill>
                  <a:schemeClr val="tx1"/>
                </a:solidFill>
              </a:rPr>
              <a:t> Joueur): </a:t>
            </a:r>
            <a:r>
              <a:rPr lang="fr-FR" dirty="0" err="1" smtClean="0">
                <a:solidFill>
                  <a:schemeClr val="tx1"/>
                </a:solidFill>
              </a:rPr>
              <a:t>void</a:t>
            </a: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+ </a:t>
            </a:r>
            <a:r>
              <a:rPr lang="fr-FR" dirty="0" err="1" smtClean="0">
                <a:solidFill>
                  <a:schemeClr val="tx1"/>
                </a:solidFill>
              </a:rPr>
              <a:t>ModifieCasesAdjacentes</a:t>
            </a:r>
            <a:r>
              <a:rPr lang="fr-FR" dirty="0" smtClean="0">
                <a:solidFill>
                  <a:schemeClr val="tx1"/>
                </a:solidFill>
              </a:rPr>
              <a:t>(plateau plat, case* ca): </a:t>
            </a:r>
            <a:r>
              <a:rPr lang="fr-FR" smtClean="0">
                <a:solidFill>
                  <a:schemeClr val="tx1"/>
                </a:solidFill>
              </a:rPr>
              <a:t>void</a:t>
            </a:r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504" y="3685823"/>
            <a:ext cx="4184227" cy="3168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dirty="0" smtClean="0">
                <a:solidFill>
                  <a:schemeClr val="tx1"/>
                </a:solidFill>
              </a:rPr>
              <a:t>Module case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	Libre: </a:t>
            </a:r>
            <a:r>
              <a:rPr lang="fr-FR" dirty="0" err="1" smtClean="0">
                <a:solidFill>
                  <a:schemeClr val="tx1"/>
                </a:solidFill>
              </a:rPr>
              <a:t>bool</a:t>
            </a: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	</a:t>
            </a:r>
            <a:r>
              <a:rPr lang="fr-FR" dirty="0" err="1" smtClean="0">
                <a:solidFill>
                  <a:schemeClr val="tx1"/>
                </a:solidFill>
              </a:rPr>
              <a:t>posX</a:t>
            </a:r>
            <a:r>
              <a:rPr lang="fr-FR" dirty="0" smtClean="0">
                <a:solidFill>
                  <a:schemeClr val="tx1"/>
                </a:solidFill>
              </a:rPr>
              <a:t>: </a:t>
            </a:r>
            <a:r>
              <a:rPr lang="fr-FR" dirty="0" err="1" smtClean="0">
                <a:solidFill>
                  <a:schemeClr val="tx1"/>
                </a:solidFill>
              </a:rPr>
              <a:t>int</a:t>
            </a: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	</a:t>
            </a:r>
            <a:r>
              <a:rPr lang="fr-FR" dirty="0" err="1" smtClean="0">
                <a:solidFill>
                  <a:schemeClr val="tx1"/>
                </a:solidFill>
              </a:rPr>
              <a:t>posY</a:t>
            </a:r>
            <a:r>
              <a:rPr lang="fr-FR" dirty="0" smtClean="0">
                <a:solidFill>
                  <a:schemeClr val="tx1"/>
                </a:solidFill>
              </a:rPr>
              <a:t>: </a:t>
            </a:r>
            <a:r>
              <a:rPr lang="fr-FR" dirty="0" err="1" smtClean="0">
                <a:solidFill>
                  <a:schemeClr val="tx1"/>
                </a:solidFill>
              </a:rPr>
              <a:t>int</a:t>
            </a: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	</a:t>
            </a:r>
            <a:r>
              <a:rPr lang="fr-FR" dirty="0" smtClean="0">
                <a:solidFill>
                  <a:schemeClr val="tx1"/>
                </a:solidFill>
              </a:rPr>
              <a:t>Joueur: </a:t>
            </a:r>
            <a:r>
              <a:rPr lang="fr-FR" dirty="0" err="1" smtClean="0">
                <a:solidFill>
                  <a:schemeClr val="tx1"/>
                </a:solidFill>
              </a:rPr>
              <a:t>int</a:t>
            </a:r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+ </a:t>
            </a:r>
            <a:r>
              <a:rPr lang="fr-FR" dirty="0" err="1" smtClean="0">
                <a:solidFill>
                  <a:schemeClr val="tx1"/>
                </a:solidFill>
              </a:rPr>
              <a:t>ChangeJoueur</a:t>
            </a:r>
            <a:r>
              <a:rPr lang="fr-FR" dirty="0" smtClean="0">
                <a:solidFill>
                  <a:schemeClr val="tx1"/>
                </a:solidFill>
              </a:rPr>
              <a:t>(case ca, </a:t>
            </a:r>
            <a:r>
              <a:rPr lang="fr-FR" dirty="0" err="1" smtClean="0">
                <a:solidFill>
                  <a:schemeClr val="tx1"/>
                </a:solidFill>
              </a:rPr>
              <a:t>int</a:t>
            </a:r>
            <a:r>
              <a:rPr lang="fr-FR" dirty="0" smtClean="0">
                <a:solidFill>
                  <a:schemeClr val="tx1"/>
                </a:solidFill>
              </a:rPr>
              <a:t> Joueur): </a:t>
            </a:r>
            <a:r>
              <a:rPr lang="fr-FR" dirty="0" err="1" smtClean="0">
                <a:solidFill>
                  <a:schemeClr val="tx1"/>
                </a:solidFill>
              </a:rPr>
              <a:t>void</a:t>
            </a: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+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0732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</Words>
  <Application>Microsoft Office PowerPoint</Application>
  <PresentationFormat>Affichage à l'écran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Mickael</dc:creator>
  <cp:lastModifiedBy>Mickael</cp:lastModifiedBy>
  <cp:revision>7</cp:revision>
  <dcterms:created xsi:type="dcterms:W3CDTF">2012-03-20T09:42:20Z</dcterms:created>
  <dcterms:modified xsi:type="dcterms:W3CDTF">2012-03-27T07:17:31Z</dcterms:modified>
</cp:coreProperties>
</file>