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0"/>
  </p:notesMasterIdLst>
  <p:sldIdLst>
    <p:sldId id="278" r:id="rId2"/>
    <p:sldId id="260" r:id="rId3"/>
    <p:sldId id="258" r:id="rId4"/>
    <p:sldId id="309" r:id="rId5"/>
    <p:sldId id="324" r:id="rId6"/>
    <p:sldId id="328" r:id="rId7"/>
    <p:sldId id="274" r:id="rId8"/>
    <p:sldId id="326" r:id="rId9"/>
    <p:sldId id="325" r:id="rId10"/>
    <p:sldId id="271" r:id="rId11"/>
    <p:sldId id="283" r:id="rId12"/>
    <p:sldId id="293" r:id="rId13"/>
    <p:sldId id="294" r:id="rId14"/>
    <p:sldId id="322" r:id="rId15"/>
    <p:sldId id="329" r:id="rId16"/>
    <p:sldId id="327" r:id="rId17"/>
    <p:sldId id="330" r:id="rId18"/>
    <p:sldId id="331" r:id="rId19"/>
    <p:sldId id="332" r:id="rId20"/>
    <p:sldId id="333" r:id="rId21"/>
    <p:sldId id="262" r:id="rId22"/>
    <p:sldId id="317" r:id="rId23"/>
    <p:sldId id="319" r:id="rId24"/>
    <p:sldId id="318" r:id="rId25"/>
    <p:sldId id="321" r:id="rId26"/>
    <p:sldId id="290" r:id="rId27"/>
    <p:sldId id="263" r:id="rId28"/>
    <p:sldId id="277" r:id="rId2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1"/>
      <p:bold r:id="rId32"/>
      <p:italic r:id="rId33"/>
      <p:boldItalic r:id="rId34"/>
    </p:embeddedFont>
    <p:embeddedFont>
      <p:font typeface="Cambria" panose="02040503050406030204" pitchFamily="18" charset="0"/>
      <p:regular r:id="rId35"/>
      <p:bold r:id="rId36"/>
      <p:italic r:id="rId37"/>
      <p:boldItalic r:id="rId38"/>
    </p:embeddedFont>
    <p:embeddedFont>
      <p:font typeface="Josefin Sans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A686118-D0B7-4896-BE6A-BC1C37E2C888}">
          <p14:sldIdLst>
            <p14:sldId id="278"/>
            <p14:sldId id="260"/>
            <p14:sldId id="258"/>
          </p14:sldIdLst>
        </p14:section>
        <p14:section name="Introduction" id="{AC9F0353-0866-4E46-9FD1-F73C796011A3}">
          <p14:sldIdLst>
            <p14:sldId id="309"/>
            <p14:sldId id="324"/>
            <p14:sldId id="328"/>
            <p14:sldId id="274"/>
            <p14:sldId id="326"/>
            <p14:sldId id="325"/>
          </p14:sldIdLst>
        </p14:section>
        <p14:section name="Diagrammes" id="{614E6E42-8E59-4011-BE1D-78990459969D}">
          <p14:sldIdLst>
            <p14:sldId id="271"/>
          </p14:sldIdLst>
        </p14:section>
        <p14:section name="use case" id="{ED670140-9B03-4E7C-AD9C-B430040B10C0}">
          <p14:sldIdLst>
            <p14:sldId id="283"/>
          </p14:sldIdLst>
        </p14:section>
        <p14:section name="sequence diagram" id="{E3077FA9-F2DF-49DB-882E-669F1A9C3286}">
          <p14:sldIdLst>
            <p14:sldId id="293"/>
            <p14:sldId id="294"/>
          </p14:sldIdLst>
        </p14:section>
        <p14:section name="db structure" id="{7C984DFB-4542-4F47-B913-16E5383B9570}">
          <p14:sldIdLst>
            <p14:sldId id="322"/>
            <p14:sldId id="329"/>
            <p14:sldId id="327"/>
            <p14:sldId id="330"/>
            <p14:sldId id="331"/>
            <p14:sldId id="332"/>
            <p14:sldId id="333"/>
          </p14:sldIdLst>
        </p14:section>
        <p14:section name="Environment" id="{8129F66B-19BB-4738-99C9-1751A6103E46}">
          <p14:sldIdLst>
            <p14:sldId id="262"/>
            <p14:sldId id="317"/>
            <p14:sldId id="319"/>
            <p14:sldId id="318"/>
            <p14:sldId id="321"/>
          </p14:sldIdLst>
        </p14:section>
        <p14:section name="code" id="{18E5188A-CDBF-4743-A5AF-18B010E5F4A0}">
          <p14:sldIdLst>
            <p14:sldId id="290"/>
          </p14:sldIdLst>
        </p14:section>
        <p14:section name="Conclusion" id="{FCBD1A97-AC71-4847-8F66-0EAF300D9C21}">
          <p14:sldIdLst>
            <p14:sldId id="263"/>
          </p14:sldIdLst>
        </p14:section>
        <p14:section name="Merci" id="{45FFF0F4-7F3A-4339-9215-2E0C1B4ED70A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85">
          <p15:clr>
            <a:srgbClr val="747775"/>
          </p15:clr>
        </p15:guide>
        <p15:guide id="2" orient="horz" pos="1816">
          <p15:clr>
            <a:srgbClr val="747775"/>
          </p15:clr>
        </p15:guide>
        <p15:guide id="3" orient="horz" pos="1047">
          <p15:clr>
            <a:srgbClr val="747775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DCC"/>
    <a:srgbClr val="EE3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A4F1D-002D-442E-A478-A50EBA39F261}" v="44" dt="2024-09-24T18:26:58.660"/>
  </p1510:revLst>
</p1510:revInfo>
</file>

<file path=ppt/tableStyles.xml><?xml version="1.0" encoding="utf-8"?>
<a:tblStyleLst xmlns:a="http://schemas.openxmlformats.org/drawingml/2006/main" def="{B5CB5590-2198-4019-ACCB-0FC47377F7FA}">
  <a:tblStyle styleId="{B5CB5590-2198-4019-ACCB-0FC47377F7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DC8C7-1D4F-447B-8614-55DFF40FEA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77966" autoAdjust="0"/>
  </p:normalViewPr>
  <p:slideViewPr>
    <p:cSldViewPr snapToGrid="0">
      <p:cViewPr varScale="1">
        <p:scale>
          <a:sx n="114" d="100"/>
          <a:sy n="114" d="100"/>
        </p:scale>
        <p:origin x="1842" y="96"/>
      </p:cViewPr>
      <p:guideLst>
        <p:guide orient="horz" pos="2585"/>
        <p:guide orient="horz" pos="1816"/>
        <p:guide orient="horz" pos="1047"/>
        <p:guide pos="2880"/>
      </p:guideLst>
    </p:cSldViewPr>
  </p:slideViewPr>
  <p:notesTextViewPr>
    <p:cViewPr>
      <p:scale>
        <a:sx n="133" d="100"/>
        <a:sy n="1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ub  Majjid" userId="b788ead3-b1fc-4884-ab97-28f1a99aeef4" providerId="ADAL" clId="{E43A4F1D-002D-442E-A478-A50EBA39F261}"/>
    <pc:docChg chg="undo redo custSel addSld delSld modSld sldOrd addSection delSection modSection">
      <pc:chgData name="Ayoub  Majjid" userId="b788ead3-b1fc-4884-ab97-28f1a99aeef4" providerId="ADAL" clId="{E43A4F1D-002D-442E-A478-A50EBA39F261}" dt="2024-09-24T23:06:22.140" v="1077" actId="20577"/>
      <pc:docMkLst>
        <pc:docMk/>
      </pc:docMkLst>
      <pc:sldChg chg="addSp delSp modSp mod modNotesTx">
        <pc:chgData name="Ayoub  Majjid" userId="b788ead3-b1fc-4884-ab97-28f1a99aeef4" providerId="ADAL" clId="{E43A4F1D-002D-442E-A478-A50EBA39F261}" dt="2024-09-24T13:48:48.145" v="608" actId="478"/>
        <pc:sldMkLst>
          <pc:docMk/>
          <pc:sldMk cId="0" sldId="258"/>
        </pc:sldMkLst>
        <pc:spChg chg="add del">
          <ac:chgData name="Ayoub  Majjid" userId="b788ead3-b1fc-4884-ab97-28f1a99aeef4" providerId="ADAL" clId="{E43A4F1D-002D-442E-A478-A50EBA39F261}" dt="2024-09-24T13:48:48.145" v="608" actId="478"/>
          <ac:spMkLst>
            <pc:docMk/>
            <pc:sldMk cId="0" sldId="258"/>
            <ac:spMk id="22" creationId="{DB502649-0638-4D61-B442-F13E6671407F}"/>
          </ac:spMkLst>
        </pc:spChg>
        <pc:spChg chg="mod">
          <ac:chgData name="Ayoub  Majjid" userId="b788ead3-b1fc-4884-ab97-28f1a99aeef4" providerId="ADAL" clId="{E43A4F1D-002D-442E-A478-A50EBA39F261}" dt="2024-09-24T11:51:06.635" v="162"/>
          <ac:spMkLst>
            <pc:docMk/>
            <pc:sldMk cId="0" sldId="258"/>
            <ac:spMk id="26" creationId="{CE2049A5-093B-41BF-86E1-79547389A07F}"/>
          </ac:spMkLst>
        </pc:spChg>
        <pc:spChg chg="mod">
          <ac:chgData name="Ayoub  Majjid" userId="b788ead3-b1fc-4884-ab97-28f1a99aeef4" providerId="ADAL" clId="{E43A4F1D-002D-442E-A478-A50EBA39F261}" dt="2024-09-24T11:50:04.247" v="160"/>
          <ac:spMkLst>
            <pc:docMk/>
            <pc:sldMk cId="0" sldId="258"/>
            <ac:spMk id="616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1:58:03.571" v="269" actId="20577"/>
          <ac:spMkLst>
            <pc:docMk/>
            <pc:sldMk cId="0" sldId="258"/>
            <ac:spMk id="623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1:50:40.828" v="161"/>
          <ac:spMkLst>
            <pc:docMk/>
            <pc:sldMk cId="0" sldId="258"/>
            <ac:spMk id="625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1:51:19.952" v="164" actId="122"/>
          <ac:spMkLst>
            <pc:docMk/>
            <pc:sldMk cId="0" sldId="258"/>
            <ac:spMk id="626" creationId="{00000000-0000-0000-0000-000000000000}"/>
          </ac:spMkLst>
        </pc:spChg>
        <pc:inkChg chg="add del">
          <ac:chgData name="Ayoub  Majjid" userId="b788ead3-b1fc-4884-ab97-28f1a99aeef4" providerId="ADAL" clId="{E43A4F1D-002D-442E-A478-A50EBA39F261}" dt="2024-09-24T13:48:47.501" v="607" actId="34122"/>
          <ac:inkMkLst>
            <pc:docMk/>
            <pc:sldMk cId="0" sldId="258"/>
            <ac:inkMk id="2" creationId="{8B7AC494-47F7-F827-ED93-654892B71C0B}"/>
          </ac:inkMkLst>
        </pc:inkChg>
      </pc:sldChg>
      <pc:sldChg chg="modSp mod modNotesTx">
        <pc:chgData name="Ayoub  Majjid" userId="b788ead3-b1fc-4884-ab97-28f1a99aeef4" providerId="ADAL" clId="{E43A4F1D-002D-442E-A478-A50EBA39F261}" dt="2024-09-24T13:15:57.705" v="601"/>
        <pc:sldMkLst>
          <pc:docMk/>
          <pc:sldMk cId="0" sldId="260"/>
        </pc:sldMkLst>
        <pc:spChg chg="mod">
          <ac:chgData name="Ayoub  Majjid" userId="b788ead3-b1fc-4884-ab97-28f1a99aeef4" providerId="ADAL" clId="{E43A4F1D-002D-442E-A478-A50EBA39F261}" dt="2024-09-24T11:49:54.145" v="153" actId="20577"/>
          <ac:spMkLst>
            <pc:docMk/>
            <pc:sldMk cId="0" sldId="260"/>
            <ac:spMk id="640" creationId="{00000000-0000-0000-0000-000000000000}"/>
          </ac:spMkLst>
        </pc:spChg>
      </pc:sldChg>
      <pc:sldChg chg="modSp mod">
        <pc:chgData name="Ayoub  Majjid" userId="b788ead3-b1fc-4884-ab97-28f1a99aeef4" providerId="ADAL" clId="{E43A4F1D-002D-442E-A478-A50EBA39F261}" dt="2024-09-24T12:06:59.511" v="434" actId="207"/>
        <pc:sldMkLst>
          <pc:docMk/>
          <pc:sldMk cId="0" sldId="262"/>
        </pc:sldMkLst>
        <pc:spChg chg="mod">
          <ac:chgData name="Ayoub  Majjid" userId="b788ead3-b1fc-4884-ab97-28f1a99aeef4" providerId="ADAL" clId="{E43A4F1D-002D-442E-A478-A50EBA39F261}" dt="2024-09-24T12:06:59.511" v="434" actId="207"/>
          <ac:spMkLst>
            <pc:docMk/>
            <pc:sldMk cId="0" sldId="262"/>
            <ac:spMk id="785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04:05.668" v="372"/>
          <ac:spMkLst>
            <pc:docMk/>
            <pc:sldMk cId="0" sldId="262"/>
            <ac:spMk id="788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04:13.656" v="373"/>
          <ac:spMkLst>
            <pc:docMk/>
            <pc:sldMk cId="0" sldId="262"/>
            <ac:spMk id="789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04:19.894" v="374"/>
          <ac:spMkLst>
            <pc:docMk/>
            <pc:sldMk cId="0" sldId="262"/>
            <ac:spMk id="790" creationId="{00000000-0000-0000-0000-000000000000}"/>
          </ac:spMkLst>
        </pc:spChg>
      </pc:sldChg>
      <pc:sldChg chg="addSp delSp modSp mod">
        <pc:chgData name="Ayoub  Majjid" userId="b788ead3-b1fc-4884-ab97-28f1a99aeef4" providerId="ADAL" clId="{E43A4F1D-002D-442E-A478-A50EBA39F261}" dt="2024-09-24T12:13:08.756" v="558" actId="108"/>
        <pc:sldMkLst>
          <pc:docMk/>
          <pc:sldMk cId="0" sldId="263"/>
        </pc:sldMkLst>
        <pc:spChg chg="add">
          <ac:chgData name="Ayoub  Majjid" userId="b788ead3-b1fc-4884-ab97-28f1a99aeef4" providerId="ADAL" clId="{E43A4F1D-002D-442E-A478-A50EBA39F261}" dt="2024-09-24T12:10:41.483" v="474"/>
          <ac:spMkLst>
            <pc:docMk/>
            <pc:sldMk cId="0" sldId="263"/>
            <ac:spMk id="2" creationId="{485B8969-2725-837C-9D67-611A16A834E8}"/>
          </ac:spMkLst>
        </pc:spChg>
        <pc:spChg chg="add mod">
          <ac:chgData name="Ayoub  Majjid" userId="b788ead3-b1fc-4884-ab97-28f1a99aeef4" providerId="ADAL" clId="{E43A4F1D-002D-442E-A478-A50EBA39F261}" dt="2024-09-24T12:10:46.802" v="477"/>
          <ac:spMkLst>
            <pc:docMk/>
            <pc:sldMk cId="0" sldId="263"/>
            <ac:spMk id="3" creationId="{4B9E09A6-3A8B-C882-190A-EB13854D2102}"/>
          </ac:spMkLst>
        </pc:spChg>
        <pc:spChg chg="add mod">
          <ac:chgData name="Ayoub  Majjid" userId="b788ead3-b1fc-4884-ab97-28f1a99aeef4" providerId="ADAL" clId="{E43A4F1D-002D-442E-A478-A50EBA39F261}" dt="2024-09-24T12:11:47.813" v="515" actId="20577"/>
          <ac:spMkLst>
            <pc:docMk/>
            <pc:sldMk cId="0" sldId="263"/>
            <ac:spMk id="4" creationId="{F54E219D-81F2-275F-F613-E81367D5A994}"/>
          </ac:spMkLst>
        </pc:spChg>
        <pc:spChg chg="add">
          <ac:chgData name="Ayoub  Majjid" userId="b788ead3-b1fc-4884-ab97-28f1a99aeef4" providerId="ADAL" clId="{E43A4F1D-002D-442E-A478-A50EBA39F261}" dt="2024-09-24T12:12:25.433" v="535"/>
          <ac:spMkLst>
            <pc:docMk/>
            <pc:sldMk cId="0" sldId="263"/>
            <ac:spMk id="5" creationId="{A7661578-CD46-BA62-5388-AD32311A0CED}"/>
          </ac:spMkLst>
        </pc:spChg>
        <pc:spChg chg="add mod">
          <ac:chgData name="Ayoub  Majjid" userId="b788ead3-b1fc-4884-ab97-28f1a99aeef4" providerId="ADAL" clId="{E43A4F1D-002D-442E-A478-A50EBA39F261}" dt="2024-09-24T12:12:49.728" v="554" actId="20577"/>
          <ac:spMkLst>
            <pc:docMk/>
            <pc:sldMk cId="0" sldId="263"/>
            <ac:spMk id="6" creationId="{54407808-F758-8E67-6B86-377F4F68751E}"/>
          </ac:spMkLst>
        </pc:spChg>
        <pc:spChg chg="mod">
          <ac:chgData name="Ayoub  Majjid" userId="b788ead3-b1fc-4884-ab97-28f1a99aeef4" providerId="ADAL" clId="{E43A4F1D-002D-442E-A478-A50EBA39F261}" dt="2024-09-24T12:10:34.297" v="473" actId="20577"/>
          <ac:spMkLst>
            <pc:docMk/>
            <pc:sldMk cId="0" sldId="263"/>
            <ac:spMk id="849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10:02.584" v="458"/>
          <ac:spMkLst>
            <pc:docMk/>
            <pc:sldMk cId="0" sldId="263"/>
            <ac:spMk id="851" creationId="{00000000-0000-0000-0000-000000000000}"/>
          </ac:spMkLst>
        </pc:spChg>
        <pc:spChg chg="del mod">
          <ac:chgData name="Ayoub  Majjid" userId="b788ead3-b1fc-4884-ab97-28f1a99aeef4" providerId="ADAL" clId="{E43A4F1D-002D-442E-A478-A50EBA39F261}" dt="2024-09-24T12:12:31.674" v="538"/>
          <ac:spMkLst>
            <pc:docMk/>
            <pc:sldMk cId="0" sldId="263"/>
            <ac:spMk id="852" creationId="{00000000-0000-0000-0000-000000000000}"/>
          </ac:spMkLst>
        </pc:spChg>
        <pc:spChg chg="add del mod">
          <ac:chgData name="Ayoub  Majjid" userId="b788ead3-b1fc-4884-ab97-28f1a99aeef4" providerId="ADAL" clId="{E43A4F1D-002D-442E-A478-A50EBA39F261}" dt="2024-09-24T12:10:52.344" v="480"/>
          <ac:spMkLst>
            <pc:docMk/>
            <pc:sldMk cId="0" sldId="263"/>
            <ac:spMk id="853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13:08.756" v="558" actId="108"/>
          <ac:spMkLst>
            <pc:docMk/>
            <pc:sldMk cId="0" sldId="263"/>
            <ac:spMk id="854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10:21.394" v="461" actId="1076"/>
          <ac:spMkLst>
            <pc:docMk/>
            <pc:sldMk cId="0" sldId="263"/>
            <ac:spMk id="855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12:15.888" v="534" actId="20577"/>
          <ac:spMkLst>
            <pc:docMk/>
            <pc:sldMk cId="0" sldId="263"/>
            <ac:spMk id="856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12:00.329" v="517" actId="1076"/>
          <ac:spMkLst>
            <pc:docMk/>
            <pc:sldMk cId="0" sldId="263"/>
            <ac:spMk id="857" creationId="{00000000-0000-0000-0000-000000000000}"/>
          </ac:spMkLst>
        </pc:spChg>
      </pc:sldChg>
      <pc:sldChg chg="addSp delSp modSp mod ord">
        <pc:chgData name="Ayoub  Majjid" userId="b788ead3-b1fc-4884-ab97-28f1a99aeef4" providerId="ADAL" clId="{E43A4F1D-002D-442E-A478-A50EBA39F261}" dt="2024-09-24T18:28:53.482" v="1059" actId="1076"/>
        <pc:sldMkLst>
          <pc:docMk/>
          <pc:sldMk cId="0" sldId="271"/>
        </pc:sldMkLst>
        <pc:spChg chg="del mod">
          <ac:chgData name="Ayoub  Majjid" userId="b788ead3-b1fc-4884-ab97-28f1a99aeef4" providerId="ADAL" clId="{E43A4F1D-002D-442E-A478-A50EBA39F261}" dt="2024-09-24T18:24:48.208" v="1028" actId="478"/>
          <ac:spMkLst>
            <pc:docMk/>
            <pc:sldMk cId="0" sldId="271"/>
            <ac:spMk id="9" creationId="{BFCBB280-0FBC-442D-B59A-37577E5D29E6}"/>
          </ac:spMkLst>
        </pc:spChg>
        <pc:spChg chg="del mod">
          <ac:chgData name="Ayoub  Majjid" userId="b788ead3-b1fc-4884-ab97-28f1a99aeef4" providerId="ADAL" clId="{E43A4F1D-002D-442E-A478-A50EBA39F261}" dt="2024-09-24T18:23:39.676" v="1014" actId="478"/>
          <ac:spMkLst>
            <pc:docMk/>
            <pc:sldMk cId="0" sldId="271"/>
            <ac:spMk id="12" creationId="{E5082ABF-5EDB-4D1B-AF09-238CE4919091}"/>
          </ac:spMkLst>
        </pc:spChg>
        <pc:spChg chg="mod">
          <ac:chgData name="Ayoub  Majjid" userId="b788ead3-b1fc-4884-ab97-28f1a99aeef4" providerId="ADAL" clId="{E43A4F1D-002D-442E-A478-A50EBA39F261}" dt="2024-09-24T12:00:43.579" v="370" actId="20577"/>
          <ac:spMkLst>
            <pc:docMk/>
            <pc:sldMk cId="0" sldId="271"/>
            <ac:spMk id="1452" creationId="{00000000-0000-0000-0000-000000000000}"/>
          </ac:spMkLst>
        </pc:spChg>
        <pc:spChg chg="del mod">
          <ac:chgData name="Ayoub  Majjid" userId="b788ead3-b1fc-4884-ab97-28f1a99aeef4" providerId="ADAL" clId="{E43A4F1D-002D-442E-A478-A50EBA39F261}" dt="2024-09-24T18:26:04.245" v="1039" actId="478"/>
          <ac:spMkLst>
            <pc:docMk/>
            <pc:sldMk cId="0" sldId="271"/>
            <ac:spMk id="1461" creationId="{00000000-0000-0000-0000-000000000000}"/>
          </ac:spMkLst>
        </pc:spChg>
        <pc:graphicFrameChg chg="add mod ord modGraphic">
          <ac:chgData name="Ayoub  Majjid" userId="b788ead3-b1fc-4884-ab97-28f1a99aeef4" providerId="ADAL" clId="{E43A4F1D-002D-442E-A478-A50EBA39F261}" dt="2024-09-24T18:23:45.786" v="1015" actId="1076"/>
          <ac:graphicFrameMkLst>
            <pc:docMk/>
            <pc:sldMk cId="0" sldId="271"/>
            <ac:graphicFrameMk id="3" creationId="{5CE60F21-123F-3590-8379-468BF83AED3F}"/>
          </ac:graphicFrameMkLst>
        </pc:graphicFrameChg>
        <pc:graphicFrameChg chg="add del mod modGraphic">
          <ac:chgData name="Ayoub  Majjid" userId="b788ead3-b1fc-4884-ab97-28f1a99aeef4" providerId="ADAL" clId="{E43A4F1D-002D-442E-A478-A50EBA39F261}" dt="2024-09-24T18:27:08.635" v="1042" actId="478"/>
          <ac:graphicFrameMkLst>
            <pc:docMk/>
            <pc:sldMk cId="0" sldId="271"/>
            <ac:graphicFrameMk id="5" creationId="{4A989897-341D-8D49-A4DF-61C4E6EA1C61}"/>
          </ac:graphicFrameMkLst>
        </pc:graphicFrameChg>
        <pc:graphicFrameChg chg="add mod modGraphic">
          <ac:chgData name="Ayoub  Majjid" userId="b788ead3-b1fc-4884-ab97-28f1a99aeef4" providerId="ADAL" clId="{E43A4F1D-002D-442E-A478-A50EBA39F261}" dt="2024-09-24T18:28:36.057" v="1056" actId="1076"/>
          <ac:graphicFrameMkLst>
            <pc:docMk/>
            <pc:sldMk cId="0" sldId="271"/>
            <ac:graphicFrameMk id="7" creationId="{C31C2D5E-877C-8D44-08A1-069653C4652D}"/>
          </ac:graphicFrameMkLst>
        </pc:graphicFrameChg>
        <pc:graphicFrameChg chg="add mod modGraphic">
          <ac:chgData name="Ayoub  Majjid" userId="b788ead3-b1fc-4884-ab97-28f1a99aeef4" providerId="ADAL" clId="{E43A4F1D-002D-442E-A478-A50EBA39F261}" dt="2024-09-24T18:28:53.482" v="1059" actId="1076"/>
          <ac:graphicFrameMkLst>
            <pc:docMk/>
            <pc:sldMk cId="0" sldId="271"/>
            <ac:graphicFrameMk id="10" creationId="{CE8BC871-DA17-8A8B-AD24-193AC4DE60C1}"/>
          </ac:graphicFrameMkLst>
        </pc:graphicFrameChg>
      </pc:sldChg>
      <pc:sldChg chg="modSp mod">
        <pc:chgData name="Ayoub  Majjid" userId="b788ead3-b1fc-4884-ab97-28f1a99aeef4" providerId="ADAL" clId="{E43A4F1D-002D-442E-A478-A50EBA39F261}" dt="2024-09-24T16:56:47.657" v="649" actId="5793"/>
        <pc:sldMkLst>
          <pc:docMk/>
          <pc:sldMk cId="3259777673" sldId="274"/>
        </pc:sldMkLst>
        <pc:spChg chg="mod">
          <ac:chgData name="Ayoub  Majjid" userId="b788ead3-b1fc-4884-ab97-28f1a99aeef4" providerId="ADAL" clId="{E43A4F1D-002D-442E-A478-A50EBA39F261}" dt="2024-09-24T11:52:35.816" v="168"/>
          <ac:spMkLst>
            <pc:docMk/>
            <pc:sldMk cId="3259777673" sldId="274"/>
            <ac:spMk id="2" creationId="{9D518C99-D3A1-417A-8CEA-6B6212A33463}"/>
          </ac:spMkLst>
        </pc:spChg>
        <pc:spChg chg="mod">
          <ac:chgData name="Ayoub  Majjid" userId="b788ead3-b1fc-4884-ab97-28f1a99aeef4" providerId="ADAL" clId="{E43A4F1D-002D-442E-A478-A50EBA39F261}" dt="2024-09-24T16:56:47.657" v="649" actId="5793"/>
          <ac:spMkLst>
            <pc:docMk/>
            <pc:sldMk cId="3259777673" sldId="274"/>
            <ac:spMk id="3" creationId="{3EA1C17E-DB6E-4EC3-88E2-9D865DDC0825}"/>
          </ac:spMkLst>
        </pc:spChg>
      </pc:sldChg>
      <pc:sldChg chg="modSp mod">
        <pc:chgData name="Ayoub  Majjid" userId="b788ead3-b1fc-4884-ab97-28f1a99aeef4" providerId="ADAL" clId="{E43A4F1D-002D-442E-A478-A50EBA39F261}" dt="2024-09-24T23:06:22.140" v="1077" actId="20577"/>
        <pc:sldMkLst>
          <pc:docMk/>
          <pc:sldMk cId="2610860618" sldId="277"/>
        </pc:sldMkLst>
        <pc:spChg chg="mod">
          <ac:chgData name="Ayoub  Majjid" userId="b788ead3-b1fc-4884-ab97-28f1a99aeef4" providerId="ADAL" clId="{E43A4F1D-002D-442E-A478-A50EBA39F261}" dt="2024-09-24T23:06:22.140" v="1077" actId="20577"/>
          <ac:spMkLst>
            <pc:docMk/>
            <pc:sldMk cId="2610860618" sldId="277"/>
            <ac:spMk id="4" creationId="{D244B174-BF9E-484A-8928-CCAC00438F7A}"/>
          </ac:spMkLst>
        </pc:spChg>
      </pc:sldChg>
      <pc:sldChg chg="modSp mod modNotesTx">
        <pc:chgData name="Ayoub  Majjid" userId="b788ead3-b1fc-4884-ab97-28f1a99aeef4" providerId="ADAL" clId="{E43A4F1D-002D-442E-A478-A50EBA39F261}" dt="2024-09-24T14:05:25.792" v="611"/>
        <pc:sldMkLst>
          <pc:docMk/>
          <pc:sldMk cId="690316264" sldId="278"/>
        </pc:sldMkLst>
        <pc:spChg chg="mod">
          <ac:chgData name="Ayoub  Majjid" userId="b788ead3-b1fc-4884-ab97-28f1a99aeef4" providerId="ADAL" clId="{E43A4F1D-002D-442E-A478-A50EBA39F261}" dt="2024-09-24T11:49:20.827" v="146" actId="20577"/>
          <ac:spMkLst>
            <pc:docMk/>
            <pc:sldMk cId="690316264" sldId="278"/>
            <ac:spMk id="2" creationId="{81F89F20-269C-4FE6-B79E-F66D38E485D4}"/>
          </ac:spMkLst>
        </pc:spChg>
        <pc:spChg chg="mod">
          <ac:chgData name="Ayoub  Majjid" userId="b788ead3-b1fc-4884-ab97-28f1a99aeef4" providerId="ADAL" clId="{E43A4F1D-002D-442E-A478-A50EBA39F261}" dt="2024-09-24T11:47:36.964" v="73" actId="20577"/>
          <ac:spMkLst>
            <pc:docMk/>
            <pc:sldMk cId="690316264" sldId="278"/>
            <ac:spMk id="3" creationId="{11FCA279-E68F-4AE6-8126-4AA557499705}"/>
          </ac:spMkLst>
        </pc:spChg>
        <pc:spChg chg="mod">
          <ac:chgData name="Ayoub  Majjid" userId="b788ead3-b1fc-4884-ab97-28f1a99aeef4" providerId="ADAL" clId="{E43A4F1D-002D-442E-A478-A50EBA39F261}" dt="2024-09-24T11:46:14.637" v="8" actId="20577"/>
          <ac:spMkLst>
            <pc:docMk/>
            <pc:sldMk cId="690316264" sldId="278"/>
            <ac:spMk id="9" creationId="{B378C343-6E45-48D9-A933-8E818A543B3C}"/>
          </ac:spMkLst>
        </pc:spChg>
        <pc:spChg chg="mod">
          <ac:chgData name="Ayoub  Majjid" userId="b788ead3-b1fc-4884-ab97-28f1a99aeef4" providerId="ADAL" clId="{E43A4F1D-002D-442E-A478-A50EBA39F261}" dt="2024-09-24T11:48:46.949" v="142" actId="20577"/>
          <ac:spMkLst>
            <pc:docMk/>
            <pc:sldMk cId="690316264" sldId="278"/>
            <ac:spMk id="11" creationId="{1625E7BA-3D8F-43F1-8830-6A96EFA406A0}"/>
          </ac:spMkLst>
        </pc:spChg>
      </pc:sldChg>
      <pc:sldChg chg="del">
        <pc:chgData name="Ayoub  Majjid" userId="b788ead3-b1fc-4884-ab97-28f1a99aeef4" providerId="ADAL" clId="{E43A4F1D-002D-442E-A478-A50EBA39F261}" dt="2024-09-24T11:52:31.697" v="167" actId="47"/>
        <pc:sldMkLst>
          <pc:docMk/>
          <pc:sldMk cId="3560434222" sldId="280"/>
        </pc:sldMkLst>
      </pc:sldChg>
      <pc:sldChg chg="del">
        <pc:chgData name="Ayoub  Majjid" userId="b788ead3-b1fc-4884-ab97-28f1a99aeef4" providerId="ADAL" clId="{E43A4F1D-002D-442E-A478-A50EBA39F261}" dt="2024-09-24T11:52:01.928" v="165" actId="47"/>
        <pc:sldMkLst>
          <pc:docMk/>
          <pc:sldMk cId="4082536881" sldId="281"/>
        </pc:sldMkLst>
      </pc:sldChg>
      <pc:sldChg chg="ord modNotesTx">
        <pc:chgData name="Ayoub  Majjid" userId="b788ead3-b1fc-4884-ab97-28f1a99aeef4" providerId="ADAL" clId="{E43A4F1D-002D-442E-A478-A50EBA39F261}" dt="2024-09-24T21:38:18.853" v="1060"/>
        <pc:sldMkLst>
          <pc:docMk/>
          <pc:sldMk cId="2013240006" sldId="283"/>
        </pc:sldMkLst>
      </pc:sldChg>
      <pc:sldChg chg="del">
        <pc:chgData name="Ayoub  Majjid" userId="b788ead3-b1fc-4884-ab97-28f1a99aeef4" providerId="ADAL" clId="{E43A4F1D-002D-442E-A478-A50EBA39F261}" dt="2024-09-24T12:17:15.553" v="559" actId="47"/>
        <pc:sldMkLst>
          <pc:docMk/>
          <pc:sldMk cId="1947121756" sldId="289"/>
        </pc:sldMkLst>
      </pc:sldChg>
      <pc:sldChg chg="modSp mod">
        <pc:chgData name="Ayoub  Majjid" userId="b788ead3-b1fc-4884-ab97-28f1a99aeef4" providerId="ADAL" clId="{E43A4F1D-002D-442E-A478-A50EBA39F261}" dt="2024-09-24T12:08:25.843" v="449"/>
        <pc:sldMkLst>
          <pc:docMk/>
          <pc:sldMk cId="3556532253" sldId="290"/>
        </pc:sldMkLst>
        <pc:spChg chg="mod">
          <ac:chgData name="Ayoub  Majjid" userId="b788ead3-b1fc-4884-ab97-28f1a99aeef4" providerId="ADAL" clId="{E43A4F1D-002D-442E-A478-A50EBA39F261}" dt="2024-09-24T12:08:25.843" v="449"/>
          <ac:spMkLst>
            <pc:docMk/>
            <pc:sldMk cId="3556532253" sldId="290"/>
            <ac:spMk id="11" creationId="{1625E7BA-3D8F-43F1-8830-6A96EFA406A0}"/>
          </ac:spMkLst>
        </pc:spChg>
      </pc:sldChg>
      <pc:sldChg chg="modSp add del mod ord">
        <pc:chgData name="Ayoub  Majjid" userId="b788ead3-b1fc-4884-ab97-28f1a99aeef4" providerId="ADAL" clId="{E43A4F1D-002D-442E-A478-A50EBA39F261}" dt="2024-09-24T18:17:53.508" v="982" actId="20578"/>
        <pc:sldMkLst>
          <pc:docMk/>
          <pc:sldMk cId="918278233" sldId="293"/>
        </pc:sldMkLst>
        <pc:spChg chg="mod">
          <ac:chgData name="Ayoub  Majjid" userId="b788ead3-b1fc-4884-ab97-28f1a99aeef4" providerId="ADAL" clId="{E43A4F1D-002D-442E-A478-A50EBA39F261}" dt="2024-09-24T12:19:04.589" v="589" actId="20577"/>
          <ac:spMkLst>
            <pc:docMk/>
            <pc:sldMk cId="918278233" sldId="293"/>
            <ac:spMk id="12" creationId="{A090BAC4-EAFA-4831-73D6-034A9688CD7E}"/>
          </ac:spMkLst>
        </pc:spChg>
      </pc:sldChg>
      <pc:sldChg chg="modSp mod ord">
        <pc:chgData name="Ayoub  Majjid" userId="b788ead3-b1fc-4884-ab97-28f1a99aeef4" providerId="ADAL" clId="{E43A4F1D-002D-442E-A478-A50EBA39F261}" dt="2024-09-24T18:17:53.508" v="982" actId="20578"/>
        <pc:sldMkLst>
          <pc:docMk/>
          <pc:sldMk cId="773425137" sldId="294"/>
        </pc:sldMkLst>
        <pc:spChg chg="mod">
          <ac:chgData name="Ayoub  Majjid" userId="b788ead3-b1fc-4884-ab97-28f1a99aeef4" providerId="ADAL" clId="{E43A4F1D-002D-442E-A478-A50EBA39F261}" dt="2024-09-24T12:18:53.726" v="586"/>
          <ac:spMkLst>
            <pc:docMk/>
            <pc:sldMk cId="773425137" sldId="294"/>
            <ac:spMk id="11" creationId="{1F9BD2F4-211F-4578-B04F-7151C90BA91C}"/>
          </ac:spMkLst>
        </pc:spChg>
      </pc:sldChg>
      <pc:sldChg chg="del">
        <pc:chgData name="Ayoub  Majjid" userId="b788ead3-b1fc-4884-ab97-28f1a99aeef4" providerId="ADAL" clId="{E43A4F1D-002D-442E-A478-A50EBA39F261}" dt="2024-09-24T12:00:58.015" v="371" actId="47"/>
        <pc:sldMkLst>
          <pc:docMk/>
          <pc:sldMk cId="792673169" sldId="295"/>
        </pc:sldMkLst>
      </pc:sldChg>
      <pc:sldChg chg="modSp del mod">
        <pc:chgData name="Ayoub  Majjid" userId="b788ead3-b1fc-4884-ab97-28f1a99aeef4" providerId="ADAL" clId="{E43A4F1D-002D-442E-A478-A50EBA39F261}" dt="2024-09-24T12:17:39.144" v="560" actId="47"/>
        <pc:sldMkLst>
          <pc:docMk/>
          <pc:sldMk cId="3827105185" sldId="303"/>
        </pc:sldMkLst>
        <pc:spChg chg="mod">
          <ac:chgData name="Ayoub  Majjid" userId="b788ead3-b1fc-4884-ab97-28f1a99aeef4" providerId="ADAL" clId="{E43A4F1D-002D-442E-A478-A50EBA39F261}" dt="2024-09-24T12:08:41.915" v="457"/>
          <ac:spMkLst>
            <pc:docMk/>
            <pc:sldMk cId="3827105185" sldId="303"/>
            <ac:spMk id="11" creationId="{1625E7BA-3D8F-43F1-8830-6A96EFA406A0}"/>
          </ac:spMkLst>
        </pc:spChg>
      </pc:sldChg>
      <pc:sldChg chg="ord">
        <pc:chgData name="Ayoub  Majjid" userId="b788ead3-b1fc-4884-ab97-28f1a99aeef4" providerId="ADAL" clId="{E43A4F1D-002D-442E-A478-A50EBA39F261}" dt="2024-09-24T16:33:06.397" v="615"/>
        <pc:sldMkLst>
          <pc:docMk/>
          <pc:sldMk cId="3040745924" sldId="309"/>
        </pc:sldMkLst>
      </pc:sldChg>
      <pc:sldChg chg="modSp mod">
        <pc:chgData name="Ayoub  Majjid" userId="b788ead3-b1fc-4884-ab97-28f1a99aeef4" providerId="ADAL" clId="{E43A4F1D-002D-442E-A478-A50EBA39F261}" dt="2024-09-24T12:07:06.428" v="436" actId="207"/>
        <pc:sldMkLst>
          <pc:docMk/>
          <pc:sldMk cId="2248245772" sldId="317"/>
        </pc:sldMkLst>
        <pc:spChg chg="mod">
          <ac:chgData name="Ayoub  Majjid" userId="b788ead3-b1fc-4884-ab97-28f1a99aeef4" providerId="ADAL" clId="{E43A4F1D-002D-442E-A478-A50EBA39F261}" dt="2024-09-24T12:07:06.428" v="436" actId="207"/>
          <ac:spMkLst>
            <pc:docMk/>
            <pc:sldMk cId="2248245772" sldId="317"/>
            <ac:spMk id="63" creationId="{EDF9A028-5AE8-43A3-B0C4-2AB6D511CFBD}"/>
          </ac:spMkLst>
        </pc:spChg>
        <pc:spChg chg="mod">
          <ac:chgData name="Ayoub  Majjid" userId="b788ead3-b1fc-4884-ab97-28f1a99aeef4" providerId="ADAL" clId="{E43A4F1D-002D-442E-A478-A50EBA39F261}" dt="2024-09-24T12:04:29.074" v="377"/>
          <ac:spMkLst>
            <pc:docMk/>
            <pc:sldMk cId="2248245772" sldId="317"/>
            <ac:spMk id="788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04:34.596" v="378"/>
          <ac:spMkLst>
            <pc:docMk/>
            <pc:sldMk cId="2248245772" sldId="317"/>
            <ac:spMk id="789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04:39.679" v="379"/>
          <ac:spMkLst>
            <pc:docMk/>
            <pc:sldMk cId="2248245772" sldId="317"/>
            <ac:spMk id="790" creationId="{00000000-0000-0000-0000-000000000000}"/>
          </ac:spMkLst>
        </pc:spChg>
      </pc:sldChg>
      <pc:sldChg chg="modSp mod">
        <pc:chgData name="Ayoub  Majjid" userId="b788ead3-b1fc-4884-ab97-28f1a99aeef4" providerId="ADAL" clId="{E43A4F1D-002D-442E-A478-A50EBA39F261}" dt="2024-09-24T12:07:18.454" v="440" actId="20577"/>
        <pc:sldMkLst>
          <pc:docMk/>
          <pc:sldMk cId="70581829" sldId="318"/>
        </pc:sldMkLst>
        <pc:spChg chg="mod">
          <ac:chgData name="Ayoub  Majjid" userId="b788ead3-b1fc-4884-ab97-28f1a99aeef4" providerId="ADAL" clId="{E43A4F1D-002D-442E-A478-A50EBA39F261}" dt="2024-09-24T12:07:18.454" v="440" actId="20577"/>
          <ac:spMkLst>
            <pc:docMk/>
            <pc:sldMk cId="70581829" sldId="318"/>
            <ac:spMk id="63" creationId="{EDF9A028-5AE8-43A3-B0C4-2AB6D511CFBD}"/>
          </ac:spMkLst>
        </pc:spChg>
        <pc:spChg chg="mod">
          <ac:chgData name="Ayoub  Majjid" userId="b788ead3-b1fc-4884-ab97-28f1a99aeef4" providerId="ADAL" clId="{E43A4F1D-002D-442E-A478-A50EBA39F261}" dt="2024-09-24T12:04:55.365" v="381"/>
          <ac:spMkLst>
            <pc:docMk/>
            <pc:sldMk cId="70581829" sldId="318"/>
            <ac:spMk id="788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05:15.148" v="382"/>
          <ac:spMkLst>
            <pc:docMk/>
            <pc:sldMk cId="70581829" sldId="318"/>
            <ac:spMk id="789" creationId="{00000000-0000-0000-0000-000000000000}"/>
          </ac:spMkLst>
        </pc:spChg>
        <pc:spChg chg="mod">
          <ac:chgData name="Ayoub  Majjid" userId="b788ead3-b1fc-4884-ab97-28f1a99aeef4" providerId="ADAL" clId="{E43A4F1D-002D-442E-A478-A50EBA39F261}" dt="2024-09-24T12:05:20.697" v="383"/>
          <ac:spMkLst>
            <pc:docMk/>
            <pc:sldMk cId="70581829" sldId="318"/>
            <ac:spMk id="790" creationId="{00000000-0000-0000-0000-000000000000}"/>
          </ac:spMkLst>
        </pc:spChg>
      </pc:sldChg>
      <pc:sldChg chg="modSp mod">
        <pc:chgData name="Ayoub  Majjid" userId="b788ead3-b1fc-4884-ab97-28f1a99aeef4" providerId="ADAL" clId="{E43A4F1D-002D-442E-A478-A50EBA39F261}" dt="2024-09-24T12:07:11.653" v="438" actId="207"/>
        <pc:sldMkLst>
          <pc:docMk/>
          <pc:sldMk cId="3334008145" sldId="319"/>
        </pc:sldMkLst>
        <pc:spChg chg="mod">
          <ac:chgData name="Ayoub  Majjid" userId="b788ead3-b1fc-4884-ab97-28f1a99aeef4" providerId="ADAL" clId="{E43A4F1D-002D-442E-A478-A50EBA39F261}" dt="2024-09-24T12:07:11.653" v="438" actId="207"/>
          <ac:spMkLst>
            <pc:docMk/>
            <pc:sldMk cId="3334008145" sldId="319"/>
            <ac:spMk id="63" creationId="{EDF9A028-5AE8-43A3-B0C4-2AB6D511CFBD}"/>
          </ac:spMkLst>
        </pc:spChg>
        <pc:spChg chg="mod">
          <ac:chgData name="Ayoub  Majjid" userId="b788ead3-b1fc-4884-ab97-28f1a99aeef4" providerId="ADAL" clId="{E43A4F1D-002D-442E-A478-A50EBA39F261}" dt="2024-09-24T12:04:46.003" v="380"/>
          <ac:spMkLst>
            <pc:docMk/>
            <pc:sldMk cId="3334008145" sldId="319"/>
            <ac:spMk id="788" creationId="{00000000-0000-0000-0000-000000000000}"/>
          </ac:spMkLst>
        </pc:spChg>
      </pc:sldChg>
      <pc:sldChg chg="modSp mod">
        <pc:chgData name="Ayoub  Majjid" userId="b788ead3-b1fc-4884-ab97-28f1a99aeef4" providerId="ADAL" clId="{E43A4F1D-002D-442E-A478-A50EBA39F261}" dt="2024-09-24T12:07:25.641" v="442" actId="20577"/>
        <pc:sldMkLst>
          <pc:docMk/>
          <pc:sldMk cId="665840232" sldId="321"/>
        </pc:sldMkLst>
        <pc:spChg chg="mod">
          <ac:chgData name="Ayoub  Majjid" userId="b788ead3-b1fc-4884-ab97-28f1a99aeef4" providerId="ADAL" clId="{E43A4F1D-002D-442E-A478-A50EBA39F261}" dt="2024-09-24T12:07:25.641" v="442" actId="20577"/>
          <ac:spMkLst>
            <pc:docMk/>
            <pc:sldMk cId="665840232" sldId="321"/>
            <ac:spMk id="63" creationId="{EDF9A028-5AE8-43A3-B0C4-2AB6D511CFBD}"/>
          </ac:spMkLst>
        </pc:spChg>
        <pc:spChg chg="mod">
          <ac:chgData name="Ayoub  Majjid" userId="b788ead3-b1fc-4884-ab97-28f1a99aeef4" providerId="ADAL" clId="{E43A4F1D-002D-442E-A478-A50EBA39F261}" dt="2024-09-24T12:05:56.600" v="394"/>
          <ac:spMkLst>
            <pc:docMk/>
            <pc:sldMk cId="665840232" sldId="321"/>
            <ac:spMk id="788" creationId="{00000000-0000-0000-0000-000000000000}"/>
          </ac:spMkLst>
        </pc:spChg>
      </pc:sldChg>
      <pc:sldChg chg="addSp delSp modSp add del mod">
        <pc:chgData name="Ayoub  Majjid" userId="b788ead3-b1fc-4884-ab97-28f1a99aeef4" providerId="ADAL" clId="{E43A4F1D-002D-442E-A478-A50EBA39F261}" dt="2024-09-24T18:05:16.064" v="788" actId="20577"/>
        <pc:sldMkLst>
          <pc:docMk/>
          <pc:sldMk cId="1474720836" sldId="322"/>
        </pc:sldMkLst>
        <pc:spChg chg="mod">
          <ac:chgData name="Ayoub  Majjid" userId="b788ead3-b1fc-4884-ab97-28f1a99aeef4" providerId="ADAL" clId="{E43A4F1D-002D-442E-A478-A50EBA39F261}" dt="2024-09-24T18:05:16.064" v="788" actId="20577"/>
          <ac:spMkLst>
            <pc:docMk/>
            <pc:sldMk cId="1474720836" sldId="322"/>
            <ac:spMk id="2" creationId="{58457FC1-DBE6-47EF-9012-1A035D02FF67}"/>
          </ac:spMkLst>
        </pc:spChg>
        <pc:picChg chg="add mod">
          <ac:chgData name="Ayoub  Majjid" userId="b788ead3-b1fc-4884-ab97-28f1a99aeef4" providerId="ADAL" clId="{E43A4F1D-002D-442E-A478-A50EBA39F261}" dt="2024-09-24T18:03:49.551" v="711" actId="1076"/>
          <ac:picMkLst>
            <pc:docMk/>
            <pc:sldMk cId="1474720836" sldId="322"/>
            <ac:picMk id="3" creationId="{C4CBA192-AF9C-0655-F118-33E7F973B090}"/>
          </ac:picMkLst>
        </pc:picChg>
        <pc:picChg chg="del">
          <ac:chgData name="Ayoub  Majjid" userId="b788ead3-b1fc-4884-ab97-28f1a99aeef4" providerId="ADAL" clId="{E43A4F1D-002D-442E-A478-A50EBA39F261}" dt="2024-09-24T18:02:08.388" v="689" actId="478"/>
          <ac:picMkLst>
            <pc:docMk/>
            <pc:sldMk cId="1474720836" sldId="322"/>
            <ac:picMk id="4" creationId="{260F8607-3930-82A1-4D94-B45A3D77E3E7}"/>
          </ac:picMkLst>
        </pc:picChg>
      </pc:sldChg>
      <pc:sldChg chg="modSp mod ord">
        <pc:chgData name="Ayoub  Majjid" userId="b788ead3-b1fc-4884-ab97-28f1a99aeef4" providerId="ADAL" clId="{E43A4F1D-002D-442E-A478-A50EBA39F261}" dt="2024-09-24T16:34:28.044" v="641" actId="20577"/>
        <pc:sldMkLst>
          <pc:docMk/>
          <pc:sldMk cId="1955729617" sldId="324"/>
        </pc:sldMkLst>
        <pc:spChg chg="mod">
          <ac:chgData name="Ayoub  Majjid" userId="b788ead3-b1fc-4884-ab97-28f1a99aeef4" providerId="ADAL" clId="{E43A4F1D-002D-442E-A478-A50EBA39F261}" dt="2024-09-24T16:34:28.044" v="641" actId="20577"/>
          <ac:spMkLst>
            <pc:docMk/>
            <pc:sldMk cId="1955729617" sldId="324"/>
            <ac:spMk id="3" creationId="{3EA1C17E-DB6E-4EC3-88E2-9D865DDC0825}"/>
          </ac:spMkLst>
        </pc:spChg>
      </pc:sldChg>
      <pc:sldChg chg="modSp mod">
        <pc:chgData name="Ayoub  Majjid" userId="b788ead3-b1fc-4884-ab97-28f1a99aeef4" providerId="ADAL" clId="{E43A4F1D-002D-442E-A478-A50EBA39F261}" dt="2024-09-24T17:20:59.585" v="686" actId="20577"/>
        <pc:sldMkLst>
          <pc:docMk/>
          <pc:sldMk cId="320725721" sldId="325"/>
        </pc:sldMkLst>
        <pc:spChg chg="mod">
          <ac:chgData name="Ayoub  Majjid" userId="b788ead3-b1fc-4884-ab97-28f1a99aeef4" providerId="ADAL" clId="{E43A4F1D-002D-442E-A478-A50EBA39F261}" dt="2024-09-24T12:19:20.073" v="592" actId="20577"/>
          <ac:spMkLst>
            <pc:docMk/>
            <pc:sldMk cId="320725721" sldId="325"/>
            <ac:spMk id="2" creationId="{9D518C99-D3A1-417A-8CEA-6B6212A33463}"/>
          </ac:spMkLst>
        </pc:spChg>
        <pc:spChg chg="mod">
          <ac:chgData name="Ayoub  Majjid" userId="b788ead3-b1fc-4884-ab97-28f1a99aeef4" providerId="ADAL" clId="{E43A4F1D-002D-442E-A478-A50EBA39F261}" dt="2024-09-24T17:20:59.585" v="686" actId="20577"/>
          <ac:spMkLst>
            <pc:docMk/>
            <pc:sldMk cId="320725721" sldId="325"/>
            <ac:spMk id="3" creationId="{3EA1C17E-DB6E-4EC3-88E2-9D865DDC0825}"/>
          </ac:spMkLst>
        </pc:spChg>
      </pc:sldChg>
      <pc:sldChg chg="modSp mod">
        <pc:chgData name="Ayoub  Majjid" userId="b788ead3-b1fc-4884-ab97-28f1a99aeef4" providerId="ADAL" clId="{E43A4F1D-002D-442E-A478-A50EBA39F261}" dt="2024-09-24T12:19:40.340" v="597" actId="20577"/>
        <pc:sldMkLst>
          <pc:docMk/>
          <pc:sldMk cId="4138071686" sldId="326"/>
        </pc:sldMkLst>
        <pc:spChg chg="mod">
          <ac:chgData name="Ayoub  Majjid" userId="b788ead3-b1fc-4884-ab97-28f1a99aeef4" providerId="ADAL" clId="{E43A4F1D-002D-442E-A478-A50EBA39F261}" dt="2024-09-24T12:19:40.340" v="597" actId="20577"/>
          <ac:spMkLst>
            <pc:docMk/>
            <pc:sldMk cId="4138071686" sldId="326"/>
            <ac:spMk id="11" creationId="{1625E7BA-3D8F-43F1-8830-6A96EFA406A0}"/>
          </ac:spMkLst>
        </pc:spChg>
      </pc:sldChg>
      <pc:sldChg chg="addSp delSp modSp mod ord">
        <pc:chgData name="Ayoub  Majjid" userId="b788ead3-b1fc-4884-ab97-28f1a99aeef4" providerId="ADAL" clId="{E43A4F1D-002D-442E-A478-A50EBA39F261}" dt="2024-09-24T18:06:57.966" v="823" actId="1076"/>
        <pc:sldMkLst>
          <pc:docMk/>
          <pc:sldMk cId="1757388972" sldId="327"/>
        </pc:sldMkLst>
        <pc:spChg chg="mod">
          <ac:chgData name="Ayoub  Majjid" userId="b788ead3-b1fc-4884-ab97-28f1a99aeef4" providerId="ADAL" clId="{E43A4F1D-002D-442E-A478-A50EBA39F261}" dt="2024-09-24T18:06:16.381" v="812" actId="207"/>
          <ac:spMkLst>
            <pc:docMk/>
            <pc:sldMk cId="1757388972" sldId="327"/>
            <ac:spMk id="2" creationId="{58457FC1-DBE6-47EF-9012-1A035D02FF67}"/>
          </ac:spMkLst>
        </pc:spChg>
        <pc:picChg chg="add mod">
          <ac:chgData name="Ayoub  Majjid" userId="b788ead3-b1fc-4884-ab97-28f1a99aeef4" providerId="ADAL" clId="{E43A4F1D-002D-442E-A478-A50EBA39F261}" dt="2024-09-24T18:06:57.966" v="823" actId="1076"/>
          <ac:picMkLst>
            <pc:docMk/>
            <pc:sldMk cId="1757388972" sldId="327"/>
            <ac:picMk id="3" creationId="{0599955A-07D3-CEF8-63A7-5C6DB3EEC317}"/>
          </ac:picMkLst>
        </pc:picChg>
        <pc:picChg chg="del mod">
          <ac:chgData name="Ayoub  Majjid" userId="b788ead3-b1fc-4884-ab97-28f1a99aeef4" providerId="ADAL" clId="{E43A4F1D-002D-442E-A478-A50EBA39F261}" dt="2024-09-24T18:06:24.912" v="813" actId="478"/>
          <ac:picMkLst>
            <pc:docMk/>
            <pc:sldMk cId="1757388972" sldId="327"/>
            <ac:picMk id="9" creationId="{D2DCD75E-6906-91EA-2420-C0D45078AFEF}"/>
          </ac:picMkLst>
        </pc:picChg>
        <pc:picChg chg="del mod">
          <ac:chgData name="Ayoub  Majjid" userId="b788ead3-b1fc-4884-ab97-28f1a99aeef4" providerId="ADAL" clId="{E43A4F1D-002D-442E-A478-A50EBA39F261}" dt="2024-09-24T18:06:51.900" v="820" actId="478"/>
          <ac:picMkLst>
            <pc:docMk/>
            <pc:sldMk cId="1757388972" sldId="327"/>
            <ac:picMk id="11" creationId="{3CAFCDD7-2785-88B0-4CBD-4324A2A882E9}"/>
          </ac:picMkLst>
        </pc:picChg>
      </pc:sldChg>
      <pc:sldChg chg="modSp add mod">
        <pc:chgData name="Ayoub  Majjid" userId="b788ead3-b1fc-4884-ab97-28f1a99aeef4" providerId="ADAL" clId="{E43A4F1D-002D-442E-A478-A50EBA39F261}" dt="2024-09-24T16:33:52.602" v="631" actId="20577"/>
        <pc:sldMkLst>
          <pc:docMk/>
          <pc:sldMk cId="2007468275" sldId="328"/>
        </pc:sldMkLst>
        <pc:spChg chg="mod">
          <ac:chgData name="Ayoub  Majjid" userId="b788ead3-b1fc-4884-ab97-28f1a99aeef4" providerId="ADAL" clId="{E43A4F1D-002D-442E-A478-A50EBA39F261}" dt="2024-09-24T16:33:52.602" v="631" actId="20577"/>
          <ac:spMkLst>
            <pc:docMk/>
            <pc:sldMk cId="2007468275" sldId="328"/>
            <ac:spMk id="11" creationId="{1625E7BA-3D8F-43F1-8830-6A96EFA406A0}"/>
          </ac:spMkLst>
        </pc:spChg>
      </pc:sldChg>
      <pc:sldChg chg="addSp delSp modSp add mod">
        <pc:chgData name="Ayoub  Majjid" userId="b788ead3-b1fc-4884-ab97-28f1a99aeef4" providerId="ADAL" clId="{E43A4F1D-002D-442E-A478-A50EBA39F261}" dt="2024-09-24T18:05:32.280" v="805" actId="20577"/>
        <pc:sldMkLst>
          <pc:docMk/>
          <pc:sldMk cId="3696224878" sldId="329"/>
        </pc:sldMkLst>
        <pc:spChg chg="mod">
          <ac:chgData name="Ayoub  Majjid" userId="b788ead3-b1fc-4884-ab97-28f1a99aeef4" providerId="ADAL" clId="{E43A4F1D-002D-442E-A478-A50EBA39F261}" dt="2024-09-24T18:05:32.280" v="805" actId="20577"/>
          <ac:spMkLst>
            <pc:docMk/>
            <pc:sldMk cId="3696224878" sldId="329"/>
            <ac:spMk id="2" creationId="{58457FC1-DBE6-47EF-9012-1A035D02FF67}"/>
          </ac:spMkLst>
        </pc:spChg>
        <pc:picChg chg="del">
          <ac:chgData name="Ayoub  Majjid" userId="b788ead3-b1fc-4884-ab97-28f1a99aeef4" providerId="ADAL" clId="{E43A4F1D-002D-442E-A478-A50EBA39F261}" dt="2024-09-24T18:02:34.623" v="695" actId="478"/>
          <ac:picMkLst>
            <pc:docMk/>
            <pc:sldMk cId="3696224878" sldId="329"/>
            <ac:picMk id="3" creationId="{C4CBA192-AF9C-0655-F118-33E7F973B090}"/>
          </ac:picMkLst>
        </pc:picChg>
        <pc:picChg chg="add del mod">
          <ac:chgData name="Ayoub  Majjid" userId="b788ead3-b1fc-4884-ab97-28f1a99aeef4" providerId="ADAL" clId="{E43A4F1D-002D-442E-A478-A50EBA39F261}" dt="2024-09-24T18:02:47.354" v="699" actId="478"/>
          <ac:picMkLst>
            <pc:docMk/>
            <pc:sldMk cId="3696224878" sldId="329"/>
            <ac:picMk id="4" creationId="{8E25A29F-E5AD-F786-D9C6-81AF0C0E78D5}"/>
          </ac:picMkLst>
        </pc:picChg>
        <pc:picChg chg="add mod">
          <ac:chgData name="Ayoub  Majjid" userId="b788ead3-b1fc-4884-ab97-28f1a99aeef4" providerId="ADAL" clId="{E43A4F1D-002D-442E-A478-A50EBA39F261}" dt="2024-09-24T18:04:14.805" v="720" actId="1076"/>
          <ac:picMkLst>
            <pc:docMk/>
            <pc:sldMk cId="3696224878" sldId="329"/>
            <ac:picMk id="5" creationId="{3B336AB7-75EF-887D-5FF3-E8CACC58FD35}"/>
          </ac:picMkLst>
        </pc:picChg>
        <pc:picChg chg="add mod">
          <ac:chgData name="Ayoub  Majjid" userId="b788ead3-b1fc-4884-ab97-28f1a99aeef4" providerId="ADAL" clId="{E43A4F1D-002D-442E-A478-A50EBA39F261}" dt="2024-09-24T18:04:41.494" v="733" actId="1076"/>
          <ac:picMkLst>
            <pc:docMk/>
            <pc:sldMk cId="3696224878" sldId="329"/>
            <ac:picMk id="6" creationId="{FF6B0279-866E-6021-10EB-D5B13656B1DD}"/>
          </ac:picMkLst>
        </pc:picChg>
      </pc:sldChg>
      <pc:sldChg chg="new del">
        <pc:chgData name="Ayoub  Majjid" userId="b788ead3-b1fc-4884-ab97-28f1a99aeef4" providerId="ADAL" clId="{E43A4F1D-002D-442E-A478-A50EBA39F261}" dt="2024-09-24T18:02:27.014" v="693" actId="680"/>
        <pc:sldMkLst>
          <pc:docMk/>
          <pc:sldMk cId="4200949761" sldId="329"/>
        </pc:sldMkLst>
      </pc:sldChg>
      <pc:sldChg chg="addSp delSp modSp add mod">
        <pc:chgData name="Ayoub  Majjid" userId="b788ead3-b1fc-4884-ab97-28f1a99aeef4" providerId="ADAL" clId="{E43A4F1D-002D-442E-A478-A50EBA39F261}" dt="2024-09-24T18:07:27.658" v="841" actId="20577"/>
        <pc:sldMkLst>
          <pc:docMk/>
          <pc:sldMk cId="771952779" sldId="330"/>
        </pc:sldMkLst>
        <pc:spChg chg="mod">
          <ac:chgData name="Ayoub  Majjid" userId="b788ead3-b1fc-4884-ab97-28f1a99aeef4" providerId="ADAL" clId="{E43A4F1D-002D-442E-A478-A50EBA39F261}" dt="2024-09-24T18:07:27.658" v="841" actId="20577"/>
          <ac:spMkLst>
            <pc:docMk/>
            <pc:sldMk cId="771952779" sldId="330"/>
            <ac:spMk id="2" creationId="{58457FC1-DBE6-47EF-9012-1A035D02FF67}"/>
          </ac:spMkLst>
        </pc:spChg>
        <pc:picChg chg="del">
          <ac:chgData name="Ayoub  Majjid" userId="b788ead3-b1fc-4884-ab97-28f1a99aeef4" providerId="ADAL" clId="{E43A4F1D-002D-442E-A478-A50EBA39F261}" dt="2024-09-24T18:07:06.972" v="825" actId="478"/>
          <ac:picMkLst>
            <pc:docMk/>
            <pc:sldMk cId="771952779" sldId="330"/>
            <ac:picMk id="3" creationId="{0599955A-07D3-CEF8-63A7-5C6DB3EEC317}"/>
          </ac:picMkLst>
        </pc:picChg>
        <pc:picChg chg="add mod">
          <ac:chgData name="Ayoub  Majjid" userId="b788ead3-b1fc-4884-ab97-28f1a99aeef4" providerId="ADAL" clId="{E43A4F1D-002D-442E-A478-A50EBA39F261}" dt="2024-09-24T18:07:19.609" v="833" actId="108"/>
          <ac:picMkLst>
            <pc:docMk/>
            <pc:sldMk cId="771952779" sldId="330"/>
            <ac:picMk id="4" creationId="{9F03FA5C-6876-C6D0-046A-5AAC2D7DAA44}"/>
          </ac:picMkLst>
        </pc:picChg>
      </pc:sldChg>
      <pc:sldChg chg="addSp delSp modSp add del mod">
        <pc:chgData name="Ayoub  Majjid" userId="b788ead3-b1fc-4884-ab97-28f1a99aeef4" providerId="ADAL" clId="{E43A4F1D-002D-442E-A478-A50EBA39F261}" dt="2024-09-24T18:05:57.552" v="806" actId="47"/>
        <pc:sldMkLst>
          <pc:docMk/>
          <pc:sldMk cId="1840576716" sldId="330"/>
        </pc:sldMkLst>
        <pc:picChg chg="add mod">
          <ac:chgData name="Ayoub  Majjid" userId="b788ead3-b1fc-4884-ab97-28f1a99aeef4" providerId="ADAL" clId="{E43A4F1D-002D-442E-A478-A50EBA39F261}" dt="2024-09-24T18:04:10.159" v="719" actId="1076"/>
          <ac:picMkLst>
            <pc:docMk/>
            <pc:sldMk cId="1840576716" sldId="330"/>
            <ac:picMk id="3" creationId="{4360780C-8FBD-99FF-E51C-8A54295C1E32}"/>
          </ac:picMkLst>
        </pc:picChg>
        <pc:picChg chg="del">
          <ac:chgData name="Ayoub  Majjid" userId="b788ead3-b1fc-4884-ab97-28f1a99aeef4" providerId="ADAL" clId="{E43A4F1D-002D-442E-A478-A50EBA39F261}" dt="2024-09-24T18:03:59.023" v="714" actId="478"/>
          <ac:picMkLst>
            <pc:docMk/>
            <pc:sldMk cId="1840576716" sldId="330"/>
            <ac:picMk id="5" creationId="{3B336AB7-75EF-887D-5FF3-E8CACC58FD35}"/>
          </ac:picMkLst>
        </pc:picChg>
      </pc:sldChg>
      <pc:sldChg chg="new del">
        <pc:chgData name="Ayoub  Majjid" userId="b788ead3-b1fc-4884-ab97-28f1a99aeef4" providerId="ADAL" clId="{E43A4F1D-002D-442E-A478-A50EBA39F261}" dt="2024-09-24T18:07:47.555" v="843" actId="680"/>
        <pc:sldMkLst>
          <pc:docMk/>
          <pc:sldMk cId="1361542970" sldId="331"/>
        </pc:sldMkLst>
      </pc:sldChg>
      <pc:sldChg chg="addSp delSp modSp add mod">
        <pc:chgData name="Ayoub  Majjid" userId="b788ead3-b1fc-4884-ab97-28f1a99aeef4" providerId="ADAL" clId="{E43A4F1D-002D-442E-A478-A50EBA39F261}" dt="2024-09-24T18:08:54.782" v="870" actId="20577"/>
        <pc:sldMkLst>
          <pc:docMk/>
          <pc:sldMk cId="1700453014" sldId="331"/>
        </pc:sldMkLst>
        <pc:spChg chg="mod">
          <ac:chgData name="Ayoub  Majjid" userId="b788ead3-b1fc-4884-ab97-28f1a99aeef4" providerId="ADAL" clId="{E43A4F1D-002D-442E-A478-A50EBA39F261}" dt="2024-09-24T18:08:54.782" v="870" actId="20577"/>
          <ac:spMkLst>
            <pc:docMk/>
            <pc:sldMk cId="1700453014" sldId="331"/>
            <ac:spMk id="2" creationId="{58457FC1-DBE6-47EF-9012-1A035D02FF67}"/>
          </ac:spMkLst>
        </pc:spChg>
        <pc:picChg chg="add mod">
          <ac:chgData name="Ayoub  Majjid" userId="b788ead3-b1fc-4884-ab97-28f1a99aeef4" providerId="ADAL" clId="{E43A4F1D-002D-442E-A478-A50EBA39F261}" dt="2024-09-24T18:08:46.317" v="859" actId="1076"/>
          <ac:picMkLst>
            <pc:docMk/>
            <pc:sldMk cId="1700453014" sldId="331"/>
            <ac:picMk id="3" creationId="{E021F51A-4C1B-789D-5F25-5493E1B0558A}"/>
          </ac:picMkLst>
        </pc:picChg>
        <pc:picChg chg="del">
          <ac:chgData name="Ayoub  Majjid" userId="b788ead3-b1fc-4884-ab97-28f1a99aeef4" providerId="ADAL" clId="{E43A4F1D-002D-442E-A478-A50EBA39F261}" dt="2024-09-24T18:07:59.081" v="848" actId="478"/>
          <ac:picMkLst>
            <pc:docMk/>
            <pc:sldMk cId="1700453014" sldId="331"/>
            <ac:picMk id="4" creationId="{9F03FA5C-6876-C6D0-046A-5AAC2D7DAA44}"/>
          </ac:picMkLst>
        </pc:picChg>
      </pc:sldChg>
      <pc:sldChg chg="new del">
        <pc:chgData name="Ayoub  Majjid" userId="b788ead3-b1fc-4884-ab97-28f1a99aeef4" providerId="ADAL" clId="{E43A4F1D-002D-442E-A478-A50EBA39F261}" dt="2024-09-24T18:07:52.992" v="845" actId="47"/>
        <pc:sldMkLst>
          <pc:docMk/>
          <pc:sldMk cId="2099701378" sldId="331"/>
        </pc:sldMkLst>
      </pc:sldChg>
      <pc:sldChg chg="add del">
        <pc:chgData name="Ayoub  Majjid" userId="b788ead3-b1fc-4884-ab97-28f1a99aeef4" providerId="ADAL" clId="{E43A4F1D-002D-442E-A478-A50EBA39F261}" dt="2024-09-24T18:07:08.815" v="827"/>
        <pc:sldMkLst>
          <pc:docMk/>
          <pc:sldMk cId="2303195931" sldId="331"/>
        </pc:sldMkLst>
      </pc:sldChg>
      <pc:sldChg chg="addSp delSp modSp add mod">
        <pc:chgData name="Ayoub  Majjid" userId="b788ead3-b1fc-4884-ab97-28f1a99aeef4" providerId="ADAL" clId="{E43A4F1D-002D-442E-A478-A50EBA39F261}" dt="2024-09-24T18:10:48.944" v="901" actId="20577"/>
        <pc:sldMkLst>
          <pc:docMk/>
          <pc:sldMk cId="4246808713" sldId="332"/>
        </pc:sldMkLst>
        <pc:spChg chg="mod">
          <ac:chgData name="Ayoub  Majjid" userId="b788ead3-b1fc-4884-ab97-28f1a99aeef4" providerId="ADAL" clId="{E43A4F1D-002D-442E-A478-A50EBA39F261}" dt="2024-09-24T18:10:48.944" v="901" actId="20577"/>
          <ac:spMkLst>
            <pc:docMk/>
            <pc:sldMk cId="4246808713" sldId="332"/>
            <ac:spMk id="2" creationId="{58457FC1-DBE6-47EF-9012-1A035D02FF67}"/>
          </ac:spMkLst>
        </pc:spChg>
        <pc:picChg chg="add mod">
          <ac:chgData name="Ayoub  Majjid" userId="b788ead3-b1fc-4884-ab97-28f1a99aeef4" providerId="ADAL" clId="{E43A4F1D-002D-442E-A478-A50EBA39F261}" dt="2024-09-24T18:09:59.869" v="877" actId="108"/>
          <ac:picMkLst>
            <pc:docMk/>
            <pc:sldMk cId="4246808713" sldId="332"/>
            <ac:picMk id="3" creationId="{CF7CC6B0-CC12-161C-486D-3F84B662344F}"/>
          </ac:picMkLst>
        </pc:picChg>
        <pc:picChg chg="del">
          <ac:chgData name="Ayoub  Majjid" userId="b788ead3-b1fc-4884-ab97-28f1a99aeef4" providerId="ADAL" clId="{E43A4F1D-002D-442E-A478-A50EBA39F261}" dt="2024-09-24T18:09:46.263" v="871" actId="478"/>
          <ac:picMkLst>
            <pc:docMk/>
            <pc:sldMk cId="4246808713" sldId="332"/>
            <ac:picMk id="4" creationId="{9F03FA5C-6876-C6D0-046A-5AAC2D7DAA44}"/>
          </ac:picMkLst>
        </pc:picChg>
        <pc:picChg chg="add mod">
          <ac:chgData name="Ayoub  Majjid" userId="b788ead3-b1fc-4884-ab97-28f1a99aeef4" providerId="ADAL" clId="{E43A4F1D-002D-442E-A478-A50EBA39F261}" dt="2024-09-24T18:10:40.639" v="893"/>
          <ac:picMkLst>
            <pc:docMk/>
            <pc:sldMk cId="4246808713" sldId="332"/>
            <ac:picMk id="5" creationId="{B3BFD435-F4AB-D674-5037-69F6C7BB181A}"/>
          </ac:picMkLst>
        </pc:picChg>
      </pc:sldChg>
      <pc:sldChg chg="addSp delSp modSp add del mod">
        <pc:chgData name="Ayoub  Majjid" userId="b788ead3-b1fc-4884-ab97-28f1a99aeef4" providerId="ADAL" clId="{E43A4F1D-002D-442E-A478-A50EBA39F261}" dt="2024-09-24T18:13:26.781" v="964" actId="1076"/>
        <pc:sldMkLst>
          <pc:docMk/>
          <pc:sldMk cId="724461925" sldId="333"/>
        </pc:sldMkLst>
        <pc:spChg chg="mod">
          <ac:chgData name="Ayoub  Majjid" userId="b788ead3-b1fc-4884-ab97-28f1a99aeef4" providerId="ADAL" clId="{E43A4F1D-002D-442E-A478-A50EBA39F261}" dt="2024-09-24T18:11:52.245" v="933" actId="1076"/>
          <ac:spMkLst>
            <pc:docMk/>
            <pc:sldMk cId="724461925" sldId="333"/>
            <ac:spMk id="2" creationId="{58457FC1-DBE6-47EF-9012-1A035D02FF67}"/>
          </ac:spMkLst>
        </pc:spChg>
        <pc:picChg chg="del">
          <ac:chgData name="Ayoub  Majjid" userId="b788ead3-b1fc-4884-ab97-28f1a99aeef4" providerId="ADAL" clId="{E43A4F1D-002D-442E-A478-A50EBA39F261}" dt="2024-09-24T18:11:16.186" v="905" actId="478"/>
          <ac:picMkLst>
            <pc:docMk/>
            <pc:sldMk cId="724461925" sldId="333"/>
            <ac:picMk id="3" creationId="{CF7CC6B0-CC12-161C-486D-3F84B662344F}"/>
          </ac:picMkLst>
        </pc:picChg>
        <pc:picChg chg="add mod">
          <ac:chgData name="Ayoub  Majjid" userId="b788ead3-b1fc-4884-ab97-28f1a99aeef4" providerId="ADAL" clId="{E43A4F1D-002D-442E-A478-A50EBA39F261}" dt="2024-09-24T18:13:22.981" v="963" actId="14100"/>
          <ac:picMkLst>
            <pc:docMk/>
            <pc:sldMk cId="724461925" sldId="333"/>
            <ac:picMk id="4" creationId="{C7F59658-7DD8-1817-76D8-0A6E1D339F5A}"/>
          </ac:picMkLst>
        </pc:picChg>
        <pc:picChg chg="add mod">
          <ac:chgData name="Ayoub  Majjid" userId="b788ead3-b1fc-4884-ab97-28f1a99aeef4" providerId="ADAL" clId="{E43A4F1D-002D-442E-A478-A50EBA39F261}" dt="2024-09-24T18:13:26.781" v="964" actId="1076"/>
          <ac:picMkLst>
            <pc:docMk/>
            <pc:sldMk cId="724461925" sldId="333"/>
            <ac:picMk id="5" creationId="{F927AFB6-CEF5-132D-5587-19AECE901018}"/>
          </ac:picMkLst>
        </pc:picChg>
      </pc:sldChg>
      <pc:sldChg chg="add del">
        <pc:chgData name="Ayoub  Majjid" userId="b788ead3-b1fc-4884-ab97-28f1a99aeef4" providerId="ADAL" clId="{E43A4F1D-002D-442E-A478-A50EBA39F261}" dt="2024-09-24T18:08:01.389" v="850"/>
        <pc:sldMkLst>
          <pc:docMk/>
          <pc:sldMk cId="1305749023" sldId="333"/>
        </pc:sldMkLst>
      </pc:sldChg>
      <pc:sldChg chg="addSp delSp modSp add del mod">
        <pc:chgData name="Ayoub  Majjid" userId="b788ead3-b1fc-4884-ab97-28f1a99aeef4" providerId="ADAL" clId="{E43A4F1D-002D-442E-A478-A50EBA39F261}" dt="2024-09-24T18:13:32.069" v="965" actId="47"/>
        <pc:sldMkLst>
          <pc:docMk/>
          <pc:sldMk cId="3443853928" sldId="334"/>
        </pc:sldMkLst>
        <pc:picChg chg="add del mod">
          <ac:chgData name="Ayoub  Majjid" userId="b788ead3-b1fc-4884-ab97-28f1a99aeef4" providerId="ADAL" clId="{E43A4F1D-002D-442E-A478-A50EBA39F261}" dt="2024-09-24T18:12:55.280" v="954" actId="21"/>
          <ac:picMkLst>
            <pc:docMk/>
            <pc:sldMk cId="3443853928" sldId="334"/>
            <ac:picMk id="3" creationId="{F927AFB6-CEF5-132D-5587-19AECE901018}"/>
          </ac:picMkLst>
        </pc:picChg>
        <pc:picChg chg="del">
          <ac:chgData name="Ayoub  Majjid" userId="b788ead3-b1fc-4884-ab97-28f1a99aeef4" providerId="ADAL" clId="{E43A4F1D-002D-442E-A478-A50EBA39F261}" dt="2024-09-24T18:12:32.902" v="943" actId="478"/>
          <ac:picMkLst>
            <pc:docMk/>
            <pc:sldMk cId="3443853928" sldId="334"/>
            <ac:picMk id="4" creationId="{C7F59658-7DD8-1817-76D8-0A6E1D339F5A}"/>
          </ac:picMkLst>
        </pc:picChg>
      </pc:sldChg>
      <pc:sldChg chg="new del">
        <pc:chgData name="Ayoub  Majjid" userId="b788ead3-b1fc-4884-ab97-28f1a99aeef4" providerId="ADAL" clId="{E43A4F1D-002D-442E-A478-A50EBA39F261}" dt="2024-09-24T18:12:17.156" v="938" actId="680"/>
        <pc:sldMkLst>
          <pc:docMk/>
          <pc:sldMk cId="2301255630" sldId="335"/>
        </pc:sldMkLst>
      </pc:sldChg>
      <pc:sldChg chg="delSp add del mod">
        <pc:chgData name="Ayoub  Majjid" userId="b788ead3-b1fc-4884-ab97-28f1a99aeef4" providerId="ADAL" clId="{E43A4F1D-002D-442E-A478-A50EBA39F261}" dt="2024-09-24T18:13:36.317" v="966" actId="47"/>
        <pc:sldMkLst>
          <pc:docMk/>
          <pc:sldMk cId="4254875437" sldId="335"/>
        </pc:sldMkLst>
        <pc:picChg chg="del">
          <ac:chgData name="Ayoub  Majjid" userId="b788ead3-b1fc-4884-ab97-28f1a99aeef4" providerId="ADAL" clId="{E43A4F1D-002D-442E-A478-A50EBA39F261}" dt="2024-09-24T18:12:21.918" v="940" actId="478"/>
          <ac:picMkLst>
            <pc:docMk/>
            <pc:sldMk cId="4254875437" sldId="335"/>
            <ac:picMk id="4" creationId="{C7F59658-7DD8-1817-76D8-0A6E1D339F5A}"/>
          </ac:picMkLst>
        </pc:picChg>
      </pc:sldChg>
      <pc:sldChg chg="add del">
        <pc:chgData name="Ayoub  Majjid" userId="b788ead3-b1fc-4884-ab97-28f1a99aeef4" providerId="ADAL" clId="{E43A4F1D-002D-442E-A478-A50EBA39F261}" dt="2024-09-24T18:12:23.757" v="942"/>
        <pc:sldMkLst>
          <pc:docMk/>
          <pc:sldMk cId="1960031711" sldId="336"/>
        </pc:sldMkLst>
      </pc:sldChg>
    </pc:docChg>
  </pc:docChgLst>
  <pc:docChgLst>
    <pc:chgData name="Ayoub  Majjid" userId="b788ead3-b1fc-4884-ab97-28f1a99aeef4" providerId="ADAL" clId="{1FC1AAB6-7934-4B10-A253-7F9126BE334B}"/>
    <pc:docChg chg="custSel modSld">
      <pc:chgData name="Ayoub  Majjid" userId="b788ead3-b1fc-4884-ab97-28f1a99aeef4" providerId="ADAL" clId="{1FC1AAB6-7934-4B10-A253-7F9126BE334B}" dt="2024-09-23T20:09:38.440" v="12" actId="478"/>
      <pc:docMkLst>
        <pc:docMk/>
      </pc:docMkLst>
      <pc:sldChg chg="addSp delSp modSp mod">
        <pc:chgData name="Ayoub  Majjid" userId="b788ead3-b1fc-4884-ab97-28f1a99aeef4" providerId="ADAL" clId="{1FC1AAB6-7934-4B10-A253-7F9126BE334B}" dt="2024-09-18T21:10:05.360" v="10" actId="27180"/>
        <pc:sldMkLst>
          <pc:docMk/>
          <pc:sldMk cId="0" sldId="258"/>
        </pc:sldMkLst>
        <pc:graphicFrameChg chg="mod modGraphic">
          <ac:chgData name="Ayoub  Majjid" userId="b788ead3-b1fc-4884-ab97-28f1a99aeef4" providerId="ADAL" clId="{1FC1AAB6-7934-4B10-A253-7F9126BE334B}" dt="2024-09-18T21:00:56.848" v="2" actId="27180"/>
          <ac:graphicFrameMkLst>
            <pc:docMk/>
            <pc:sldMk cId="0" sldId="258"/>
            <ac:graphicFrameMk id="11" creationId="{90FA55D4-EE6C-4743-A967-26E848B1CA32}"/>
          </ac:graphicFrameMkLst>
        </pc:graphicFrameChg>
        <pc:graphicFrameChg chg="mod modGraphic">
          <ac:chgData name="Ayoub  Majjid" userId="b788ead3-b1fc-4884-ab97-28f1a99aeef4" providerId="ADAL" clId="{1FC1AAB6-7934-4B10-A253-7F9126BE334B}" dt="2024-09-18T21:04:35.732" v="4" actId="27180"/>
          <ac:graphicFrameMkLst>
            <pc:docMk/>
            <pc:sldMk cId="0" sldId="258"/>
            <ac:graphicFrameMk id="16" creationId="{3B8239C4-C91B-4E0A-AA10-E9F27A544E5E}"/>
          </ac:graphicFrameMkLst>
        </pc:graphicFrameChg>
        <pc:graphicFrameChg chg="mod modGraphic">
          <ac:chgData name="Ayoub  Majjid" userId="b788ead3-b1fc-4884-ab97-28f1a99aeef4" providerId="ADAL" clId="{1FC1AAB6-7934-4B10-A253-7F9126BE334B}" dt="2024-09-18T21:04:24.656" v="3" actId="27180"/>
          <ac:graphicFrameMkLst>
            <pc:docMk/>
            <pc:sldMk cId="0" sldId="258"/>
            <ac:graphicFrameMk id="20" creationId="{BDA5F65F-E7CE-49A8-B236-D29962AE6A39}"/>
          </ac:graphicFrameMkLst>
        </pc:graphicFrameChg>
        <pc:graphicFrameChg chg="mod modGraphic">
          <ac:chgData name="Ayoub  Majjid" userId="b788ead3-b1fc-4884-ab97-28f1a99aeef4" providerId="ADAL" clId="{1FC1AAB6-7934-4B10-A253-7F9126BE334B}" dt="2024-09-18T21:10:05.360" v="10" actId="27180"/>
          <ac:graphicFrameMkLst>
            <pc:docMk/>
            <pc:sldMk cId="0" sldId="258"/>
            <ac:graphicFrameMk id="34" creationId="{D7DD9DB6-8B1C-472E-9D9B-ED3E75348E39}"/>
          </ac:graphicFrameMkLst>
        </pc:graphicFrameChg>
        <pc:graphicFrameChg chg="mod modGraphic">
          <ac:chgData name="Ayoub  Majjid" userId="b788ead3-b1fc-4884-ab97-28f1a99aeef4" providerId="ADAL" clId="{1FC1AAB6-7934-4B10-A253-7F9126BE334B}" dt="2024-09-18T21:09:05.952" v="9" actId="27180"/>
          <ac:graphicFrameMkLst>
            <pc:docMk/>
            <pc:sldMk cId="0" sldId="258"/>
            <ac:graphicFrameMk id="36" creationId="{CDD24B10-38EB-43C8-9955-03499293BFF8}"/>
          </ac:graphicFrameMkLst>
        </pc:graphicFrameChg>
        <pc:picChg chg="add del mod">
          <ac:chgData name="Ayoub  Majjid" userId="b788ead3-b1fc-4884-ab97-28f1a99aeef4" providerId="ADAL" clId="{1FC1AAB6-7934-4B10-A253-7F9126BE334B}" dt="2024-09-18T20:59:33.570" v="1" actId="478"/>
          <ac:picMkLst>
            <pc:docMk/>
            <pc:sldMk cId="0" sldId="258"/>
            <ac:picMk id="3" creationId="{377CC5F2-930D-231D-1975-7C3BDB563F7A}"/>
          </ac:picMkLst>
        </pc:picChg>
        <pc:picChg chg="add mod">
          <ac:chgData name="Ayoub  Majjid" userId="b788ead3-b1fc-4884-ab97-28f1a99aeef4" providerId="ADAL" clId="{1FC1AAB6-7934-4B10-A253-7F9126BE334B}" dt="2024-09-18T21:08:37.888" v="5" actId="931"/>
          <ac:picMkLst>
            <pc:docMk/>
            <pc:sldMk cId="0" sldId="258"/>
            <ac:picMk id="5" creationId="{2A3A55D4-E52B-C049-4B51-34000AAE5ABA}"/>
          </ac:picMkLst>
        </pc:picChg>
        <pc:picChg chg="add del mod">
          <ac:chgData name="Ayoub  Majjid" userId="b788ead3-b1fc-4884-ab97-28f1a99aeef4" providerId="ADAL" clId="{1FC1AAB6-7934-4B10-A253-7F9126BE334B}" dt="2024-09-18T21:08:59.872" v="8" actId="478"/>
          <ac:picMkLst>
            <pc:docMk/>
            <pc:sldMk cId="0" sldId="258"/>
            <ac:picMk id="7" creationId="{6EE5B944-37C8-E8E1-9A04-4A24C948D3B1}"/>
          </ac:picMkLst>
        </pc:picChg>
      </pc:sldChg>
      <pc:sldChg chg="modSp mod">
        <pc:chgData name="Ayoub  Majjid" userId="b788ead3-b1fc-4884-ab97-28f1a99aeef4" providerId="ADAL" clId="{1FC1AAB6-7934-4B10-A253-7F9126BE334B}" dt="2024-09-23T20:09:30.291" v="11" actId="20577"/>
        <pc:sldMkLst>
          <pc:docMk/>
          <pc:sldMk cId="2610860618" sldId="277"/>
        </pc:sldMkLst>
        <pc:spChg chg="mod">
          <ac:chgData name="Ayoub  Majjid" userId="b788ead3-b1fc-4884-ab97-28f1a99aeef4" providerId="ADAL" clId="{1FC1AAB6-7934-4B10-A253-7F9126BE334B}" dt="2024-09-23T20:09:30.291" v="11" actId="20577"/>
          <ac:spMkLst>
            <pc:docMk/>
            <pc:sldMk cId="2610860618" sldId="277"/>
            <ac:spMk id="5" creationId="{854982FC-5DCB-4D32-B48D-B48A718D29BF}"/>
          </ac:spMkLst>
        </pc:spChg>
      </pc:sldChg>
      <pc:sldChg chg="delSp mod delAnim">
        <pc:chgData name="Ayoub  Majjid" userId="b788ead3-b1fc-4884-ab97-28f1a99aeef4" providerId="ADAL" clId="{1FC1AAB6-7934-4B10-A253-7F9126BE334B}" dt="2024-09-23T20:09:38.440" v="12" actId="478"/>
        <pc:sldMkLst>
          <pc:docMk/>
          <pc:sldMk cId="3827105185" sldId="303"/>
        </pc:sldMkLst>
        <pc:picChg chg="del">
          <ac:chgData name="Ayoub  Majjid" userId="b788ead3-b1fc-4884-ab97-28f1a99aeef4" providerId="ADAL" clId="{1FC1AAB6-7934-4B10-A253-7F9126BE334B}" dt="2024-09-23T20:09:38.440" v="12" actId="478"/>
          <ac:picMkLst>
            <pc:docMk/>
            <pc:sldMk cId="3827105185" sldId="303"/>
            <ac:picMk id="2" creationId="{45FE8EEF-F0DE-4CD5-B738-9F8C0DA736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dirty="0">
                <a:effectLst/>
                <a:latin typeface="Aptos" panose="020B0004020202020204" pitchFamily="34" charset="0"/>
              </a:rPr>
              <a:t>Hello everyone, welcome to the demonstration of the CNIPE MOOC platform, developed to centralize online learning for the audiovisual division of the National Center for Pedagogical Innovation and Experimentation (CNIPE).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800" dirty="0">
              <a:effectLst/>
              <a:latin typeface="Aptos" panose="020B0004020202020204" pitchFamily="34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effectLst/>
                <a:latin typeface="Aptos" panose="020B0004020202020204" pitchFamily="34" charset="0"/>
              </a:rPr>
              <a:t>Before starting,  I want to outline the plan for the presentation. </a:t>
            </a: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9781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786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a0a7f47c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a0a7f47c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</a:rPr>
              <a:t>Firstly, we’re going to begin with a brief introduction that will provide a simple idea about the project, including its objectives and context.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</a:rPr>
              <a:t>Next, we'll discuss the design section, which is a very important part and represents the starting point of any project. In this part, we will talk about the conception and the various UML diagrams.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</a:rPr>
              <a:t>Then, we’ll move to the third section, which covers the environment. In this section, we will discuss the technologies and tools we have used to create the project, including front-end and back-end development.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</a:rPr>
              <a:t>The fourth part will be the application demonstration, where we will show you a sample video that demonstrates our application and the various pages.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</a:rPr>
              <a:t>Finally, the last section will include a brief conclusion about the project and the experiences we gained from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72b1845856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72b1845856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this diagram, we can see there are three types of stakeholders: the user, the admin, and the owner. The admin inherits from the user, and the owner inherits from the admin. So, what's the difference between these three types of stakeholders?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User: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user can perform all basic activities like enrolling in courses, watching content, taking quizzes, adding comments, and posting reviews. 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Admin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admin can do everything a user can, but with additional permissions. The admin can manage courses, categories, and content.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Owner: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key distinction between the admin and the owner is that the owner has the authority to manage admins. The owner has access to a specific page that allows them to oversee and manage the platform’s administrators. 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summary, the user has limited functionality, the admin has managerial control over the platform's content, and the owner has control over the admins themselves.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76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606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90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1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00748" y="-636327"/>
            <a:ext cx="11336170" cy="6586049"/>
            <a:chOff x="-1000748" y="-636327"/>
            <a:chExt cx="11336170" cy="6586049"/>
          </a:xfrm>
        </p:grpSpPr>
        <p:sp>
          <p:nvSpPr>
            <p:cNvPr id="10" name="Google Shape;10;p2"/>
            <p:cNvSpPr/>
            <p:nvPr/>
          </p:nvSpPr>
          <p:spPr>
            <a:xfrm>
              <a:off x="6077460" y="-636327"/>
              <a:ext cx="4257963" cy="2834862"/>
            </a:xfrm>
            <a:custGeom>
              <a:avLst/>
              <a:gdLst/>
              <a:ahLst/>
              <a:cxnLst/>
              <a:rect l="l" t="t" r="r" b="b"/>
              <a:pathLst>
                <a:path w="128795" h="85749" extrusionOk="0">
                  <a:moveTo>
                    <a:pt x="6086" y="8127"/>
                  </a:moveTo>
                  <a:cubicBezTo>
                    <a:pt x="-2573" y="13964"/>
                    <a:pt x="-841" y="29166"/>
                    <a:pt x="4162" y="35067"/>
                  </a:cubicBezTo>
                  <a:cubicBezTo>
                    <a:pt x="9165" y="40968"/>
                    <a:pt x="24495" y="41032"/>
                    <a:pt x="36105" y="43533"/>
                  </a:cubicBezTo>
                  <a:cubicBezTo>
                    <a:pt x="47715" y="46035"/>
                    <a:pt x="66187" y="44816"/>
                    <a:pt x="73820" y="50076"/>
                  </a:cubicBezTo>
                  <a:cubicBezTo>
                    <a:pt x="81453" y="55336"/>
                    <a:pt x="78502" y="69383"/>
                    <a:pt x="81901" y="75091"/>
                  </a:cubicBezTo>
                  <a:cubicBezTo>
                    <a:pt x="85301" y="80800"/>
                    <a:pt x="88701" y="82916"/>
                    <a:pt x="94217" y="84327"/>
                  </a:cubicBezTo>
                  <a:cubicBezTo>
                    <a:pt x="99733" y="85738"/>
                    <a:pt x="109674" y="86957"/>
                    <a:pt x="114998" y="83557"/>
                  </a:cubicBezTo>
                  <a:cubicBezTo>
                    <a:pt x="120322" y="80158"/>
                    <a:pt x="124042" y="73808"/>
                    <a:pt x="126159" y="63930"/>
                  </a:cubicBezTo>
                  <a:cubicBezTo>
                    <a:pt x="128276" y="54052"/>
                    <a:pt x="130007" y="33976"/>
                    <a:pt x="127698" y="24291"/>
                  </a:cubicBezTo>
                  <a:cubicBezTo>
                    <a:pt x="125389" y="14606"/>
                    <a:pt x="124235" y="9859"/>
                    <a:pt x="112305" y="5818"/>
                  </a:cubicBezTo>
                  <a:cubicBezTo>
                    <a:pt x="100375" y="1777"/>
                    <a:pt x="73820" y="-340"/>
                    <a:pt x="56117" y="45"/>
                  </a:cubicBezTo>
                  <a:cubicBezTo>
                    <a:pt x="38414" y="430"/>
                    <a:pt x="14745" y="2290"/>
                    <a:pt x="6086" y="8127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11" name="Google Shape;11;p2"/>
            <p:cNvSpPr/>
            <p:nvPr/>
          </p:nvSpPr>
          <p:spPr>
            <a:xfrm>
              <a:off x="-1000748" y="3724673"/>
              <a:ext cx="2615909" cy="2225049"/>
            </a:xfrm>
            <a:custGeom>
              <a:avLst/>
              <a:gdLst/>
              <a:ahLst/>
              <a:cxnLst/>
              <a:rect l="l" t="t" r="r" b="b"/>
              <a:pathLst>
                <a:path w="108589" h="92364" extrusionOk="0">
                  <a:moveTo>
                    <a:pt x="1316" y="64178"/>
                  </a:moveTo>
                  <a:cubicBezTo>
                    <a:pt x="-737" y="53980"/>
                    <a:pt x="-416" y="35315"/>
                    <a:pt x="2470" y="25309"/>
                  </a:cubicBezTo>
                  <a:cubicBezTo>
                    <a:pt x="5356" y="15303"/>
                    <a:pt x="12220" y="8247"/>
                    <a:pt x="18634" y="4142"/>
                  </a:cubicBezTo>
                  <a:cubicBezTo>
                    <a:pt x="25048" y="37"/>
                    <a:pt x="35054" y="-797"/>
                    <a:pt x="40955" y="678"/>
                  </a:cubicBezTo>
                  <a:cubicBezTo>
                    <a:pt x="46856" y="2153"/>
                    <a:pt x="50448" y="5810"/>
                    <a:pt x="54040" y="12994"/>
                  </a:cubicBezTo>
                  <a:cubicBezTo>
                    <a:pt x="57632" y="20178"/>
                    <a:pt x="59108" y="37496"/>
                    <a:pt x="62507" y="43782"/>
                  </a:cubicBezTo>
                  <a:cubicBezTo>
                    <a:pt x="65907" y="50068"/>
                    <a:pt x="69242" y="49875"/>
                    <a:pt x="74437" y="50709"/>
                  </a:cubicBezTo>
                  <a:cubicBezTo>
                    <a:pt x="79633" y="51543"/>
                    <a:pt x="88420" y="47566"/>
                    <a:pt x="93680" y="48785"/>
                  </a:cubicBezTo>
                  <a:cubicBezTo>
                    <a:pt x="98940" y="50004"/>
                    <a:pt x="104520" y="52248"/>
                    <a:pt x="105995" y="58021"/>
                  </a:cubicBezTo>
                  <a:cubicBezTo>
                    <a:pt x="107470" y="63794"/>
                    <a:pt x="112537" y="77713"/>
                    <a:pt x="102531" y="83421"/>
                  </a:cubicBezTo>
                  <a:cubicBezTo>
                    <a:pt x="92525" y="89130"/>
                    <a:pt x="60582" y="91759"/>
                    <a:pt x="45958" y="92272"/>
                  </a:cubicBezTo>
                  <a:cubicBezTo>
                    <a:pt x="31334" y="92785"/>
                    <a:pt x="22226" y="91182"/>
                    <a:pt x="14786" y="86500"/>
                  </a:cubicBezTo>
                  <a:cubicBezTo>
                    <a:pt x="7346" y="81818"/>
                    <a:pt x="3369" y="74377"/>
                    <a:pt x="1316" y="64178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  <p:grpSp>
        <p:nvGrpSpPr>
          <p:cNvPr id="12" name="Google Shape;12;p2"/>
          <p:cNvGrpSpPr/>
          <p:nvPr/>
        </p:nvGrpSpPr>
        <p:grpSpPr>
          <a:xfrm>
            <a:off x="299198" y="283164"/>
            <a:ext cx="5549260" cy="4479199"/>
            <a:chOff x="299198" y="283164"/>
            <a:chExt cx="5549260" cy="4479199"/>
          </a:xfrm>
        </p:grpSpPr>
        <p:sp>
          <p:nvSpPr>
            <p:cNvPr id="13" name="Google Shape;13;p2"/>
            <p:cNvSpPr/>
            <p:nvPr/>
          </p:nvSpPr>
          <p:spPr>
            <a:xfrm>
              <a:off x="5725373" y="283164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9198" y="3740514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3138" y="4656874"/>
              <a:ext cx="105489" cy="105489"/>
              <a:chOff x="8524496" y="544747"/>
              <a:chExt cx="44349" cy="4434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422263" y="486749"/>
              <a:ext cx="105489" cy="105489"/>
              <a:chOff x="8524496" y="544747"/>
              <a:chExt cx="44349" cy="4434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>
              <a:off x="978614" y="327384"/>
              <a:ext cx="477777" cy="34670"/>
            </a:xfrm>
            <a:custGeom>
              <a:avLst/>
              <a:gdLst/>
              <a:ahLst/>
              <a:cxnLst/>
              <a:rect l="l" t="t" r="r" b="b"/>
              <a:pathLst>
                <a:path w="200536" h="14552" extrusionOk="0">
                  <a:moveTo>
                    <a:pt x="200537" y="14553"/>
                  </a:moveTo>
                  <a:cubicBezTo>
                    <a:pt x="192497" y="14553"/>
                    <a:pt x="188277" y="12406"/>
                    <a:pt x="184566" y="10514"/>
                  </a:cubicBezTo>
                  <a:cubicBezTo>
                    <a:pt x="181146" y="8768"/>
                    <a:pt x="178162" y="7276"/>
                    <a:pt x="171868" y="7276"/>
                  </a:cubicBezTo>
                  <a:cubicBezTo>
                    <a:pt x="165574" y="7276"/>
                    <a:pt x="162627" y="8768"/>
                    <a:pt x="159171" y="10514"/>
                  </a:cubicBezTo>
                  <a:cubicBezTo>
                    <a:pt x="155460" y="12406"/>
                    <a:pt x="151239" y="14553"/>
                    <a:pt x="143199" y="14553"/>
                  </a:cubicBezTo>
                  <a:cubicBezTo>
                    <a:pt x="135159" y="14553"/>
                    <a:pt x="130939" y="12406"/>
                    <a:pt x="127228" y="10514"/>
                  </a:cubicBezTo>
                  <a:cubicBezTo>
                    <a:pt x="123808" y="8768"/>
                    <a:pt x="120861" y="7276"/>
                    <a:pt x="114567" y="7276"/>
                  </a:cubicBezTo>
                  <a:cubicBezTo>
                    <a:pt x="108273" y="7276"/>
                    <a:pt x="105326" y="8768"/>
                    <a:pt x="101870" y="10514"/>
                  </a:cubicBezTo>
                  <a:cubicBezTo>
                    <a:pt x="98158" y="12406"/>
                    <a:pt x="93938" y="14553"/>
                    <a:pt x="85897" y="14553"/>
                  </a:cubicBezTo>
                  <a:cubicBezTo>
                    <a:pt x="77857" y="14553"/>
                    <a:pt x="73637" y="12406"/>
                    <a:pt x="69926" y="10514"/>
                  </a:cubicBezTo>
                  <a:cubicBezTo>
                    <a:pt x="66506" y="8768"/>
                    <a:pt x="63559" y="7276"/>
                    <a:pt x="57265" y="7276"/>
                  </a:cubicBezTo>
                  <a:cubicBezTo>
                    <a:pt x="50971" y="7276"/>
                    <a:pt x="48024" y="8768"/>
                    <a:pt x="44604" y="10514"/>
                  </a:cubicBezTo>
                  <a:cubicBezTo>
                    <a:pt x="40893" y="12406"/>
                    <a:pt x="36672" y="14553"/>
                    <a:pt x="28632" y="14553"/>
                  </a:cubicBezTo>
                  <a:cubicBezTo>
                    <a:pt x="20592" y="14553"/>
                    <a:pt x="16372" y="12406"/>
                    <a:pt x="12661" y="10514"/>
                  </a:cubicBezTo>
                  <a:cubicBezTo>
                    <a:pt x="9241" y="8768"/>
                    <a:pt x="6294" y="7276"/>
                    <a:pt x="0" y="7276"/>
                  </a:cubicBezTo>
                  <a:lnTo>
                    <a:pt x="0" y="0"/>
                  </a:lnTo>
                  <a:cubicBezTo>
                    <a:pt x="8040" y="0"/>
                    <a:pt x="12260" y="2147"/>
                    <a:pt x="15971" y="4038"/>
                  </a:cubicBezTo>
                  <a:cubicBezTo>
                    <a:pt x="19391" y="5785"/>
                    <a:pt x="22338" y="7276"/>
                    <a:pt x="28632" y="7276"/>
                  </a:cubicBezTo>
                  <a:cubicBezTo>
                    <a:pt x="34926" y="7276"/>
                    <a:pt x="37873" y="5785"/>
                    <a:pt x="41293" y="4038"/>
                  </a:cubicBezTo>
                  <a:cubicBezTo>
                    <a:pt x="45004" y="2147"/>
                    <a:pt x="49225" y="0"/>
                    <a:pt x="57265" y="0"/>
                  </a:cubicBezTo>
                  <a:cubicBezTo>
                    <a:pt x="65305" y="0"/>
                    <a:pt x="69525" y="2147"/>
                    <a:pt x="73236" y="4038"/>
                  </a:cubicBezTo>
                  <a:cubicBezTo>
                    <a:pt x="76656" y="5785"/>
                    <a:pt x="79603" y="7276"/>
                    <a:pt x="85897" y="7276"/>
                  </a:cubicBezTo>
                  <a:cubicBezTo>
                    <a:pt x="92191" y="7276"/>
                    <a:pt x="95138" y="5785"/>
                    <a:pt x="98558" y="4038"/>
                  </a:cubicBezTo>
                  <a:cubicBezTo>
                    <a:pt x="102269" y="2147"/>
                    <a:pt x="106490" y="0"/>
                    <a:pt x="114530" y="0"/>
                  </a:cubicBezTo>
                  <a:cubicBezTo>
                    <a:pt x="122571" y="0"/>
                    <a:pt x="126791" y="2147"/>
                    <a:pt x="130502" y="4038"/>
                  </a:cubicBezTo>
                  <a:cubicBezTo>
                    <a:pt x="133922" y="5785"/>
                    <a:pt x="136868" y="7276"/>
                    <a:pt x="143162" y="7276"/>
                  </a:cubicBezTo>
                  <a:cubicBezTo>
                    <a:pt x="149457" y="7276"/>
                    <a:pt x="152404" y="5785"/>
                    <a:pt x="155860" y="4038"/>
                  </a:cubicBezTo>
                  <a:cubicBezTo>
                    <a:pt x="159571" y="2147"/>
                    <a:pt x="163792" y="0"/>
                    <a:pt x="171832" y="0"/>
                  </a:cubicBezTo>
                  <a:cubicBezTo>
                    <a:pt x="179872" y="0"/>
                    <a:pt x="184092" y="2147"/>
                    <a:pt x="187803" y="4038"/>
                  </a:cubicBezTo>
                  <a:cubicBezTo>
                    <a:pt x="191224" y="5785"/>
                    <a:pt x="194206" y="7276"/>
                    <a:pt x="200501" y="7276"/>
                  </a:cubicBezTo>
                  <a:lnTo>
                    <a:pt x="200501" y="14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13225" y="1496766"/>
            <a:ext cx="4366800" cy="173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800100" y="3200634"/>
            <a:ext cx="4105800" cy="44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1"/>
          <p:cNvGrpSpPr/>
          <p:nvPr/>
        </p:nvGrpSpPr>
        <p:grpSpPr>
          <a:xfrm>
            <a:off x="-1457353" y="-1038821"/>
            <a:ext cx="11290030" cy="7433930"/>
            <a:chOff x="-1457353" y="-1038821"/>
            <a:chExt cx="11290030" cy="7433930"/>
          </a:xfrm>
        </p:grpSpPr>
        <p:sp>
          <p:nvSpPr>
            <p:cNvPr id="343" name="Google Shape;343;p21"/>
            <p:cNvSpPr/>
            <p:nvPr/>
          </p:nvSpPr>
          <p:spPr>
            <a:xfrm rot="-4500040" flipH="1">
              <a:off x="7862043" y="-1173804"/>
              <a:ext cx="1425732" cy="2222259"/>
            </a:xfrm>
            <a:custGeom>
              <a:avLst/>
              <a:gdLst/>
              <a:ahLst/>
              <a:cxnLst/>
              <a:rect l="l" t="t" r="r" b="b"/>
              <a:pathLst>
                <a:path w="57031" h="88893" extrusionOk="0">
                  <a:moveTo>
                    <a:pt x="12855" y="10346"/>
                  </a:moveTo>
                  <a:cubicBezTo>
                    <a:pt x="17308" y="3762"/>
                    <a:pt x="22778" y="840"/>
                    <a:pt x="28782" y="121"/>
                  </a:cubicBezTo>
                  <a:cubicBezTo>
                    <a:pt x="34786" y="-598"/>
                    <a:pt x="44252" y="1961"/>
                    <a:pt x="48880" y="6034"/>
                  </a:cubicBezTo>
                  <a:cubicBezTo>
                    <a:pt x="53508" y="10107"/>
                    <a:pt x="56716" y="16810"/>
                    <a:pt x="56549" y="24557"/>
                  </a:cubicBezTo>
                  <a:cubicBezTo>
                    <a:pt x="56382" y="32304"/>
                    <a:pt x="49270" y="45998"/>
                    <a:pt x="47878" y="52514"/>
                  </a:cubicBezTo>
                  <a:cubicBezTo>
                    <a:pt x="46486" y="59030"/>
                    <a:pt x="46968" y="61545"/>
                    <a:pt x="48197" y="63655"/>
                  </a:cubicBezTo>
                  <a:cubicBezTo>
                    <a:pt x="49426" y="65765"/>
                    <a:pt x="53806" y="63532"/>
                    <a:pt x="55253" y="65175"/>
                  </a:cubicBezTo>
                  <a:cubicBezTo>
                    <a:pt x="56700" y="66818"/>
                    <a:pt x="57353" y="70694"/>
                    <a:pt x="56878" y="73514"/>
                  </a:cubicBezTo>
                  <a:cubicBezTo>
                    <a:pt x="56403" y="76334"/>
                    <a:pt x="55562" y="79853"/>
                    <a:pt x="52403" y="82095"/>
                  </a:cubicBezTo>
                  <a:cubicBezTo>
                    <a:pt x="49244" y="84338"/>
                    <a:pt x="44140" y="85860"/>
                    <a:pt x="37924" y="86969"/>
                  </a:cubicBezTo>
                  <a:cubicBezTo>
                    <a:pt x="31708" y="88079"/>
                    <a:pt x="20657" y="89316"/>
                    <a:pt x="15106" y="88752"/>
                  </a:cubicBezTo>
                  <a:cubicBezTo>
                    <a:pt x="9555" y="88188"/>
                    <a:pt x="7105" y="86383"/>
                    <a:pt x="4618" y="83584"/>
                  </a:cubicBezTo>
                  <a:cubicBezTo>
                    <a:pt x="2131" y="80785"/>
                    <a:pt x="610" y="79282"/>
                    <a:pt x="184" y="71956"/>
                  </a:cubicBezTo>
                  <a:cubicBezTo>
                    <a:pt x="-241" y="64630"/>
                    <a:pt x="-47" y="49896"/>
                    <a:pt x="2065" y="39628"/>
                  </a:cubicBezTo>
                  <a:cubicBezTo>
                    <a:pt x="4177" y="29360"/>
                    <a:pt x="8402" y="16931"/>
                    <a:pt x="12855" y="10346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344" name="Google Shape;344;p21"/>
            <p:cNvSpPr/>
            <p:nvPr/>
          </p:nvSpPr>
          <p:spPr>
            <a:xfrm rot="-1800044" flipH="1">
              <a:off x="-876041" y="3234840"/>
              <a:ext cx="1981631" cy="2856187"/>
            </a:xfrm>
            <a:custGeom>
              <a:avLst/>
              <a:gdLst/>
              <a:ahLst/>
              <a:cxnLst/>
              <a:rect l="l" t="t" r="r" b="b"/>
              <a:pathLst>
                <a:path w="79267" h="114250" extrusionOk="0">
                  <a:moveTo>
                    <a:pt x="62038" y="104472"/>
                  </a:moveTo>
                  <a:cubicBezTo>
                    <a:pt x="55566" y="109299"/>
                    <a:pt x="47582" y="114036"/>
                    <a:pt x="40428" y="114242"/>
                  </a:cubicBezTo>
                  <a:cubicBezTo>
                    <a:pt x="33274" y="114448"/>
                    <a:pt x="23621" y="110671"/>
                    <a:pt x="19115" y="105710"/>
                  </a:cubicBezTo>
                  <a:cubicBezTo>
                    <a:pt x="14609" y="100749"/>
                    <a:pt x="12858" y="92915"/>
                    <a:pt x="13390" y="84477"/>
                  </a:cubicBezTo>
                  <a:cubicBezTo>
                    <a:pt x="13922" y="76040"/>
                    <a:pt x="23452" y="61572"/>
                    <a:pt x="22309" y="55085"/>
                  </a:cubicBezTo>
                  <a:cubicBezTo>
                    <a:pt x="21166" y="48598"/>
                    <a:pt x="10251" y="49882"/>
                    <a:pt x="6533" y="45557"/>
                  </a:cubicBezTo>
                  <a:cubicBezTo>
                    <a:pt x="2815" y="41232"/>
                    <a:pt x="7" y="34366"/>
                    <a:pt x="0" y="29136"/>
                  </a:cubicBezTo>
                  <a:cubicBezTo>
                    <a:pt x="-6" y="23906"/>
                    <a:pt x="2504" y="19018"/>
                    <a:pt x="6494" y="14178"/>
                  </a:cubicBezTo>
                  <a:cubicBezTo>
                    <a:pt x="10485" y="9338"/>
                    <a:pt x="18739" y="669"/>
                    <a:pt x="23943" y="95"/>
                  </a:cubicBezTo>
                  <a:cubicBezTo>
                    <a:pt x="29148" y="-479"/>
                    <a:pt x="31049" y="1369"/>
                    <a:pt x="37721" y="10735"/>
                  </a:cubicBezTo>
                  <a:cubicBezTo>
                    <a:pt x="44393" y="20101"/>
                    <a:pt x="57054" y="43866"/>
                    <a:pt x="63977" y="56291"/>
                  </a:cubicBezTo>
                  <a:cubicBezTo>
                    <a:pt x="70900" y="68716"/>
                    <a:pt x="79581" y="77253"/>
                    <a:pt x="79258" y="85283"/>
                  </a:cubicBezTo>
                  <a:cubicBezTo>
                    <a:pt x="78935" y="93313"/>
                    <a:pt x="68510" y="99646"/>
                    <a:pt x="62038" y="104472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  <p:grpSp>
        <p:nvGrpSpPr>
          <p:cNvPr id="345" name="Google Shape;345;p21"/>
          <p:cNvGrpSpPr/>
          <p:nvPr/>
        </p:nvGrpSpPr>
        <p:grpSpPr>
          <a:xfrm>
            <a:off x="292513" y="225334"/>
            <a:ext cx="8596421" cy="4602277"/>
            <a:chOff x="292513" y="225334"/>
            <a:chExt cx="8596421" cy="4602277"/>
          </a:xfrm>
        </p:grpSpPr>
        <p:sp>
          <p:nvSpPr>
            <p:cNvPr id="346" name="Google Shape;346;p21"/>
            <p:cNvSpPr/>
            <p:nvPr/>
          </p:nvSpPr>
          <p:spPr>
            <a:xfrm rot="10800000" flipH="1">
              <a:off x="8765848" y="4067459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7" name="Google Shape;347;p21"/>
            <p:cNvGrpSpPr/>
            <p:nvPr/>
          </p:nvGrpSpPr>
          <p:grpSpPr>
            <a:xfrm rot="10800000" flipH="1">
              <a:off x="8522163" y="4447682"/>
              <a:ext cx="105489" cy="105489"/>
              <a:chOff x="8524496" y="544747"/>
              <a:chExt cx="44349" cy="44349"/>
            </a:xfrm>
          </p:grpSpPr>
          <p:sp>
            <p:nvSpPr>
              <p:cNvPr id="348" name="Google Shape;348;p21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21"/>
            <p:cNvSpPr/>
            <p:nvPr/>
          </p:nvSpPr>
          <p:spPr>
            <a:xfrm rot="10800000" flipH="1">
              <a:off x="1296552" y="4792941"/>
              <a:ext cx="477777" cy="34670"/>
            </a:xfrm>
            <a:custGeom>
              <a:avLst/>
              <a:gdLst/>
              <a:ahLst/>
              <a:cxnLst/>
              <a:rect l="l" t="t" r="r" b="b"/>
              <a:pathLst>
                <a:path w="200536" h="14552" extrusionOk="0">
                  <a:moveTo>
                    <a:pt x="200537" y="14553"/>
                  </a:moveTo>
                  <a:cubicBezTo>
                    <a:pt x="192497" y="14553"/>
                    <a:pt x="188277" y="12406"/>
                    <a:pt x="184566" y="10514"/>
                  </a:cubicBezTo>
                  <a:cubicBezTo>
                    <a:pt x="181146" y="8768"/>
                    <a:pt x="178162" y="7276"/>
                    <a:pt x="171868" y="7276"/>
                  </a:cubicBezTo>
                  <a:cubicBezTo>
                    <a:pt x="165574" y="7276"/>
                    <a:pt x="162627" y="8768"/>
                    <a:pt x="159171" y="10514"/>
                  </a:cubicBezTo>
                  <a:cubicBezTo>
                    <a:pt x="155460" y="12406"/>
                    <a:pt x="151239" y="14553"/>
                    <a:pt x="143199" y="14553"/>
                  </a:cubicBezTo>
                  <a:cubicBezTo>
                    <a:pt x="135159" y="14553"/>
                    <a:pt x="130939" y="12406"/>
                    <a:pt x="127228" y="10514"/>
                  </a:cubicBezTo>
                  <a:cubicBezTo>
                    <a:pt x="123808" y="8768"/>
                    <a:pt x="120861" y="7276"/>
                    <a:pt x="114567" y="7276"/>
                  </a:cubicBezTo>
                  <a:cubicBezTo>
                    <a:pt x="108273" y="7276"/>
                    <a:pt x="105326" y="8768"/>
                    <a:pt x="101870" y="10514"/>
                  </a:cubicBezTo>
                  <a:cubicBezTo>
                    <a:pt x="98158" y="12406"/>
                    <a:pt x="93938" y="14553"/>
                    <a:pt x="85897" y="14553"/>
                  </a:cubicBezTo>
                  <a:cubicBezTo>
                    <a:pt x="77857" y="14553"/>
                    <a:pt x="73637" y="12406"/>
                    <a:pt x="69926" y="10514"/>
                  </a:cubicBezTo>
                  <a:cubicBezTo>
                    <a:pt x="66506" y="8768"/>
                    <a:pt x="63559" y="7276"/>
                    <a:pt x="57265" y="7276"/>
                  </a:cubicBezTo>
                  <a:cubicBezTo>
                    <a:pt x="50971" y="7276"/>
                    <a:pt x="48024" y="8768"/>
                    <a:pt x="44604" y="10514"/>
                  </a:cubicBezTo>
                  <a:cubicBezTo>
                    <a:pt x="40893" y="12406"/>
                    <a:pt x="36672" y="14553"/>
                    <a:pt x="28632" y="14553"/>
                  </a:cubicBezTo>
                  <a:cubicBezTo>
                    <a:pt x="20592" y="14553"/>
                    <a:pt x="16372" y="12406"/>
                    <a:pt x="12661" y="10514"/>
                  </a:cubicBezTo>
                  <a:cubicBezTo>
                    <a:pt x="9241" y="8768"/>
                    <a:pt x="6294" y="7276"/>
                    <a:pt x="0" y="7276"/>
                  </a:cubicBezTo>
                  <a:lnTo>
                    <a:pt x="0" y="0"/>
                  </a:lnTo>
                  <a:cubicBezTo>
                    <a:pt x="8040" y="0"/>
                    <a:pt x="12260" y="2147"/>
                    <a:pt x="15971" y="4038"/>
                  </a:cubicBezTo>
                  <a:cubicBezTo>
                    <a:pt x="19391" y="5785"/>
                    <a:pt x="22338" y="7276"/>
                    <a:pt x="28632" y="7276"/>
                  </a:cubicBezTo>
                  <a:cubicBezTo>
                    <a:pt x="34926" y="7276"/>
                    <a:pt x="37873" y="5785"/>
                    <a:pt x="41293" y="4038"/>
                  </a:cubicBezTo>
                  <a:cubicBezTo>
                    <a:pt x="45004" y="2147"/>
                    <a:pt x="49225" y="0"/>
                    <a:pt x="57265" y="0"/>
                  </a:cubicBezTo>
                  <a:cubicBezTo>
                    <a:pt x="65305" y="0"/>
                    <a:pt x="69525" y="2147"/>
                    <a:pt x="73236" y="4038"/>
                  </a:cubicBezTo>
                  <a:cubicBezTo>
                    <a:pt x="76656" y="5785"/>
                    <a:pt x="79603" y="7276"/>
                    <a:pt x="85897" y="7276"/>
                  </a:cubicBezTo>
                  <a:cubicBezTo>
                    <a:pt x="92191" y="7276"/>
                    <a:pt x="95138" y="5785"/>
                    <a:pt x="98558" y="4038"/>
                  </a:cubicBezTo>
                  <a:cubicBezTo>
                    <a:pt x="102269" y="2147"/>
                    <a:pt x="106490" y="0"/>
                    <a:pt x="114530" y="0"/>
                  </a:cubicBezTo>
                  <a:cubicBezTo>
                    <a:pt x="122571" y="0"/>
                    <a:pt x="126791" y="2147"/>
                    <a:pt x="130502" y="4038"/>
                  </a:cubicBezTo>
                  <a:cubicBezTo>
                    <a:pt x="133922" y="5785"/>
                    <a:pt x="136868" y="7276"/>
                    <a:pt x="143162" y="7276"/>
                  </a:cubicBezTo>
                  <a:cubicBezTo>
                    <a:pt x="149457" y="7276"/>
                    <a:pt x="152404" y="5785"/>
                    <a:pt x="155860" y="4038"/>
                  </a:cubicBezTo>
                  <a:cubicBezTo>
                    <a:pt x="159571" y="2147"/>
                    <a:pt x="163792" y="0"/>
                    <a:pt x="171832" y="0"/>
                  </a:cubicBezTo>
                  <a:cubicBezTo>
                    <a:pt x="179872" y="0"/>
                    <a:pt x="184092" y="2147"/>
                    <a:pt x="187803" y="4038"/>
                  </a:cubicBezTo>
                  <a:cubicBezTo>
                    <a:pt x="191224" y="5785"/>
                    <a:pt x="194206" y="7276"/>
                    <a:pt x="200501" y="7276"/>
                  </a:cubicBezTo>
                  <a:lnTo>
                    <a:pt x="200501" y="14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 rot="10800000" flipH="1">
              <a:off x="7067973" y="225334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2" name="Google Shape;352;p21"/>
            <p:cNvGrpSpPr/>
            <p:nvPr/>
          </p:nvGrpSpPr>
          <p:grpSpPr>
            <a:xfrm rot="10800000" flipH="1">
              <a:off x="292513" y="2980707"/>
              <a:ext cx="105489" cy="105489"/>
              <a:chOff x="8524496" y="544747"/>
              <a:chExt cx="44349" cy="44349"/>
            </a:xfrm>
          </p:grpSpPr>
          <p:sp>
            <p:nvSpPr>
              <p:cNvPr id="353" name="Google Shape;353;p21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2"/>
          <p:cNvGrpSpPr/>
          <p:nvPr/>
        </p:nvGrpSpPr>
        <p:grpSpPr>
          <a:xfrm rot="10800000" flipH="1">
            <a:off x="-1007865" y="-723139"/>
            <a:ext cx="11189934" cy="6507510"/>
            <a:chOff x="-1007865" y="-723139"/>
            <a:chExt cx="11189934" cy="6507510"/>
          </a:xfrm>
        </p:grpSpPr>
        <p:sp>
          <p:nvSpPr>
            <p:cNvPr id="357" name="Google Shape;357;p22"/>
            <p:cNvSpPr/>
            <p:nvPr/>
          </p:nvSpPr>
          <p:spPr>
            <a:xfrm rot="-5400000" flipH="1">
              <a:off x="7649044" y="-1692689"/>
              <a:ext cx="1563475" cy="3502575"/>
            </a:xfrm>
            <a:custGeom>
              <a:avLst/>
              <a:gdLst/>
              <a:ahLst/>
              <a:cxnLst/>
              <a:rect l="l" t="t" r="r" b="b"/>
              <a:pathLst>
                <a:path w="62539" h="140103" extrusionOk="0">
                  <a:moveTo>
                    <a:pt x="34089" y="137386"/>
                  </a:moveTo>
                  <a:cubicBezTo>
                    <a:pt x="40798" y="136020"/>
                    <a:pt x="50240" y="132417"/>
                    <a:pt x="54961" y="125459"/>
                  </a:cubicBezTo>
                  <a:cubicBezTo>
                    <a:pt x="59682" y="118502"/>
                    <a:pt x="62912" y="104835"/>
                    <a:pt x="62415" y="95641"/>
                  </a:cubicBezTo>
                  <a:cubicBezTo>
                    <a:pt x="61918" y="86447"/>
                    <a:pt x="55830" y="77626"/>
                    <a:pt x="51979" y="70296"/>
                  </a:cubicBezTo>
                  <a:cubicBezTo>
                    <a:pt x="48128" y="62966"/>
                    <a:pt x="41419" y="57873"/>
                    <a:pt x="39307" y="51661"/>
                  </a:cubicBezTo>
                  <a:cubicBezTo>
                    <a:pt x="37195" y="45449"/>
                    <a:pt x="38562" y="38367"/>
                    <a:pt x="39307" y="33025"/>
                  </a:cubicBezTo>
                  <a:cubicBezTo>
                    <a:pt x="40052" y="27683"/>
                    <a:pt x="43282" y="23334"/>
                    <a:pt x="43779" y="19607"/>
                  </a:cubicBezTo>
                  <a:cubicBezTo>
                    <a:pt x="44276" y="15880"/>
                    <a:pt x="44027" y="13520"/>
                    <a:pt x="42288" y="10662"/>
                  </a:cubicBezTo>
                  <a:cubicBezTo>
                    <a:pt x="40549" y="7805"/>
                    <a:pt x="38313" y="4077"/>
                    <a:pt x="33343" y="2462"/>
                  </a:cubicBezTo>
                  <a:cubicBezTo>
                    <a:pt x="28374" y="847"/>
                    <a:pt x="17316" y="-1141"/>
                    <a:pt x="12471" y="971"/>
                  </a:cubicBezTo>
                  <a:cubicBezTo>
                    <a:pt x="7626" y="3083"/>
                    <a:pt x="6259" y="2959"/>
                    <a:pt x="4271" y="15134"/>
                  </a:cubicBezTo>
                  <a:cubicBezTo>
                    <a:pt x="2283" y="27310"/>
                    <a:pt x="-1195" y="54270"/>
                    <a:pt x="544" y="74024"/>
                  </a:cubicBezTo>
                  <a:cubicBezTo>
                    <a:pt x="2283" y="93778"/>
                    <a:pt x="9116" y="123098"/>
                    <a:pt x="14707" y="133658"/>
                  </a:cubicBezTo>
                  <a:cubicBezTo>
                    <a:pt x="20298" y="144218"/>
                    <a:pt x="27380" y="138753"/>
                    <a:pt x="34089" y="137386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358" name="Google Shape;358;p22"/>
            <p:cNvSpPr/>
            <p:nvPr/>
          </p:nvSpPr>
          <p:spPr>
            <a:xfrm rot="-2454294" flipH="1">
              <a:off x="-628114" y="3948558"/>
              <a:ext cx="1248534" cy="1625518"/>
            </a:xfrm>
            <a:custGeom>
              <a:avLst/>
              <a:gdLst/>
              <a:ahLst/>
              <a:cxnLst/>
              <a:rect l="l" t="t" r="r" b="b"/>
              <a:pathLst>
                <a:path w="56607" h="73699" extrusionOk="0">
                  <a:moveTo>
                    <a:pt x="993" y="40052"/>
                  </a:moveTo>
                  <a:cubicBezTo>
                    <a:pt x="2688" y="30665"/>
                    <a:pt x="6991" y="11890"/>
                    <a:pt x="14292" y="5632"/>
                  </a:cubicBezTo>
                  <a:cubicBezTo>
                    <a:pt x="21593" y="-626"/>
                    <a:pt x="37761" y="-1669"/>
                    <a:pt x="44801" y="2503"/>
                  </a:cubicBezTo>
                  <a:cubicBezTo>
                    <a:pt x="51842" y="6675"/>
                    <a:pt x="55883" y="21017"/>
                    <a:pt x="56535" y="30665"/>
                  </a:cubicBezTo>
                  <a:cubicBezTo>
                    <a:pt x="57187" y="40313"/>
                    <a:pt x="53275" y="53221"/>
                    <a:pt x="48712" y="60392"/>
                  </a:cubicBezTo>
                  <a:cubicBezTo>
                    <a:pt x="44149" y="67563"/>
                    <a:pt x="36587" y="73430"/>
                    <a:pt x="29155" y="73691"/>
                  </a:cubicBezTo>
                  <a:cubicBezTo>
                    <a:pt x="21723" y="73952"/>
                    <a:pt x="8816" y="67563"/>
                    <a:pt x="4122" y="61956"/>
                  </a:cubicBezTo>
                  <a:cubicBezTo>
                    <a:pt x="-572" y="56350"/>
                    <a:pt x="-702" y="49439"/>
                    <a:pt x="993" y="40052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  <p:grpSp>
        <p:nvGrpSpPr>
          <p:cNvPr id="359" name="Google Shape;359;p22"/>
          <p:cNvGrpSpPr/>
          <p:nvPr/>
        </p:nvGrpSpPr>
        <p:grpSpPr>
          <a:xfrm>
            <a:off x="332973" y="330221"/>
            <a:ext cx="8551554" cy="4628491"/>
            <a:chOff x="332973" y="330221"/>
            <a:chExt cx="8551554" cy="4628491"/>
          </a:xfrm>
        </p:grpSpPr>
        <p:sp>
          <p:nvSpPr>
            <p:cNvPr id="360" name="Google Shape;360;p22"/>
            <p:cNvSpPr/>
            <p:nvPr/>
          </p:nvSpPr>
          <p:spPr>
            <a:xfrm>
              <a:off x="1111164" y="330221"/>
              <a:ext cx="477777" cy="34670"/>
            </a:xfrm>
            <a:custGeom>
              <a:avLst/>
              <a:gdLst/>
              <a:ahLst/>
              <a:cxnLst/>
              <a:rect l="l" t="t" r="r" b="b"/>
              <a:pathLst>
                <a:path w="200536" h="14552" extrusionOk="0">
                  <a:moveTo>
                    <a:pt x="200537" y="14553"/>
                  </a:moveTo>
                  <a:cubicBezTo>
                    <a:pt x="192497" y="14553"/>
                    <a:pt x="188277" y="12406"/>
                    <a:pt x="184566" y="10514"/>
                  </a:cubicBezTo>
                  <a:cubicBezTo>
                    <a:pt x="181146" y="8768"/>
                    <a:pt x="178162" y="7276"/>
                    <a:pt x="171868" y="7276"/>
                  </a:cubicBezTo>
                  <a:cubicBezTo>
                    <a:pt x="165574" y="7276"/>
                    <a:pt x="162627" y="8768"/>
                    <a:pt x="159171" y="10514"/>
                  </a:cubicBezTo>
                  <a:cubicBezTo>
                    <a:pt x="155460" y="12406"/>
                    <a:pt x="151239" y="14553"/>
                    <a:pt x="143199" y="14553"/>
                  </a:cubicBezTo>
                  <a:cubicBezTo>
                    <a:pt x="135159" y="14553"/>
                    <a:pt x="130939" y="12406"/>
                    <a:pt x="127228" y="10514"/>
                  </a:cubicBezTo>
                  <a:cubicBezTo>
                    <a:pt x="123808" y="8768"/>
                    <a:pt x="120861" y="7276"/>
                    <a:pt x="114567" y="7276"/>
                  </a:cubicBezTo>
                  <a:cubicBezTo>
                    <a:pt x="108273" y="7276"/>
                    <a:pt x="105326" y="8768"/>
                    <a:pt x="101870" y="10514"/>
                  </a:cubicBezTo>
                  <a:cubicBezTo>
                    <a:pt x="98158" y="12406"/>
                    <a:pt x="93938" y="14553"/>
                    <a:pt x="85897" y="14553"/>
                  </a:cubicBezTo>
                  <a:cubicBezTo>
                    <a:pt x="77857" y="14553"/>
                    <a:pt x="73637" y="12406"/>
                    <a:pt x="69926" y="10514"/>
                  </a:cubicBezTo>
                  <a:cubicBezTo>
                    <a:pt x="66506" y="8768"/>
                    <a:pt x="63559" y="7276"/>
                    <a:pt x="57265" y="7276"/>
                  </a:cubicBezTo>
                  <a:cubicBezTo>
                    <a:pt x="50971" y="7276"/>
                    <a:pt x="48024" y="8768"/>
                    <a:pt x="44604" y="10514"/>
                  </a:cubicBezTo>
                  <a:cubicBezTo>
                    <a:pt x="40893" y="12406"/>
                    <a:pt x="36672" y="14553"/>
                    <a:pt x="28632" y="14553"/>
                  </a:cubicBezTo>
                  <a:cubicBezTo>
                    <a:pt x="20592" y="14553"/>
                    <a:pt x="16372" y="12406"/>
                    <a:pt x="12661" y="10514"/>
                  </a:cubicBezTo>
                  <a:cubicBezTo>
                    <a:pt x="9241" y="8768"/>
                    <a:pt x="6294" y="7276"/>
                    <a:pt x="0" y="7276"/>
                  </a:cubicBezTo>
                  <a:lnTo>
                    <a:pt x="0" y="0"/>
                  </a:lnTo>
                  <a:cubicBezTo>
                    <a:pt x="8040" y="0"/>
                    <a:pt x="12260" y="2147"/>
                    <a:pt x="15971" y="4038"/>
                  </a:cubicBezTo>
                  <a:cubicBezTo>
                    <a:pt x="19391" y="5785"/>
                    <a:pt x="22338" y="7276"/>
                    <a:pt x="28632" y="7276"/>
                  </a:cubicBezTo>
                  <a:cubicBezTo>
                    <a:pt x="34926" y="7276"/>
                    <a:pt x="37873" y="5785"/>
                    <a:pt x="41293" y="4038"/>
                  </a:cubicBezTo>
                  <a:cubicBezTo>
                    <a:pt x="45004" y="2147"/>
                    <a:pt x="49225" y="0"/>
                    <a:pt x="57265" y="0"/>
                  </a:cubicBezTo>
                  <a:cubicBezTo>
                    <a:pt x="65305" y="0"/>
                    <a:pt x="69525" y="2147"/>
                    <a:pt x="73236" y="4038"/>
                  </a:cubicBezTo>
                  <a:cubicBezTo>
                    <a:pt x="76656" y="5785"/>
                    <a:pt x="79603" y="7276"/>
                    <a:pt x="85897" y="7276"/>
                  </a:cubicBezTo>
                  <a:cubicBezTo>
                    <a:pt x="92191" y="7276"/>
                    <a:pt x="95138" y="5785"/>
                    <a:pt x="98558" y="4038"/>
                  </a:cubicBezTo>
                  <a:cubicBezTo>
                    <a:pt x="102269" y="2147"/>
                    <a:pt x="106490" y="0"/>
                    <a:pt x="114530" y="0"/>
                  </a:cubicBezTo>
                  <a:cubicBezTo>
                    <a:pt x="122571" y="0"/>
                    <a:pt x="126791" y="2147"/>
                    <a:pt x="130502" y="4038"/>
                  </a:cubicBezTo>
                  <a:cubicBezTo>
                    <a:pt x="133922" y="5785"/>
                    <a:pt x="136868" y="7276"/>
                    <a:pt x="143162" y="7276"/>
                  </a:cubicBezTo>
                  <a:cubicBezTo>
                    <a:pt x="149457" y="7276"/>
                    <a:pt x="152404" y="5785"/>
                    <a:pt x="155860" y="4038"/>
                  </a:cubicBezTo>
                  <a:cubicBezTo>
                    <a:pt x="159571" y="2147"/>
                    <a:pt x="163792" y="0"/>
                    <a:pt x="171832" y="0"/>
                  </a:cubicBezTo>
                  <a:cubicBezTo>
                    <a:pt x="179872" y="0"/>
                    <a:pt x="184092" y="2147"/>
                    <a:pt x="187803" y="4038"/>
                  </a:cubicBezTo>
                  <a:cubicBezTo>
                    <a:pt x="191224" y="5785"/>
                    <a:pt x="194206" y="7276"/>
                    <a:pt x="200501" y="7276"/>
                  </a:cubicBezTo>
                  <a:lnTo>
                    <a:pt x="200501" y="14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32973" y="973926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2"/>
            <p:cNvGrpSpPr/>
            <p:nvPr/>
          </p:nvGrpSpPr>
          <p:grpSpPr>
            <a:xfrm>
              <a:off x="6328138" y="4853224"/>
              <a:ext cx="105489" cy="105489"/>
              <a:chOff x="456038" y="4303349"/>
              <a:chExt cx="105489" cy="105489"/>
            </a:xfrm>
          </p:grpSpPr>
          <p:sp>
            <p:nvSpPr>
              <p:cNvPr id="363" name="Google Shape;363;p22"/>
              <p:cNvSpPr/>
              <p:nvPr/>
            </p:nvSpPr>
            <p:spPr>
              <a:xfrm>
                <a:off x="500085" y="4303349"/>
                <a:ext cx="17307" cy="10548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2"/>
              <p:cNvSpPr/>
              <p:nvPr/>
            </p:nvSpPr>
            <p:spPr>
              <a:xfrm>
                <a:off x="456038" y="4347482"/>
                <a:ext cx="105489" cy="17307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2"/>
            <p:cNvSpPr/>
            <p:nvPr/>
          </p:nvSpPr>
          <p:spPr>
            <a:xfrm>
              <a:off x="8538773" y="3976601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" name="Google Shape;366;p22"/>
            <p:cNvGrpSpPr/>
            <p:nvPr/>
          </p:nvGrpSpPr>
          <p:grpSpPr>
            <a:xfrm>
              <a:off x="8779088" y="3658424"/>
              <a:ext cx="105440" cy="105489"/>
              <a:chOff x="8779088" y="3520949"/>
              <a:chExt cx="105440" cy="105489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8823135" y="3520949"/>
                <a:ext cx="17307" cy="10548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8779088" y="3565082"/>
                <a:ext cx="105440" cy="17299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8"/>
          <p:cNvGrpSpPr/>
          <p:nvPr/>
        </p:nvGrpSpPr>
        <p:grpSpPr>
          <a:xfrm>
            <a:off x="-665475" y="-819208"/>
            <a:ext cx="10355011" cy="6289675"/>
            <a:chOff x="-665475" y="-819208"/>
            <a:chExt cx="10355011" cy="6289675"/>
          </a:xfrm>
        </p:grpSpPr>
        <p:sp>
          <p:nvSpPr>
            <p:cNvPr id="271" name="Google Shape;271;p18"/>
            <p:cNvSpPr/>
            <p:nvPr/>
          </p:nvSpPr>
          <p:spPr>
            <a:xfrm rot="10800000" flipH="1">
              <a:off x="7852350" y="-819208"/>
              <a:ext cx="1837186" cy="3897708"/>
            </a:xfrm>
            <a:custGeom>
              <a:avLst/>
              <a:gdLst/>
              <a:ahLst/>
              <a:cxnLst/>
              <a:rect l="l" t="t" r="r" b="b"/>
              <a:pathLst>
                <a:path w="91779" h="194715" extrusionOk="0">
                  <a:moveTo>
                    <a:pt x="40440" y="194386"/>
                  </a:moveTo>
                  <a:cubicBezTo>
                    <a:pt x="32810" y="194155"/>
                    <a:pt x="27647" y="194001"/>
                    <a:pt x="22406" y="191612"/>
                  </a:cubicBezTo>
                  <a:cubicBezTo>
                    <a:pt x="17165" y="189223"/>
                    <a:pt x="12695" y="185215"/>
                    <a:pt x="8996" y="180051"/>
                  </a:cubicBezTo>
                  <a:cubicBezTo>
                    <a:pt x="5297" y="174888"/>
                    <a:pt x="828" y="168569"/>
                    <a:pt x="211" y="160631"/>
                  </a:cubicBezTo>
                  <a:cubicBezTo>
                    <a:pt x="-405" y="152693"/>
                    <a:pt x="57" y="140131"/>
                    <a:pt x="5297" y="132424"/>
                  </a:cubicBezTo>
                  <a:cubicBezTo>
                    <a:pt x="10538" y="124717"/>
                    <a:pt x="25257" y="120787"/>
                    <a:pt x="31654" y="114390"/>
                  </a:cubicBezTo>
                  <a:cubicBezTo>
                    <a:pt x="38051" y="107994"/>
                    <a:pt x="41058" y="101598"/>
                    <a:pt x="43678" y="94045"/>
                  </a:cubicBezTo>
                  <a:cubicBezTo>
                    <a:pt x="46299" y="86493"/>
                    <a:pt x="48071" y="77090"/>
                    <a:pt x="47377" y="69075"/>
                  </a:cubicBezTo>
                  <a:cubicBezTo>
                    <a:pt x="46683" y="61060"/>
                    <a:pt x="41828" y="53199"/>
                    <a:pt x="39516" y="45955"/>
                  </a:cubicBezTo>
                  <a:cubicBezTo>
                    <a:pt x="37204" y="38711"/>
                    <a:pt x="33890" y="31466"/>
                    <a:pt x="33505" y="25609"/>
                  </a:cubicBezTo>
                  <a:cubicBezTo>
                    <a:pt x="33120" y="19752"/>
                    <a:pt x="33197" y="15051"/>
                    <a:pt x="37204" y="10812"/>
                  </a:cubicBezTo>
                  <a:cubicBezTo>
                    <a:pt x="41212" y="6573"/>
                    <a:pt x="49689" y="794"/>
                    <a:pt x="57550" y="177"/>
                  </a:cubicBezTo>
                  <a:cubicBezTo>
                    <a:pt x="65411" y="-439"/>
                    <a:pt x="78820" y="254"/>
                    <a:pt x="84369" y="7113"/>
                  </a:cubicBezTo>
                  <a:cubicBezTo>
                    <a:pt x="89918" y="13972"/>
                    <a:pt x="89687" y="19136"/>
                    <a:pt x="90843" y="41331"/>
                  </a:cubicBezTo>
                  <a:cubicBezTo>
                    <a:pt x="91999" y="63526"/>
                    <a:pt x="91999" y="117242"/>
                    <a:pt x="91305" y="140285"/>
                  </a:cubicBezTo>
                  <a:cubicBezTo>
                    <a:pt x="90611" y="163328"/>
                    <a:pt x="90535" y="170803"/>
                    <a:pt x="86681" y="179589"/>
                  </a:cubicBezTo>
                  <a:cubicBezTo>
                    <a:pt x="82828" y="188375"/>
                    <a:pt x="75891" y="190533"/>
                    <a:pt x="68184" y="192999"/>
                  </a:cubicBezTo>
                  <a:cubicBezTo>
                    <a:pt x="60477" y="195465"/>
                    <a:pt x="48070" y="194617"/>
                    <a:pt x="40440" y="194386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272" name="Google Shape;272;p18"/>
            <p:cNvSpPr/>
            <p:nvPr/>
          </p:nvSpPr>
          <p:spPr>
            <a:xfrm rot="10800000" flipH="1">
              <a:off x="-665475" y="1633967"/>
              <a:ext cx="1695950" cy="3836500"/>
            </a:xfrm>
            <a:custGeom>
              <a:avLst/>
              <a:gdLst/>
              <a:ahLst/>
              <a:cxnLst/>
              <a:rect l="l" t="t" r="r" b="b"/>
              <a:pathLst>
                <a:path w="67838" h="153460" extrusionOk="0">
                  <a:moveTo>
                    <a:pt x="463" y="93444"/>
                  </a:moveTo>
                  <a:cubicBezTo>
                    <a:pt x="771" y="104542"/>
                    <a:pt x="-385" y="128125"/>
                    <a:pt x="1850" y="137835"/>
                  </a:cubicBezTo>
                  <a:cubicBezTo>
                    <a:pt x="4085" y="147546"/>
                    <a:pt x="8786" y="149318"/>
                    <a:pt x="13872" y="151707"/>
                  </a:cubicBezTo>
                  <a:cubicBezTo>
                    <a:pt x="18958" y="154096"/>
                    <a:pt x="26357" y="153788"/>
                    <a:pt x="32368" y="152169"/>
                  </a:cubicBezTo>
                  <a:cubicBezTo>
                    <a:pt x="38379" y="150551"/>
                    <a:pt x="46626" y="147005"/>
                    <a:pt x="49940" y="141996"/>
                  </a:cubicBezTo>
                  <a:cubicBezTo>
                    <a:pt x="53254" y="136987"/>
                    <a:pt x="53716" y="132209"/>
                    <a:pt x="52252" y="122113"/>
                  </a:cubicBezTo>
                  <a:cubicBezTo>
                    <a:pt x="50788" y="112017"/>
                    <a:pt x="43620" y="91364"/>
                    <a:pt x="41154" y="81422"/>
                  </a:cubicBezTo>
                  <a:cubicBezTo>
                    <a:pt x="38688" y="71480"/>
                    <a:pt x="38072" y="69168"/>
                    <a:pt x="37455" y="62463"/>
                  </a:cubicBezTo>
                  <a:cubicBezTo>
                    <a:pt x="36839" y="55758"/>
                    <a:pt x="35991" y="46665"/>
                    <a:pt x="37455" y="41193"/>
                  </a:cubicBezTo>
                  <a:cubicBezTo>
                    <a:pt x="38919" y="35721"/>
                    <a:pt x="42387" y="32561"/>
                    <a:pt x="46240" y="29632"/>
                  </a:cubicBezTo>
                  <a:cubicBezTo>
                    <a:pt x="50093" y="26703"/>
                    <a:pt x="57107" y="25548"/>
                    <a:pt x="60575" y="23621"/>
                  </a:cubicBezTo>
                  <a:cubicBezTo>
                    <a:pt x="64043" y="21694"/>
                    <a:pt x="65892" y="20076"/>
                    <a:pt x="67048" y="18072"/>
                  </a:cubicBezTo>
                  <a:cubicBezTo>
                    <a:pt x="68204" y="16068"/>
                    <a:pt x="67819" y="13680"/>
                    <a:pt x="67511" y="11599"/>
                  </a:cubicBezTo>
                  <a:cubicBezTo>
                    <a:pt x="67203" y="9518"/>
                    <a:pt x="67126" y="7361"/>
                    <a:pt x="65199" y="5588"/>
                  </a:cubicBezTo>
                  <a:cubicBezTo>
                    <a:pt x="63272" y="3816"/>
                    <a:pt x="60575" y="1889"/>
                    <a:pt x="55951" y="964"/>
                  </a:cubicBezTo>
                  <a:cubicBezTo>
                    <a:pt x="51327" y="39"/>
                    <a:pt x="45316" y="-38"/>
                    <a:pt x="37455" y="39"/>
                  </a:cubicBezTo>
                  <a:cubicBezTo>
                    <a:pt x="29594" y="116"/>
                    <a:pt x="14720" y="-115"/>
                    <a:pt x="8786" y="1426"/>
                  </a:cubicBezTo>
                  <a:cubicBezTo>
                    <a:pt x="2852" y="2967"/>
                    <a:pt x="3237" y="4894"/>
                    <a:pt x="1850" y="9287"/>
                  </a:cubicBezTo>
                  <a:cubicBezTo>
                    <a:pt x="463" y="13680"/>
                    <a:pt x="771" y="17456"/>
                    <a:pt x="463" y="27783"/>
                  </a:cubicBezTo>
                  <a:cubicBezTo>
                    <a:pt x="155" y="38110"/>
                    <a:pt x="0" y="60306"/>
                    <a:pt x="0" y="71249"/>
                  </a:cubicBezTo>
                  <a:cubicBezTo>
                    <a:pt x="0" y="82193"/>
                    <a:pt x="155" y="82346"/>
                    <a:pt x="463" y="93444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  <p:grpSp>
        <p:nvGrpSpPr>
          <p:cNvPr id="273" name="Google Shape;273;p18"/>
          <p:cNvGrpSpPr/>
          <p:nvPr/>
        </p:nvGrpSpPr>
        <p:grpSpPr>
          <a:xfrm>
            <a:off x="276523" y="339524"/>
            <a:ext cx="8492178" cy="4544899"/>
            <a:chOff x="276523" y="339524"/>
            <a:chExt cx="8492178" cy="4544899"/>
          </a:xfrm>
        </p:grpSpPr>
        <p:sp>
          <p:nvSpPr>
            <p:cNvPr id="274" name="Google Shape;274;p18"/>
            <p:cNvSpPr/>
            <p:nvPr/>
          </p:nvSpPr>
          <p:spPr>
            <a:xfrm>
              <a:off x="276523" y="894639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" name="Google Shape;275;p18"/>
            <p:cNvGrpSpPr/>
            <p:nvPr/>
          </p:nvGrpSpPr>
          <p:grpSpPr>
            <a:xfrm>
              <a:off x="521613" y="339524"/>
              <a:ext cx="105489" cy="105489"/>
              <a:chOff x="8524496" y="544747"/>
              <a:chExt cx="44349" cy="44349"/>
            </a:xfrm>
          </p:grpSpPr>
          <p:sp>
            <p:nvSpPr>
              <p:cNvPr id="276" name="Google Shape;276;p18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8" name="Google Shape;278;p18"/>
            <p:cNvSpPr/>
            <p:nvPr/>
          </p:nvSpPr>
          <p:spPr>
            <a:xfrm>
              <a:off x="8157323" y="4761339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9" name="Google Shape;279;p18"/>
            <p:cNvGrpSpPr/>
            <p:nvPr/>
          </p:nvGrpSpPr>
          <p:grpSpPr>
            <a:xfrm>
              <a:off x="8663213" y="3265074"/>
              <a:ext cx="105489" cy="105489"/>
              <a:chOff x="8524496" y="544747"/>
              <a:chExt cx="44349" cy="44349"/>
            </a:xfrm>
          </p:grpSpPr>
          <p:sp>
            <p:nvSpPr>
              <p:cNvPr id="280" name="Google Shape;280;p18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18"/>
            <p:cNvGrpSpPr/>
            <p:nvPr/>
          </p:nvGrpSpPr>
          <p:grpSpPr>
            <a:xfrm>
              <a:off x="1417413" y="4739174"/>
              <a:ext cx="105489" cy="105489"/>
              <a:chOff x="8524496" y="544747"/>
              <a:chExt cx="44349" cy="44349"/>
            </a:xfrm>
          </p:grpSpPr>
          <p:sp>
            <p:nvSpPr>
              <p:cNvPr id="283" name="Google Shape;283;p18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subTitle" idx="1"/>
          </p:nvPr>
        </p:nvSpPr>
        <p:spPr>
          <a:xfrm>
            <a:off x="1660043" y="1756450"/>
            <a:ext cx="2753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ubTitle" idx="2"/>
          </p:nvPr>
        </p:nvSpPr>
        <p:spPr>
          <a:xfrm>
            <a:off x="5204766" y="1756450"/>
            <a:ext cx="2753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subTitle" idx="3"/>
          </p:nvPr>
        </p:nvSpPr>
        <p:spPr>
          <a:xfrm>
            <a:off x="1660042" y="3409475"/>
            <a:ext cx="2753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subTitle" idx="4"/>
          </p:nvPr>
        </p:nvSpPr>
        <p:spPr>
          <a:xfrm>
            <a:off x="5204766" y="3409475"/>
            <a:ext cx="2753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5"/>
          </p:nvPr>
        </p:nvSpPr>
        <p:spPr>
          <a:xfrm>
            <a:off x="1660042" y="1455550"/>
            <a:ext cx="275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6"/>
          </p:nvPr>
        </p:nvSpPr>
        <p:spPr>
          <a:xfrm>
            <a:off x="1660042" y="3116200"/>
            <a:ext cx="275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7"/>
          </p:nvPr>
        </p:nvSpPr>
        <p:spPr>
          <a:xfrm>
            <a:off x="5204740" y="1455550"/>
            <a:ext cx="275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8"/>
          </p:nvPr>
        </p:nvSpPr>
        <p:spPr>
          <a:xfrm>
            <a:off x="5204740" y="3116200"/>
            <a:ext cx="275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74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7037-E952-407C-81FA-928CE677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AD92-183C-448E-A271-5725FCBC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B2B4-82DE-41D5-940C-CC3DBBD2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6193-0D7D-4C7D-93DE-39D78C62CE09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C3378-4DD8-4489-9098-49C5806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9DF86-D899-40A1-B125-C3E298F8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E7BDB-6B58-4D19-A88E-A89AEFDE42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6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244413" y="275684"/>
            <a:ext cx="8396739" cy="4707240"/>
            <a:chOff x="244413" y="275684"/>
            <a:chExt cx="8396739" cy="4707240"/>
          </a:xfrm>
        </p:grpSpPr>
        <p:sp>
          <p:nvSpPr>
            <p:cNvPr id="26" name="Google Shape;26;p3"/>
            <p:cNvSpPr/>
            <p:nvPr/>
          </p:nvSpPr>
          <p:spPr>
            <a:xfrm>
              <a:off x="651686" y="4859839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244413" y="4382299"/>
              <a:ext cx="105489" cy="105489"/>
              <a:chOff x="8524496" y="544747"/>
              <a:chExt cx="44349" cy="44349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30;p3"/>
            <p:cNvSpPr/>
            <p:nvPr/>
          </p:nvSpPr>
          <p:spPr>
            <a:xfrm>
              <a:off x="5866064" y="275684"/>
              <a:ext cx="477777" cy="34670"/>
            </a:xfrm>
            <a:custGeom>
              <a:avLst/>
              <a:gdLst/>
              <a:ahLst/>
              <a:cxnLst/>
              <a:rect l="l" t="t" r="r" b="b"/>
              <a:pathLst>
                <a:path w="200536" h="14552" extrusionOk="0">
                  <a:moveTo>
                    <a:pt x="200537" y="14553"/>
                  </a:moveTo>
                  <a:cubicBezTo>
                    <a:pt x="192497" y="14553"/>
                    <a:pt x="188277" y="12406"/>
                    <a:pt x="184566" y="10514"/>
                  </a:cubicBezTo>
                  <a:cubicBezTo>
                    <a:pt x="181146" y="8768"/>
                    <a:pt x="178162" y="7276"/>
                    <a:pt x="171868" y="7276"/>
                  </a:cubicBezTo>
                  <a:cubicBezTo>
                    <a:pt x="165574" y="7276"/>
                    <a:pt x="162627" y="8768"/>
                    <a:pt x="159171" y="10514"/>
                  </a:cubicBezTo>
                  <a:cubicBezTo>
                    <a:pt x="155460" y="12406"/>
                    <a:pt x="151239" y="14553"/>
                    <a:pt x="143199" y="14553"/>
                  </a:cubicBezTo>
                  <a:cubicBezTo>
                    <a:pt x="135159" y="14553"/>
                    <a:pt x="130939" y="12406"/>
                    <a:pt x="127228" y="10514"/>
                  </a:cubicBezTo>
                  <a:cubicBezTo>
                    <a:pt x="123808" y="8768"/>
                    <a:pt x="120861" y="7276"/>
                    <a:pt x="114567" y="7276"/>
                  </a:cubicBezTo>
                  <a:cubicBezTo>
                    <a:pt x="108273" y="7276"/>
                    <a:pt x="105326" y="8768"/>
                    <a:pt x="101870" y="10514"/>
                  </a:cubicBezTo>
                  <a:cubicBezTo>
                    <a:pt x="98158" y="12406"/>
                    <a:pt x="93938" y="14553"/>
                    <a:pt x="85897" y="14553"/>
                  </a:cubicBezTo>
                  <a:cubicBezTo>
                    <a:pt x="77857" y="14553"/>
                    <a:pt x="73637" y="12406"/>
                    <a:pt x="69926" y="10514"/>
                  </a:cubicBezTo>
                  <a:cubicBezTo>
                    <a:pt x="66506" y="8768"/>
                    <a:pt x="63559" y="7276"/>
                    <a:pt x="57265" y="7276"/>
                  </a:cubicBezTo>
                  <a:cubicBezTo>
                    <a:pt x="50971" y="7276"/>
                    <a:pt x="48024" y="8768"/>
                    <a:pt x="44604" y="10514"/>
                  </a:cubicBezTo>
                  <a:cubicBezTo>
                    <a:pt x="40893" y="12406"/>
                    <a:pt x="36672" y="14553"/>
                    <a:pt x="28632" y="14553"/>
                  </a:cubicBezTo>
                  <a:cubicBezTo>
                    <a:pt x="20592" y="14553"/>
                    <a:pt x="16372" y="12406"/>
                    <a:pt x="12661" y="10514"/>
                  </a:cubicBezTo>
                  <a:cubicBezTo>
                    <a:pt x="9241" y="8768"/>
                    <a:pt x="6294" y="7276"/>
                    <a:pt x="0" y="7276"/>
                  </a:cubicBezTo>
                  <a:lnTo>
                    <a:pt x="0" y="0"/>
                  </a:lnTo>
                  <a:cubicBezTo>
                    <a:pt x="8040" y="0"/>
                    <a:pt x="12260" y="2147"/>
                    <a:pt x="15971" y="4038"/>
                  </a:cubicBezTo>
                  <a:cubicBezTo>
                    <a:pt x="19391" y="5785"/>
                    <a:pt x="22338" y="7276"/>
                    <a:pt x="28632" y="7276"/>
                  </a:cubicBezTo>
                  <a:cubicBezTo>
                    <a:pt x="34926" y="7276"/>
                    <a:pt x="37873" y="5785"/>
                    <a:pt x="41293" y="4038"/>
                  </a:cubicBezTo>
                  <a:cubicBezTo>
                    <a:pt x="45004" y="2147"/>
                    <a:pt x="49225" y="0"/>
                    <a:pt x="57265" y="0"/>
                  </a:cubicBezTo>
                  <a:cubicBezTo>
                    <a:pt x="65305" y="0"/>
                    <a:pt x="69525" y="2147"/>
                    <a:pt x="73236" y="4038"/>
                  </a:cubicBezTo>
                  <a:cubicBezTo>
                    <a:pt x="76656" y="5785"/>
                    <a:pt x="79603" y="7276"/>
                    <a:pt x="85897" y="7276"/>
                  </a:cubicBezTo>
                  <a:cubicBezTo>
                    <a:pt x="92191" y="7276"/>
                    <a:pt x="95138" y="5785"/>
                    <a:pt x="98558" y="4038"/>
                  </a:cubicBezTo>
                  <a:cubicBezTo>
                    <a:pt x="102269" y="2147"/>
                    <a:pt x="106490" y="0"/>
                    <a:pt x="114530" y="0"/>
                  </a:cubicBezTo>
                  <a:cubicBezTo>
                    <a:pt x="122571" y="0"/>
                    <a:pt x="126791" y="2147"/>
                    <a:pt x="130502" y="4038"/>
                  </a:cubicBezTo>
                  <a:cubicBezTo>
                    <a:pt x="133922" y="5785"/>
                    <a:pt x="136868" y="7276"/>
                    <a:pt x="143162" y="7276"/>
                  </a:cubicBezTo>
                  <a:cubicBezTo>
                    <a:pt x="149457" y="7276"/>
                    <a:pt x="152404" y="5785"/>
                    <a:pt x="155860" y="4038"/>
                  </a:cubicBezTo>
                  <a:cubicBezTo>
                    <a:pt x="159571" y="2147"/>
                    <a:pt x="163792" y="0"/>
                    <a:pt x="171832" y="0"/>
                  </a:cubicBezTo>
                  <a:cubicBezTo>
                    <a:pt x="179872" y="0"/>
                    <a:pt x="184092" y="2147"/>
                    <a:pt x="187803" y="4038"/>
                  </a:cubicBezTo>
                  <a:cubicBezTo>
                    <a:pt x="191224" y="5785"/>
                    <a:pt x="194206" y="7276"/>
                    <a:pt x="200501" y="7276"/>
                  </a:cubicBezTo>
                  <a:lnTo>
                    <a:pt x="200501" y="14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606723" y="310339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oogle Shape;32;p3"/>
            <p:cNvGrpSpPr/>
            <p:nvPr/>
          </p:nvGrpSpPr>
          <p:grpSpPr>
            <a:xfrm>
              <a:off x="8535663" y="2766399"/>
              <a:ext cx="105489" cy="105489"/>
              <a:chOff x="8524496" y="544747"/>
              <a:chExt cx="44349" cy="44349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oogle Shape;35;p3"/>
          <p:cNvGrpSpPr/>
          <p:nvPr/>
        </p:nvGrpSpPr>
        <p:grpSpPr>
          <a:xfrm>
            <a:off x="-753828" y="-682483"/>
            <a:ext cx="10326379" cy="6243304"/>
            <a:chOff x="-753828" y="-682483"/>
            <a:chExt cx="10326379" cy="6243304"/>
          </a:xfrm>
        </p:grpSpPr>
        <p:sp>
          <p:nvSpPr>
            <p:cNvPr id="36" name="Google Shape;36;p3"/>
            <p:cNvSpPr/>
            <p:nvPr/>
          </p:nvSpPr>
          <p:spPr>
            <a:xfrm flipH="1">
              <a:off x="7006376" y="2995671"/>
              <a:ext cx="2566175" cy="2565150"/>
            </a:xfrm>
            <a:custGeom>
              <a:avLst/>
              <a:gdLst/>
              <a:ahLst/>
              <a:cxnLst/>
              <a:rect l="l" t="t" r="r" b="b"/>
              <a:pathLst>
                <a:path w="102647" h="102606" extrusionOk="0">
                  <a:moveTo>
                    <a:pt x="119" y="22229"/>
                  </a:moveTo>
                  <a:cubicBezTo>
                    <a:pt x="659" y="10438"/>
                    <a:pt x="1969" y="8819"/>
                    <a:pt x="5668" y="5120"/>
                  </a:cubicBezTo>
                  <a:cubicBezTo>
                    <a:pt x="9367" y="1421"/>
                    <a:pt x="15763" y="187"/>
                    <a:pt x="22314" y="33"/>
                  </a:cubicBezTo>
                  <a:cubicBezTo>
                    <a:pt x="28865" y="-121"/>
                    <a:pt x="39115" y="110"/>
                    <a:pt x="44972" y="4195"/>
                  </a:cubicBezTo>
                  <a:cubicBezTo>
                    <a:pt x="50829" y="8280"/>
                    <a:pt x="55376" y="16295"/>
                    <a:pt x="57457" y="24541"/>
                  </a:cubicBezTo>
                  <a:cubicBezTo>
                    <a:pt x="59538" y="32787"/>
                    <a:pt x="56224" y="47199"/>
                    <a:pt x="57457" y="53672"/>
                  </a:cubicBezTo>
                  <a:cubicBezTo>
                    <a:pt x="58690" y="60146"/>
                    <a:pt x="61464" y="62303"/>
                    <a:pt x="64855" y="63382"/>
                  </a:cubicBezTo>
                  <a:cubicBezTo>
                    <a:pt x="68246" y="64461"/>
                    <a:pt x="73025" y="60300"/>
                    <a:pt x="77803" y="60146"/>
                  </a:cubicBezTo>
                  <a:cubicBezTo>
                    <a:pt x="82581" y="59992"/>
                    <a:pt x="89440" y="59298"/>
                    <a:pt x="93524" y="62458"/>
                  </a:cubicBezTo>
                  <a:cubicBezTo>
                    <a:pt x="97609" y="65618"/>
                    <a:pt x="101539" y="73324"/>
                    <a:pt x="102310" y="79104"/>
                  </a:cubicBezTo>
                  <a:cubicBezTo>
                    <a:pt x="103081" y="84884"/>
                    <a:pt x="102849" y="93362"/>
                    <a:pt x="98148" y="97138"/>
                  </a:cubicBezTo>
                  <a:cubicBezTo>
                    <a:pt x="93447" y="100914"/>
                    <a:pt x="85740" y="100914"/>
                    <a:pt x="74103" y="101762"/>
                  </a:cubicBezTo>
                  <a:cubicBezTo>
                    <a:pt x="62466" y="102610"/>
                    <a:pt x="39192" y="102918"/>
                    <a:pt x="28326" y="102224"/>
                  </a:cubicBezTo>
                  <a:cubicBezTo>
                    <a:pt x="17460" y="101530"/>
                    <a:pt x="13221" y="101993"/>
                    <a:pt x="8905" y="97600"/>
                  </a:cubicBezTo>
                  <a:cubicBezTo>
                    <a:pt x="4589" y="93207"/>
                    <a:pt x="3895" y="88429"/>
                    <a:pt x="2431" y="75867"/>
                  </a:cubicBezTo>
                  <a:cubicBezTo>
                    <a:pt x="967" y="63305"/>
                    <a:pt x="-420" y="34020"/>
                    <a:pt x="119" y="22229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-753828" y="-682483"/>
              <a:ext cx="4647650" cy="1952850"/>
            </a:xfrm>
            <a:custGeom>
              <a:avLst/>
              <a:gdLst/>
              <a:ahLst/>
              <a:cxnLst/>
              <a:rect l="l" t="t" r="r" b="b"/>
              <a:pathLst>
                <a:path w="185906" h="78114" extrusionOk="0">
                  <a:moveTo>
                    <a:pt x="95224" y="402"/>
                  </a:moveTo>
                  <a:cubicBezTo>
                    <a:pt x="113766" y="656"/>
                    <a:pt x="140816" y="1036"/>
                    <a:pt x="154659" y="1925"/>
                  </a:cubicBezTo>
                  <a:cubicBezTo>
                    <a:pt x="168502" y="2814"/>
                    <a:pt x="173074" y="2052"/>
                    <a:pt x="178281" y="5735"/>
                  </a:cubicBezTo>
                  <a:cubicBezTo>
                    <a:pt x="183488" y="9418"/>
                    <a:pt x="185774" y="18562"/>
                    <a:pt x="185901" y="24023"/>
                  </a:cubicBezTo>
                  <a:cubicBezTo>
                    <a:pt x="186028" y="29484"/>
                    <a:pt x="183788" y="34466"/>
                    <a:pt x="179043" y="38501"/>
                  </a:cubicBezTo>
                  <a:cubicBezTo>
                    <a:pt x="174298" y="42536"/>
                    <a:pt x="168082" y="46541"/>
                    <a:pt x="157432" y="48233"/>
                  </a:cubicBezTo>
                  <a:cubicBezTo>
                    <a:pt x="146782" y="49925"/>
                    <a:pt x="130218" y="50327"/>
                    <a:pt x="115145" y="48652"/>
                  </a:cubicBezTo>
                  <a:cubicBezTo>
                    <a:pt x="100073" y="46977"/>
                    <a:pt x="77810" y="35432"/>
                    <a:pt x="66997" y="38185"/>
                  </a:cubicBezTo>
                  <a:cubicBezTo>
                    <a:pt x="56184" y="40938"/>
                    <a:pt x="56685" y="58542"/>
                    <a:pt x="50265" y="65171"/>
                  </a:cubicBezTo>
                  <a:cubicBezTo>
                    <a:pt x="43845" y="71800"/>
                    <a:pt x="35459" y="77014"/>
                    <a:pt x="28478" y="77959"/>
                  </a:cubicBezTo>
                  <a:cubicBezTo>
                    <a:pt x="21498" y="78904"/>
                    <a:pt x="13006" y="75386"/>
                    <a:pt x="8382" y="70842"/>
                  </a:cubicBezTo>
                  <a:cubicBezTo>
                    <a:pt x="3758" y="66298"/>
                    <a:pt x="2010" y="58369"/>
                    <a:pt x="735" y="50693"/>
                  </a:cubicBezTo>
                  <a:cubicBezTo>
                    <a:pt x="-539" y="43017"/>
                    <a:pt x="100" y="32405"/>
                    <a:pt x="735" y="24785"/>
                  </a:cubicBezTo>
                  <a:cubicBezTo>
                    <a:pt x="1370" y="17165"/>
                    <a:pt x="-2567" y="9037"/>
                    <a:pt x="4545" y="4973"/>
                  </a:cubicBezTo>
                  <a:cubicBezTo>
                    <a:pt x="11657" y="909"/>
                    <a:pt x="28295" y="1164"/>
                    <a:pt x="43408" y="402"/>
                  </a:cubicBezTo>
                  <a:cubicBezTo>
                    <a:pt x="58521" y="-360"/>
                    <a:pt x="76682" y="148"/>
                    <a:pt x="95224" y="402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4671156" y="2237850"/>
            <a:ext cx="3322500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4818781" y="1396050"/>
            <a:ext cx="11850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08" name="Google Shape;108;p8"/>
          <p:cNvGrpSpPr/>
          <p:nvPr/>
        </p:nvGrpSpPr>
        <p:grpSpPr>
          <a:xfrm rot="10800000" flipH="1">
            <a:off x="-1000748" y="-675602"/>
            <a:ext cx="10938180" cy="6360153"/>
            <a:chOff x="-1000748" y="-410431"/>
            <a:chExt cx="10938180" cy="6360153"/>
          </a:xfrm>
        </p:grpSpPr>
        <p:sp>
          <p:nvSpPr>
            <p:cNvPr id="109" name="Google Shape;109;p8"/>
            <p:cNvSpPr/>
            <p:nvPr/>
          </p:nvSpPr>
          <p:spPr>
            <a:xfrm>
              <a:off x="6691476" y="-410431"/>
              <a:ext cx="3245956" cy="2161089"/>
            </a:xfrm>
            <a:custGeom>
              <a:avLst/>
              <a:gdLst/>
              <a:ahLst/>
              <a:cxnLst/>
              <a:rect l="l" t="t" r="r" b="b"/>
              <a:pathLst>
                <a:path w="128795" h="85749" extrusionOk="0">
                  <a:moveTo>
                    <a:pt x="6086" y="8127"/>
                  </a:moveTo>
                  <a:cubicBezTo>
                    <a:pt x="-2573" y="13964"/>
                    <a:pt x="-841" y="29166"/>
                    <a:pt x="4162" y="35067"/>
                  </a:cubicBezTo>
                  <a:cubicBezTo>
                    <a:pt x="9165" y="40968"/>
                    <a:pt x="24495" y="41032"/>
                    <a:pt x="36105" y="43533"/>
                  </a:cubicBezTo>
                  <a:cubicBezTo>
                    <a:pt x="47715" y="46035"/>
                    <a:pt x="66187" y="44816"/>
                    <a:pt x="73820" y="50076"/>
                  </a:cubicBezTo>
                  <a:cubicBezTo>
                    <a:pt x="81453" y="55336"/>
                    <a:pt x="78502" y="69383"/>
                    <a:pt x="81901" y="75091"/>
                  </a:cubicBezTo>
                  <a:cubicBezTo>
                    <a:pt x="85301" y="80800"/>
                    <a:pt x="88701" y="82916"/>
                    <a:pt x="94217" y="84327"/>
                  </a:cubicBezTo>
                  <a:cubicBezTo>
                    <a:pt x="99733" y="85738"/>
                    <a:pt x="109674" y="86957"/>
                    <a:pt x="114998" y="83557"/>
                  </a:cubicBezTo>
                  <a:cubicBezTo>
                    <a:pt x="120322" y="80158"/>
                    <a:pt x="124042" y="73808"/>
                    <a:pt x="126159" y="63930"/>
                  </a:cubicBezTo>
                  <a:cubicBezTo>
                    <a:pt x="128276" y="54052"/>
                    <a:pt x="130007" y="33976"/>
                    <a:pt x="127698" y="24291"/>
                  </a:cubicBezTo>
                  <a:cubicBezTo>
                    <a:pt x="125389" y="14606"/>
                    <a:pt x="124235" y="9859"/>
                    <a:pt x="112305" y="5818"/>
                  </a:cubicBezTo>
                  <a:cubicBezTo>
                    <a:pt x="100375" y="1777"/>
                    <a:pt x="73820" y="-340"/>
                    <a:pt x="56117" y="45"/>
                  </a:cubicBezTo>
                  <a:cubicBezTo>
                    <a:pt x="38414" y="430"/>
                    <a:pt x="14745" y="2290"/>
                    <a:pt x="6086" y="8127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110" name="Google Shape;110;p8"/>
            <p:cNvSpPr/>
            <p:nvPr/>
          </p:nvSpPr>
          <p:spPr>
            <a:xfrm>
              <a:off x="-1000748" y="3724673"/>
              <a:ext cx="2615909" cy="2225049"/>
            </a:xfrm>
            <a:custGeom>
              <a:avLst/>
              <a:gdLst/>
              <a:ahLst/>
              <a:cxnLst/>
              <a:rect l="l" t="t" r="r" b="b"/>
              <a:pathLst>
                <a:path w="108589" h="92364" extrusionOk="0">
                  <a:moveTo>
                    <a:pt x="1316" y="64178"/>
                  </a:moveTo>
                  <a:cubicBezTo>
                    <a:pt x="-737" y="53980"/>
                    <a:pt x="-416" y="35315"/>
                    <a:pt x="2470" y="25309"/>
                  </a:cubicBezTo>
                  <a:cubicBezTo>
                    <a:pt x="5356" y="15303"/>
                    <a:pt x="12220" y="8247"/>
                    <a:pt x="18634" y="4142"/>
                  </a:cubicBezTo>
                  <a:cubicBezTo>
                    <a:pt x="25048" y="37"/>
                    <a:pt x="35054" y="-797"/>
                    <a:pt x="40955" y="678"/>
                  </a:cubicBezTo>
                  <a:cubicBezTo>
                    <a:pt x="46856" y="2153"/>
                    <a:pt x="50448" y="5810"/>
                    <a:pt x="54040" y="12994"/>
                  </a:cubicBezTo>
                  <a:cubicBezTo>
                    <a:pt x="57632" y="20178"/>
                    <a:pt x="59108" y="37496"/>
                    <a:pt x="62507" y="43782"/>
                  </a:cubicBezTo>
                  <a:cubicBezTo>
                    <a:pt x="65907" y="50068"/>
                    <a:pt x="69242" y="49875"/>
                    <a:pt x="74437" y="50709"/>
                  </a:cubicBezTo>
                  <a:cubicBezTo>
                    <a:pt x="79633" y="51543"/>
                    <a:pt x="88420" y="47566"/>
                    <a:pt x="93680" y="48785"/>
                  </a:cubicBezTo>
                  <a:cubicBezTo>
                    <a:pt x="98940" y="50004"/>
                    <a:pt x="104520" y="52248"/>
                    <a:pt x="105995" y="58021"/>
                  </a:cubicBezTo>
                  <a:cubicBezTo>
                    <a:pt x="107470" y="63794"/>
                    <a:pt x="112537" y="77713"/>
                    <a:pt x="102531" y="83421"/>
                  </a:cubicBezTo>
                  <a:cubicBezTo>
                    <a:pt x="92525" y="89130"/>
                    <a:pt x="60582" y="91759"/>
                    <a:pt x="45958" y="92272"/>
                  </a:cubicBezTo>
                  <a:cubicBezTo>
                    <a:pt x="31334" y="92785"/>
                    <a:pt x="22226" y="91182"/>
                    <a:pt x="14786" y="86500"/>
                  </a:cubicBezTo>
                  <a:cubicBezTo>
                    <a:pt x="7346" y="81818"/>
                    <a:pt x="3369" y="74377"/>
                    <a:pt x="1316" y="64178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  <p:grpSp>
        <p:nvGrpSpPr>
          <p:cNvPr id="111" name="Google Shape;111;p8"/>
          <p:cNvGrpSpPr/>
          <p:nvPr/>
        </p:nvGrpSpPr>
        <p:grpSpPr>
          <a:xfrm>
            <a:off x="307988" y="236807"/>
            <a:ext cx="8402021" cy="4626454"/>
            <a:chOff x="307988" y="236807"/>
            <a:chExt cx="8402021" cy="4626454"/>
          </a:xfrm>
        </p:grpSpPr>
        <p:sp>
          <p:nvSpPr>
            <p:cNvPr id="112" name="Google Shape;112;p8"/>
            <p:cNvSpPr/>
            <p:nvPr/>
          </p:nvSpPr>
          <p:spPr>
            <a:xfrm rot="10800000" flipH="1">
              <a:off x="563923" y="949846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 rot="10800000" flipH="1">
              <a:off x="8586923" y="723146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8"/>
            <p:cNvGrpSpPr/>
            <p:nvPr/>
          </p:nvGrpSpPr>
          <p:grpSpPr>
            <a:xfrm rot="10800000" flipH="1">
              <a:off x="8051263" y="236807"/>
              <a:ext cx="105489" cy="105489"/>
              <a:chOff x="8524496" y="544747"/>
              <a:chExt cx="44349" cy="44349"/>
            </a:xfrm>
          </p:grpSpPr>
          <p:sp>
            <p:nvSpPr>
              <p:cNvPr id="115" name="Google Shape;115;p8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8"/>
            <p:cNvGrpSpPr/>
            <p:nvPr/>
          </p:nvGrpSpPr>
          <p:grpSpPr>
            <a:xfrm rot="10800000" flipH="1">
              <a:off x="307988" y="4279282"/>
              <a:ext cx="105489" cy="105489"/>
              <a:chOff x="8524496" y="544747"/>
              <a:chExt cx="44349" cy="44349"/>
            </a:xfrm>
          </p:grpSpPr>
          <p:sp>
            <p:nvSpPr>
              <p:cNvPr id="118" name="Google Shape;118;p8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" name="Google Shape;120;p8"/>
            <p:cNvSpPr/>
            <p:nvPr/>
          </p:nvSpPr>
          <p:spPr>
            <a:xfrm rot="10800000" flipH="1">
              <a:off x="686989" y="4828590"/>
              <a:ext cx="477777" cy="34670"/>
            </a:xfrm>
            <a:custGeom>
              <a:avLst/>
              <a:gdLst/>
              <a:ahLst/>
              <a:cxnLst/>
              <a:rect l="l" t="t" r="r" b="b"/>
              <a:pathLst>
                <a:path w="200536" h="14552" extrusionOk="0">
                  <a:moveTo>
                    <a:pt x="200537" y="14553"/>
                  </a:moveTo>
                  <a:cubicBezTo>
                    <a:pt x="192497" y="14553"/>
                    <a:pt x="188277" y="12406"/>
                    <a:pt x="184566" y="10514"/>
                  </a:cubicBezTo>
                  <a:cubicBezTo>
                    <a:pt x="181146" y="8768"/>
                    <a:pt x="178162" y="7276"/>
                    <a:pt x="171868" y="7276"/>
                  </a:cubicBezTo>
                  <a:cubicBezTo>
                    <a:pt x="165574" y="7276"/>
                    <a:pt x="162627" y="8768"/>
                    <a:pt x="159171" y="10514"/>
                  </a:cubicBezTo>
                  <a:cubicBezTo>
                    <a:pt x="155460" y="12406"/>
                    <a:pt x="151239" y="14553"/>
                    <a:pt x="143199" y="14553"/>
                  </a:cubicBezTo>
                  <a:cubicBezTo>
                    <a:pt x="135159" y="14553"/>
                    <a:pt x="130939" y="12406"/>
                    <a:pt x="127228" y="10514"/>
                  </a:cubicBezTo>
                  <a:cubicBezTo>
                    <a:pt x="123808" y="8768"/>
                    <a:pt x="120861" y="7276"/>
                    <a:pt x="114567" y="7276"/>
                  </a:cubicBezTo>
                  <a:cubicBezTo>
                    <a:pt x="108273" y="7276"/>
                    <a:pt x="105326" y="8768"/>
                    <a:pt x="101870" y="10514"/>
                  </a:cubicBezTo>
                  <a:cubicBezTo>
                    <a:pt x="98158" y="12406"/>
                    <a:pt x="93938" y="14553"/>
                    <a:pt x="85897" y="14553"/>
                  </a:cubicBezTo>
                  <a:cubicBezTo>
                    <a:pt x="77857" y="14553"/>
                    <a:pt x="73637" y="12406"/>
                    <a:pt x="69926" y="10514"/>
                  </a:cubicBezTo>
                  <a:cubicBezTo>
                    <a:pt x="66506" y="8768"/>
                    <a:pt x="63559" y="7276"/>
                    <a:pt x="57265" y="7276"/>
                  </a:cubicBezTo>
                  <a:cubicBezTo>
                    <a:pt x="50971" y="7276"/>
                    <a:pt x="48024" y="8768"/>
                    <a:pt x="44604" y="10514"/>
                  </a:cubicBezTo>
                  <a:cubicBezTo>
                    <a:pt x="40893" y="12406"/>
                    <a:pt x="36672" y="14553"/>
                    <a:pt x="28632" y="14553"/>
                  </a:cubicBezTo>
                  <a:cubicBezTo>
                    <a:pt x="20592" y="14553"/>
                    <a:pt x="16372" y="12406"/>
                    <a:pt x="12661" y="10514"/>
                  </a:cubicBezTo>
                  <a:cubicBezTo>
                    <a:pt x="9241" y="8768"/>
                    <a:pt x="6294" y="7276"/>
                    <a:pt x="0" y="7276"/>
                  </a:cubicBezTo>
                  <a:lnTo>
                    <a:pt x="0" y="0"/>
                  </a:lnTo>
                  <a:cubicBezTo>
                    <a:pt x="8040" y="0"/>
                    <a:pt x="12260" y="2147"/>
                    <a:pt x="15971" y="4038"/>
                  </a:cubicBezTo>
                  <a:cubicBezTo>
                    <a:pt x="19391" y="5785"/>
                    <a:pt x="22338" y="7276"/>
                    <a:pt x="28632" y="7276"/>
                  </a:cubicBezTo>
                  <a:cubicBezTo>
                    <a:pt x="34926" y="7276"/>
                    <a:pt x="37873" y="5785"/>
                    <a:pt x="41293" y="4038"/>
                  </a:cubicBezTo>
                  <a:cubicBezTo>
                    <a:pt x="45004" y="2147"/>
                    <a:pt x="49225" y="0"/>
                    <a:pt x="57265" y="0"/>
                  </a:cubicBezTo>
                  <a:cubicBezTo>
                    <a:pt x="65305" y="0"/>
                    <a:pt x="69525" y="2147"/>
                    <a:pt x="73236" y="4038"/>
                  </a:cubicBezTo>
                  <a:cubicBezTo>
                    <a:pt x="76656" y="5785"/>
                    <a:pt x="79603" y="7276"/>
                    <a:pt x="85897" y="7276"/>
                  </a:cubicBezTo>
                  <a:cubicBezTo>
                    <a:pt x="92191" y="7276"/>
                    <a:pt x="95138" y="5785"/>
                    <a:pt x="98558" y="4038"/>
                  </a:cubicBezTo>
                  <a:cubicBezTo>
                    <a:pt x="102269" y="2147"/>
                    <a:pt x="106490" y="0"/>
                    <a:pt x="114530" y="0"/>
                  </a:cubicBezTo>
                  <a:cubicBezTo>
                    <a:pt x="122571" y="0"/>
                    <a:pt x="126791" y="2147"/>
                    <a:pt x="130502" y="4038"/>
                  </a:cubicBezTo>
                  <a:cubicBezTo>
                    <a:pt x="133922" y="5785"/>
                    <a:pt x="136868" y="7276"/>
                    <a:pt x="143162" y="7276"/>
                  </a:cubicBezTo>
                  <a:cubicBezTo>
                    <a:pt x="149457" y="7276"/>
                    <a:pt x="152404" y="5785"/>
                    <a:pt x="155860" y="4038"/>
                  </a:cubicBezTo>
                  <a:cubicBezTo>
                    <a:pt x="159571" y="2147"/>
                    <a:pt x="163792" y="0"/>
                    <a:pt x="171832" y="0"/>
                  </a:cubicBezTo>
                  <a:cubicBezTo>
                    <a:pt x="179872" y="0"/>
                    <a:pt x="184092" y="2147"/>
                    <a:pt x="187803" y="4038"/>
                  </a:cubicBezTo>
                  <a:cubicBezTo>
                    <a:pt x="191224" y="5785"/>
                    <a:pt x="194206" y="7276"/>
                    <a:pt x="200501" y="7276"/>
                  </a:cubicBezTo>
                  <a:lnTo>
                    <a:pt x="200501" y="14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/>
          <p:nvPr/>
        </p:nvSpPr>
        <p:spPr>
          <a:xfrm rot="10800000" flipH="1">
            <a:off x="8596073" y="2109764"/>
            <a:ext cx="123085" cy="123085"/>
          </a:xfrm>
          <a:custGeom>
            <a:avLst/>
            <a:gdLst/>
            <a:ahLst/>
            <a:cxnLst/>
            <a:rect l="l" t="t" r="r" b="b"/>
            <a:pathLst>
              <a:path w="51662" h="51662" extrusionOk="0">
                <a:moveTo>
                  <a:pt x="25831" y="51662"/>
                </a:moveTo>
                <a:cubicBezTo>
                  <a:pt x="11569" y="51662"/>
                  <a:pt x="0" y="40057"/>
                  <a:pt x="0" y="25831"/>
                </a:cubicBezTo>
                <a:cubicBezTo>
                  <a:pt x="0" y="11606"/>
                  <a:pt x="11606" y="0"/>
                  <a:pt x="25831" y="0"/>
                </a:cubicBezTo>
                <a:cubicBezTo>
                  <a:pt x="40057" y="0"/>
                  <a:pt x="51662" y="11606"/>
                  <a:pt x="51662" y="25831"/>
                </a:cubicBezTo>
                <a:cubicBezTo>
                  <a:pt x="51662" y="40057"/>
                  <a:pt x="40057" y="51662"/>
                  <a:pt x="25831" y="51662"/>
                </a:cubicBezTo>
                <a:close/>
                <a:moveTo>
                  <a:pt x="25831" y="7240"/>
                </a:moveTo>
                <a:cubicBezTo>
                  <a:pt x="15608" y="7240"/>
                  <a:pt x="7276" y="15572"/>
                  <a:pt x="7276" y="25795"/>
                </a:cubicBezTo>
                <a:cubicBezTo>
                  <a:pt x="7276" y="36018"/>
                  <a:pt x="15608" y="44350"/>
                  <a:pt x="25831" y="44350"/>
                </a:cubicBezTo>
                <a:cubicBezTo>
                  <a:pt x="36054" y="44350"/>
                  <a:pt x="44386" y="36018"/>
                  <a:pt x="44386" y="25795"/>
                </a:cubicBezTo>
                <a:cubicBezTo>
                  <a:pt x="44386" y="15572"/>
                  <a:pt x="36054" y="7240"/>
                  <a:pt x="25831" y="7240"/>
                </a:cubicBezTo>
                <a:close/>
              </a:path>
            </a:pathLst>
          </a:custGeom>
          <a:solidFill>
            <a:srgbClr val="7A7AE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9"/>
          <p:cNvGrpSpPr/>
          <p:nvPr/>
        </p:nvGrpSpPr>
        <p:grpSpPr>
          <a:xfrm>
            <a:off x="184798" y="171496"/>
            <a:ext cx="8726103" cy="4755717"/>
            <a:chOff x="184798" y="171496"/>
            <a:chExt cx="8726103" cy="4755717"/>
          </a:xfrm>
        </p:grpSpPr>
        <p:grpSp>
          <p:nvGrpSpPr>
            <p:cNvPr id="126" name="Google Shape;126;p9"/>
            <p:cNvGrpSpPr/>
            <p:nvPr/>
          </p:nvGrpSpPr>
          <p:grpSpPr>
            <a:xfrm rot="10800000" flipH="1">
              <a:off x="7864838" y="4821725"/>
              <a:ext cx="105489" cy="105489"/>
              <a:chOff x="8524496" y="544747"/>
              <a:chExt cx="44349" cy="44349"/>
            </a:xfrm>
          </p:grpSpPr>
          <p:sp>
            <p:nvSpPr>
              <p:cNvPr id="127" name="Google Shape;127;p9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" name="Google Shape;129;p9"/>
            <p:cNvSpPr/>
            <p:nvPr/>
          </p:nvSpPr>
          <p:spPr>
            <a:xfrm rot="10800000" flipH="1">
              <a:off x="184798" y="625839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" name="Google Shape;130;p9"/>
            <p:cNvGrpSpPr/>
            <p:nvPr/>
          </p:nvGrpSpPr>
          <p:grpSpPr>
            <a:xfrm rot="10800000" flipH="1">
              <a:off x="464963" y="1189100"/>
              <a:ext cx="105489" cy="105489"/>
              <a:chOff x="8524496" y="544747"/>
              <a:chExt cx="44349" cy="44349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9"/>
            <p:cNvGrpSpPr/>
            <p:nvPr/>
          </p:nvGrpSpPr>
          <p:grpSpPr>
            <a:xfrm rot="10800000" flipH="1">
              <a:off x="8805413" y="2779375"/>
              <a:ext cx="105489" cy="105489"/>
              <a:chOff x="8524496" y="544747"/>
              <a:chExt cx="44349" cy="44349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9"/>
            <p:cNvSpPr/>
            <p:nvPr/>
          </p:nvSpPr>
          <p:spPr>
            <a:xfrm rot="10800000" flipH="1">
              <a:off x="762314" y="171496"/>
              <a:ext cx="477777" cy="34670"/>
            </a:xfrm>
            <a:custGeom>
              <a:avLst/>
              <a:gdLst/>
              <a:ahLst/>
              <a:cxnLst/>
              <a:rect l="l" t="t" r="r" b="b"/>
              <a:pathLst>
                <a:path w="200536" h="14552" extrusionOk="0">
                  <a:moveTo>
                    <a:pt x="200537" y="14553"/>
                  </a:moveTo>
                  <a:cubicBezTo>
                    <a:pt x="192497" y="14553"/>
                    <a:pt x="188277" y="12406"/>
                    <a:pt x="184566" y="10514"/>
                  </a:cubicBezTo>
                  <a:cubicBezTo>
                    <a:pt x="181146" y="8768"/>
                    <a:pt x="178162" y="7276"/>
                    <a:pt x="171868" y="7276"/>
                  </a:cubicBezTo>
                  <a:cubicBezTo>
                    <a:pt x="165574" y="7276"/>
                    <a:pt x="162627" y="8768"/>
                    <a:pt x="159171" y="10514"/>
                  </a:cubicBezTo>
                  <a:cubicBezTo>
                    <a:pt x="155460" y="12406"/>
                    <a:pt x="151239" y="14553"/>
                    <a:pt x="143199" y="14553"/>
                  </a:cubicBezTo>
                  <a:cubicBezTo>
                    <a:pt x="135159" y="14553"/>
                    <a:pt x="130939" y="12406"/>
                    <a:pt x="127228" y="10514"/>
                  </a:cubicBezTo>
                  <a:cubicBezTo>
                    <a:pt x="123808" y="8768"/>
                    <a:pt x="120861" y="7276"/>
                    <a:pt x="114567" y="7276"/>
                  </a:cubicBezTo>
                  <a:cubicBezTo>
                    <a:pt x="108273" y="7276"/>
                    <a:pt x="105326" y="8768"/>
                    <a:pt x="101870" y="10514"/>
                  </a:cubicBezTo>
                  <a:cubicBezTo>
                    <a:pt x="98158" y="12406"/>
                    <a:pt x="93938" y="14553"/>
                    <a:pt x="85897" y="14553"/>
                  </a:cubicBezTo>
                  <a:cubicBezTo>
                    <a:pt x="77857" y="14553"/>
                    <a:pt x="73637" y="12406"/>
                    <a:pt x="69926" y="10514"/>
                  </a:cubicBezTo>
                  <a:cubicBezTo>
                    <a:pt x="66506" y="8768"/>
                    <a:pt x="63559" y="7276"/>
                    <a:pt x="57265" y="7276"/>
                  </a:cubicBezTo>
                  <a:cubicBezTo>
                    <a:pt x="50971" y="7276"/>
                    <a:pt x="48024" y="8768"/>
                    <a:pt x="44604" y="10514"/>
                  </a:cubicBezTo>
                  <a:cubicBezTo>
                    <a:pt x="40893" y="12406"/>
                    <a:pt x="36672" y="14553"/>
                    <a:pt x="28632" y="14553"/>
                  </a:cubicBezTo>
                  <a:cubicBezTo>
                    <a:pt x="20592" y="14553"/>
                    <a:pt x="16372" y="12406"/>
                    <a:pt x="12661" y="10514"/>
                  </a:cubicBezTo>
                  <a:cubicBezTo>
                    <a:pt x="9241" y="8768"/>
                    <a:pt x="6294" y="7276"/>
                    <a:pt x="0" y="7276"/>
                  </a:cubicBezTo>
                  <a:lnTo>
                    <a:pt x="0" y="0"/>
                  </a:lnTo>
                  <a:cubicBezTo>
                    <a:pt x="8040" y="0"/>
                    <a:pt x="12260" y="2147"/>
                    <a:pt x="15971" y="4038"/>
                  </a:cubicBezTo>
                  <a:cubicBezTo>
                    <a:pt x="19391" y="5785"/>
                    <a:pt x="22338" y="7276"/>
                    <a:pt x="28632" y="7276"/>
                  </a:cubicBezTo>
                  <a:cubicBezTo>
                    <a:pt x="34926" y="7276"/>
                    <a:pt x="37873" y="5785"/>
                    <a:pt x="41293" y="4038"/>
                  </a:cubicBezTo>
                  <a:cubicBezTo>
                    <a:pt x="45004" y="2147"/>
                    <a:pt x="49225" y="0"/>
                    <a:pt x="57265" y="0"/>
                  </a:cubicBezTo>
                  <a:cubicBezTo>
                    <a:pt x="65305" y="0"/>
                    <a:pt x="69525" y="2147"/>
                    <a:pt x="73236" y="4038"/>
                  </a:cubicBezTo>
                  <a:cubicBezTo>
                    <a:pt x="76656" y="5785"/>
                    <a:pt x="79603" y="7276"/>
                    <a:pt x="85897" y="7276"/>
                  </a:cubicBezTo>
                  <a:cubicBezTo>
                    <a:pt x="92191" y="7276"/>
                    <a:pt x="95138" y="5785"/>
                    <a:pt x="98558" y="4038"/>
                  </a:cubicBezTo>
                  <a:cubicBezTo>
                    <a:pt x="102269" y="2147"/>
                    <a:pt x="106490" y="0"/>
                    <a:pt x="114530" y="0"/>
                  </a:cubicBezTo>
                  <a:cubicBezTo>
                    <a:pt x="122571" y="0"/>
                    <a:pt x="126791" y="2147"/>
                    <a:pt x="130502" y="4038"/>
                  </a:cubicBezTo>
                  <a:cubicBezTo>
                    <a:pt x="133922" y="5785"/>
                    <a:pt x="136868" y="7276"/>
                    <a:pt x="143162" y="7276"/>
                  </a:cubicBezTo>
                  <a:cubicBezTo>
                    <a:pt x="149457" y="7276"/>
                    <a:pt x="152404" y="5785"/>
                    <a:pt x="155860" y="4038"/>
                  </a:cubicBezTo>
                  <a:cubicBezTo>
                    <a:pt x="159571" y="2147"/>
                    <a:pt x="163792" y="0"/>
                    <a:pt x="171832" y="0"/>
                  </a:cubicBezTo>
                  <a:cubicBezTo>
                    <a:pt x="179872" y="0"/>
                    <a:pt x="184092" y="2147"/>
                    <a:pt x="187803" y="4038"/>
                  </a:cubicBezTo>
                  <a:cubicBezTo>
                    <a:pt x="191224" y="5785"/>
                    <a:pt x="194206" y="7276"/>
                    <a:pt x="200501" y="7276"/>
                  </a:cubicBezTo>
                  <a:lnTo>
                    <a:pt x="200501" y="14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" name="Google Shape;137;p9"/>
            <p:cNvGrpSpPr/>
            <p:nvPr/>
          </p:nvGrpSpPr>
          <p:grpSpPr>
            <a:xfrm rot="10800000" flipH="1">
              <a:off x="464963" y="4043162"/>
              <a:ext cx="105489" cy="105489"/>
              <a:chOff x="8524496" y="544747"/>
              <a:chExt cx="44349" cy="44349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0" name="Google Shape;140;p9"/>
          <p:cNvGrpSpPr/>
          <p:nvPr/>
        </p:nvGrpSpPr>
        <p:grpSpPr>
          <a:xfrm>
            <a:off x="-805318" y="-942026"/>
            <a:ext cx="11537055" cy="6853977"/>
            <a:chOff x="-805318" y="-942026"/>
            <a:chExt cx="11537055" cy="6853977"/>
          </a:xfrm>
        </p:grpSpPr>
        <p:sp>
          <p:nvSpPr>
            <p:cNvPr id="141" name="Google Shape;141;p9"/>
            <p:cNvSpPr/>
            <p:nvPr/>
          </p:nvSpPr>
          <p:spPr>
            <a:xfrm rot="10800000" flipH="1">
              <a:off x="4840037" y="-942026"/>
              <a:ext cx="5891700" cy="2131125"/>
            </a:xfrm>
            <a:custGeom>
              <a:avLst/>
              <a:gdLst/>
              <a:ahLst/>
              <a:cxnLst/>
              <a:rect l="l" t="t" r="r" b="b"/>
              <a:pathLst>
                <a:path w="235668" h="85245" extrusionOk="0">
                  <a:moveTo>
                    <a:pt x="87793" y="84614"/>
                  </a:moveTo>
                  <a:cubicBezTo>
                    <a:pt x="112732" y="85056"/>
                    <a:pt x="179942" y="86206"/>
                    <a:pt x="203996" y="83553"/>
                  </a:cubicBezTo>
                  <a:cubicBezTo>
                    <a:pt x="228050" y="80900"/>
                    <a:pt x="227254" y="75682"/>
                    <a:pt x="232118" y="68696"/>
                  </a:cubicBezTo>
                  <a:cubicBezTo>
                    <a:pt x="236982" y="61710"/>
                    <a:pt x="236363" y="51011"/>
                    <a:pt x="233179" y="41638"/>
                  </a:cubicBezTo>
                  <a:cubicBezTo>
                    <a:pt x="229995" y="32265"/>
                    <a:pt x="223186" y="19355"/>
                    <a:pt x="213016" y="12458"/>
                  </a:cubicBezTo>
                  <a:cubicBezTo>
                    <a:pt x="202846" y="5561"/>
                    <a:pt x="185779" y="1316"/>
                    <a:pt x="172160" y="255"/>
                  </a:cubicBezTo>
                  <a:cubicBezTo>
                    <a:pt x="158541" y="-806"/>
                    <a:pt x="142707" y="1496"/>
                    <a:pt x="131303" y="6091"/>
                  </a:cubicBezTo>
                  <a:cubicBezTo>
                    <a:pt x="119899" y="10686"/>
                    <a:pt x="112520" y="25250"/>
                    <a:pt x="103736" y="27825"/>
                  </a:cubicBezTo>
                  <a:cubicBezTo>
                    <a:pt x="94952" y="30400"/>
                    <a:pt x="85668" y="22392"/>
                    <a:pt x="78598" y="21541"/>
                  </a:cubicBezTo>
                  <a:cubicBezTo>
                    <a:pt x="71528" y="20690"/>
                    <a:pt x="67600" y="21148"/>
                    <a:pt x="61315" y="22719"/>
                  </a:cubicBezTo>
                  <a:cubicBezTo>
                    <a:pt x="55030" y="24290"/>
                    <a:pt x="50186" y="29396"/>
                    <a:pt x="40890" y="30967"/>
                  </a:cubicBezTo>
                  <a:cubicBezTo>
                    <a:pt x="31594" y="32538"/>
                    <a:pt x="11497" y="26712"/>
                    <a:pt x="5540" y="32146"/>
                  </a:cubicBezTo>
                  <a:cubicBezTo>
                    <a:pt x="-417" y="37580"/>
                    <a:pt x="-2990" y="55443"/>
                    <a:pt x="5147" y="63569"/>
                  </a:cubicBezTo>
                  <a:cubicBezTo>
                    <a:pt x="13285" y="71695"/>
                    <a:pt x="40591" y="77393"/>
                    <a:pt x="54365" y="80900"/>
                  </a:cubicBezTo>
                  <a:cubicBezTo>
                    <a:pt x="68139" y="84408"/>
                    <a:pt x="62855" y="84172"/>
                    <a:pt x="87793" y="84614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142" name="Google Shape;142;p9"/>
            <p:cNvSpPr/>
            <p:nvPr/>
          </p:nvSpPr>
          <p:spPr>
            <a:xfrm rot="5400000" flipH="1">
              <a:off x="-1000748" y="3491473"/>
              <a:ext cx="2615909" cy="2225049"/>
            </a:xfrm>
            <a:custGeom>
              <a:avLst/>
              <a:gdLst/>
              <a:ahLst/>
              <a:cxnLst/>
              <a:rect l="l" t="t" r="r" b="b"/>
              <a:pathLst>
                <a:path w="108589" h="92364" extrusionOk="0">
                  <a:moveTo>
                    <a:pt x="1316" y="64178"/>
                  </a:moveTo>
                  <a:cubicBezTo>
                    <a:pt x="-737" y="53980"/>
                    <a:pt x="-416" y="35315"/>
                    <a:pt x="2470" y="25309"/>
                  </a:cubicBezTo>
                  <a:cubicBezTo>
                    <a:pt x="5356" y="15303"/>
                    <a:pt x="12220" y="8247"/>
                    <a:pt x="18634" y="4142"/>
                  </a:cubicBezTo>
                  <a:cubicBezTo>
                    <a:pt x="25048" y="37"/>
                    <a:pt x="35054" y="-797"/>
                    <a:pt x="40955" y="678"/>
                  </a:cubicBezTo>
                  <a:cubicBezTo>
                    <a:pt x="46856" y="2153"/>
                    <a:pt x="50448" y="5810"/>
                    <a:pt x="54040" y="12994"/>
                  </a:cubicBezTo>
                  <a:cubicBezTo>
                    <a:pt x="57632" y="20178"/>
                    <a:pt x="59108" y="37496"/>
                    <a:pt x="62507" y="43782"/>
                  </a:cubicBezTo>
                  <a:cubicBezTo>
                    <a:pt x="65907" y="50068"/>
                    <a:pt x="69242" y="49875"/>
                    <a:pt x="74437" y="50709"/>
                  </a:cubicBezTo>
                  <a:cubicBezTo>
                    <a:pt x="79633" y="51543"/>
                    <a:pt x="88420" y="47566"/>
                    <a:pt x="93680" y="48785"/>
                  </a:cubicBezTo>
                  <a:cubicBezTo>
                    <a:pt x="98940" y="50004"/>
                    <a:pt x="104520" y="52248"/>
                    <a:pt x="105995" y="58021"/>
                  </a:cubicBezTo>
                  <a:cubicBezTo>
                    <a:pt x="107470" y="63794"/>
                    <a:pt x="112537" y="77713"/>
                    <a:pt x="102531" y="83421"/>
                  </a:cubicBezTo>
                  <a:cubicBezTo>
                    <a:pt x="92525" y="89130"/>
                    <a:pt x="60582" y="91759"/>
                    <a:pt x="45958" y="92272"/>
                  </a:cubicBezTo>
                  <a:cubicBezTo>
                    <a:pt x="31334" y="92785"/>
                    <a:pt x="22226" y="91182"/>
                    <a:pt x="14786" y="86500"/>
                  </a:cubicBezTo>
                  <a:cubicBezTo>
                    <a:pt x="7346" y="81818"/>
                    <a:pt x="3369" y="74377"/>
                    <a:pt x="1316" y="64178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3"/>
          <p:cNvGrpSpPr/>
          <p:nvPr/>
        </p:nvGrpSpPr>
        <p:grpSpPr>
          <a:xfrm>
            <a:off x="-575374" y="-368859"/>
            <a:ext cx="9912765" cy="6147094"/>
            <a:chOff x="-575374" y="-368859"/>
            <a:chExt cx="9912765" cy="6147094"/>
          </a:xfrm>
        </p:grpSpPr>
        <p:sp>
          <p:nvSpPr>
            <p:cNvPr id="171" name="Google Shape;171;p13"/>
            <p:cNvSpPr/>
            <p:nvPr/>
          </p:nvSpPr>
          <p:spPr>
            <a:xfrm>
              <a:off x="-575374" y="-368859"/>
              <a:ext cx="3186850" cy="1716325"/>
            </a:xfrm>
            <a:custGeom>
              <a:avLst/>
              <a:gdLst/>
              <a:ahLst/>
              <a:cxnLst/>
              <a:rect l="l" t="t" r="r" b="b"/>
              <a:pathLst>
                <a:path w="127474" h="68653" extrusionOk="0">
                  <a:moveTo>
                    <a:pt x="4593" y="64996"/>
                  </a:moveTo>
                  <a:cubicBezTo>
                    <a:pt x="10079" y="69290"/>
                    <a:pt x="27031" y="69923"/>
                    <a:pt x="33482" y="66252"/>
                  </a:cubicBezTo>
                  <a:cubicBezTo>
                    <a:pt x="39934" y="62581"/>
                    <a:pt x="38187" y="48922"/>
                    <a:pt x="43302" y="42971"/>
                  </a:cubicBezTo>
                  <a:cubicBezTo>
                    <a:pt x="48418" y="37020"/>
                    <a:pt x="55644" y="32783"/>
                    <a:pt x="64175" y="30547"/>
                  </a:cubicBezTo>
                  <a:cubicBezTo>
                    <a:pt x="72706" y="28311"/>
                    <a:pt x="85792" y="30133"/>
                    <a:pt x="94489" y="29553"/>
                  </a:cubicBezTo>
                  <a:cubicBezTo>
                    <a:pt x="103186" y="28973"/>
                    <a:pt x="111054" y="29056"/>
                    <a:pt x="116355" y="27068"/>
                  </a:cubicBezTo>
                  <a:cubicBezTo>
                    <a:pt x="121656" y="25080"/>
                    <a:pt x="124555" y="21105"/>
                    <a:pt x="126294" y="17626"/>
                  </a:cubicBezTo>
                  <a:cubicBezTo>
                    <a:pt x="128033" y="14147"/>
                    <a:pt x="127536" y="8846"/>
                    <a:pt x="126791" y="6196"/>
                  </a:cubicBezTo>
                  <a:cubicBezTo>
                    <a:pt x="126046" y="3546"/>
                    <a:pt x="125218" y="2635"/>
                    <a:pt x="121822" y="1724"/>
                  </a:cubicBezTo>
                  <a:cubicBezTo>
                    <a:pt x="118426" y="813"/>
                    <a:pt x="121905" y="896"/>
                    <a:pt x="106416" y="730"/>
                  </a:cubicBezTo>
                  <a:cubicBezTo>
                    <a:pt x="90928" y="564"/>
                    <a:pt x="45705" y="647"/>
                    <a:pt x="28891" y="730"/>
                  </a:cubicBezTo>
                  <a:cubicBezTo>
                    <a:pt x="12077" y="813"/>
                    <a:pt x="10255" y="-1258"/>
                    <a:pt x="5534" y="1227"/>
                  </a:cubicBezTo>
                  <a:cubicBezTo>
                    <a:pt x="813" y="3712"/>
                    <a:pt x="1392" y="9095"/>
                    <a:pt x="564" y="15638"/>
                  </a:cubicBezTo>
                  <a:cubicBezTo>
                    <a:pt x="-264" y="22181"/>
                    <a:pt x="-107" y="32260"/>
                    <a:pt x="564" y="40486"/>
                  </a:cubicBezTo>
                  <a:cubicBezTo>
                    <a:pt x="1236" y="48712"/>
                    <a:pt x="-893" y="60702"/>
                    <a:pt x="4593" y="64996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172" name="Google Shape;172;p13"/>
            <p:cNvSpPr/>
            <p:nvPr/>
          </p:nvSpPr>
          <p:spPr>
            <a:xfrm>
              <a:off x="7744116" y="2176335"/>
              <a:ext cx="1593275" cy="3601900"/>
            </a:xfrm>
            <a:custGeom>
              <a:avLst/>
              <a:gdLst/>
              <a:ahLst/>
              <a:cxnLst/>
              <a:rect l="l" t="t" r="r" b="b"/>
              <a:pathLst>
                <a:path w="63731" h="144076" extrusionOk="0">
                  <a:moveTo>
                    <a:pt x="62769" y="63841"/>
                  </a:moveTo>
                  <a:cubicBezTo>
                    <a:pt x="62109" y="47410"/>
                    <a:pt x="61499" y="23852"/>
                    <a:pt x="59416" y="13263"/>
                  </a:cubicBezTo>
                  <a:cubicBezTo>
                    <a:pt x="57333" y="2674"/>
                    <a:pt x="54336" y="1452"/>
                    <a:pt x="50272" y="309"/>
                  </a:cubicBezTo>
                  <a:cubicBezTo>
                    <a:pt x="46208" y="-834"/>
                    <a:pt x="38588" y="1198"/>
                    <a:pt x="35032" y="6405"/>
                  </a:cubicBezTo>
                  <a:cubicBezTo>
                    <a:pt x="31476" y="11612"/>
                    <a:pt x="29317" y="22026"/>
                    <a:pt x="28936" y="31551"/>
                  </a:cubicBezTo>
                  <a:cubicBezTo>
                    <a:pt x="28555" y="41076"/>
                    <a:pt x="31476" y="54538"/>
                    <a:pt x="32746" y="63555"/>
                  </a:cubicBezTo>
                  <a:cubicBezTo>
                    <a:pt x="34016" y="72572"/>
                    <a:pt x="36683" y="79049"/>
                    <a:pt x="36556" y="85653"/>
                  </a:cubicBezTo>
                  <a:cubicBezTo>
                    <a:pt x="36429" y="92257"/>
                    <a:pt x="35667" y="99877"/>
                    <a:pt x="31984" y="103179"/>
                  </a:cubicBezTo>
                  <a:cubicBezTo>
                    <a:pt x="28301" y="106481"/>
                    <a:pt x="19411" y="103687"/>
                    <a:pt x="14458" y="105465"/>
                  </a:cubicBezTo>
                  <a:cubicBezTo>
                    <a:pt x="9505" y="107243"/>
                    <a:pt x="4425" y="109148"/>
                    <a:pt x="2266" y="113847"/>
                  </a:cubicBezTo>
                  <a:cubicBezTo>
                    <a:pt x="107" y="118546"/>
                    <a:pt x="-1160" y="128688"/>
                    <a:pt x="1504" y="133659"/>
                  </a:cubicBezTo>
                  <a:cubicBezTo>
                    <a:pt x="4168" y="138630"/>
                    <a:pt x="11645" y="142404"/>
                    <a:pt x="18249" y="143674"/>
                  </a:cubicBezTo>
                  <a:cubicBezTo>
                    <a:pt x="24853" y="144944"/>
                    <a:pt x="34521" y="142948"/>
                    <a:pt x="41128" y="141279"/>
                  </a:cubicBezTo>
                  <a:cubicBezTo>
                    <a:pt x="47735" y="139610"/>
                    <a:pt x="54184" y="138564"/>
                    <a:pt x="57892" y="133659"/>
                  </a:cubicBezTo>
                  <a:cubicBezTo>
                    <a:pt x="61601" y="128754"/>
                    <a:pt x="62566" y="123483"/>
                    <a:pt x="63379" y="111847"/>
                  </a:cubicBezTo>
                  <a:cubicBezTo>
                    <a:pt x="64192" y="100211"/>
                    <a:pt x="63430" y="80272"/>
                    <a:pt x="62769" y="63841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  <p:grpSp>
        <p:nvGrpSpPr>
          <p:cNvPr id="173" name="Google Shape;173;p13"/>
          <p:cNvGrpSpPr/>
          <p:nvPr/>
        </p:nvGrpSpPr>
        <p:grpSpPr>
          <a:xfrm>
            <a:off x="291438" y="295184"/>
            <a:ext cx="8413796" cy="3452379"/>
            <a:chOff x="291438" y="295184"/>
            <a:chExt cx="8413796" cy="3452379"/>
          </a:xfrm>
        </p:grpSpPr>
        <p:sp>
          <p:nvSpPr>
            <p:cNvPr id="174" name="Google Shape;174;p13"/>
            <p:cNvSpPr/>
            <p:nvPr/>
          </p:nvSpPr>
          <p:spPr>
            <a:xfrm>
              <a:off x="396923" y="3259314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175;p13"/>
            <p:cNvGrpSpPr/>
            <p:nvPr/>
          </p:nvGrpSpPr>
          <p:grpSpPr>
            <a:xfrm>
              <a:off x="291438" y="3642074"/>
              <a:ext cx="105489" cy="105489"/>
              <a:chOff x="8524496" y="544747"/>
              <a:chExt cx="44349" cy="44349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" name="Google Shape;178;p13"/>
            <p:cNvSpPr/>
            <p:nvPr/>
          </p:nvSpPr>
          <p:spPr>
            <a:xfrm>
              <a:off x="7952989" y="295184"/>
              <a:ext cx="477777" cy="34670"/>
            </a:xfrm>
            <a:custGeom>
              <a:avLst/>
              <a:gdLst/>
              <a:ahLst/>
              <a:cxnLst/>
              <a:rect l="l" t="t" r="r" b="b"/>
              <a:pathLst>
                <a:path w="200536" h="14552" extrusionOk="0">
                  <a:moveTo>
                    <a:pt x="200537" y="14553"/>
                  </a:moveTo>
                  <a:cubicBezTo>
                    <a:pt x="192497" y="14553"/>
                    <a:pt x="188277" y="12406"/>
                    <a:pt x="184566" y="10514"/>
                  </a:cubicBezTo>
                  <a:cubicBezTo>
                    <a:pt x="181146" y="8768"/>
                    <a:pt x="178162" y="7276"/>
                    <a:pt x="171868" y="7276"/>
                  </a:cubicBezTo>
                  <a:cubicBezTo>
                    <a:pt x="165574" y="7276"/>
                    <a:pt x="162627" y="8768"/>
                    <a:pt x="159171" y="10514"/>
                  </a:cubicBezTo>
                  <a:cubicBezTo>
                    <a:pt x="155460" y="12406"/>
                    <a:pt x="151239" y="14553"/>
                    <a:pt x="143199" y="14553"/>
                  </a:cubicBezTo>
                  <a:cubicBezTo>
                    <a:pt x="135159" y="14553"/>
                    <a:pt x="130939" y="12406"/>
                    <a:pt x="127228" y="10514"/>
                  </a:cubicBezTo>
                  <a:cubicBezTo>
                    <a:pt x="123808" y="8768"/>
                    <a:pt x="120861" y="7276"/>
                    <a:pt x="114567" y="7276"/>
                  </a:cubicBezTo>
                  <a:cubicBezTo>
                    <a:pt x="108273" y="7276"/>
                    <a:pt x="105326" y="8768"/>
                    <a:pt x="101870" y="10514"/>
                  </a:cubicBezTo>
                  <a:cubicBezTo>
                    <a:pt x="98158" y="12406"/>
                    <a:pt x="93938" y="14553"/>
                    <a:pt x="85897" y="14553"/>
                  </a:cubicBezTo>
                  <a:cubicBezTo>
                    <a:pt x="77857" y="14553"/>
                    <a:pt x="73637" y="12406"/>
                    <a:pt x="69926" y="10514"/>
                  </a:cubicBezTo>
                  <a:cubicBezTo>
                    <a:pt x="66506" y="8768"/>
                    <a:pt x="63559" y="7276"/>
                    <a:pt x="57265" y="7276"/>
                  </a:cubicBezTo>
                  <a:cubicBezTo>
                    <a:pt x="50971" y="7276"/>
                    <a:pt x="48024" y="8768"/>
                    <a:pt x="44604" y="10514"/>
                  </a:cubicBezTo>
                  <a:cubicBezTo>
                    <a:pt x="40893" y="12406"/>
                    <a:pt x="36672" y="14553"/>
                    <a:pt x="28632" y="14553"/>
                  </a:cubicBezTo>
                  <a:cubicBezTo>
                    <a:pt x="20592" y="14553"/>
                    <a:pt x="16372" y="12406"/>
                    <a:pt x="12661" y="10514"/>
                  </a:cubicBezTo>
                  <a:cubicBezTo>
                    <a:pt x="9241" y="8768"/>
                    <a:pt x="6294" y="7276"/>
                    <a:pt x="0" y="7276"/>
                  </a:cubicBezTo>
                  <a:lnTo>
                    <a:pt x="0" y="0"/>
                  </a:lnTo>
                  <a:cubicBezTo>
                    <a:pt x="8040" y="0"/>
                    <a:pt x="12260" y="2147"/>
                    <a:pt x="15971" y="4038"/>
                  </a:cubicBezTo>
                  <a:cubicBezTo>
                    <a:pt x="19391" y="5785"/>
                    <a:pt x="22338" y="7276"/>
                    <a:pt x="28632" y="7276"/>
                  </a:cubicBezTo>
                  <a:cubicBezTo>
                    <a:pt x="34926" y="7276"/>
                    <a:pt x="37873" y="5785"/>
                    <a:pt x="41293" y="4038"/>
                  </a:cubicBezTo>
                  <a:cubicBezTo>
                    <a:pt x="45004" y="2147"/>
                    <a:pt x="49225" y="0"/>
                    <a:pt x="57265" y="0"/>
                  </a:cubicBezTo>
                  <a:cubicBezTo>
                    <a:pt x="65305" y="0"/>
                    <a:pt x="69525" y="2147"/>
                    <a:pt x="73236" y="4038"/>
                  </a:cubicBezTo>
                  <a:cubicBezTo>
                    <a:pt x="76656" y="5785"/>
                    <a:pt x="79603" y="7276"/>
                    <a:pt x="85897" y="7276"/>
                  </a:cubicBezTo>
                  <a:cubicBezTo>
                    <a:pt x="92191" y="7276"/>
                    <a:pt x="95138" y="5785"/>
                    <a:pt x="98558" y="4038"/>
                  </a:cubicBezTo>
                  <a:cubicBezTo>
                    <a:pt x="102269" y="2147"/>
                    <a:pt x="106490" y="0"/>
                    <a:pt x="114530" y="0"/>
                  </a:cubicBezTo>
                  <a:cubicBezTo>
                    <a:pt x="122571" y="0"/>
                    <a:pt x="126791" y="2147"/>
                    <a:pt x="130502" y="4038"/>
                  </a:cubicBezTo>
                  <a:cubicBezTo>
                    <a:pt x="133922" y="5785"/>
                    <a:pt x="136868" y="7276"/>
                    <a:pt x="143162" y="7276"/>
                  </a:cubicBezTo>
                  <a:cubicBezTo>
                    <a:pt x="149457" y="7276"/>
                    <a:pt x="152404" y="5785"/>
                    <a:pt x="155860" y="4038"/>
                  </a:cubicBezTo>
                  <a:cubicBezTo>
                    <a:pt x="159571" y="2147"/>
                    <a:pt x="163792" y="0"/>
                    <a:pt x="171832" y="0"/>
                  </a:cubicBezTo>
                  <a:cubicBezTo>
                    <a:pt x="179872" y="0"/>
                    <a:pt x="184092" y="2147"/>
                    <a:pt x="187803" y="4038"/>
                  </a:cubicBezTo>
                  <a:cubicBezTo>
                    <a:pt x="191224" y="5785"/>
                    <a:pt x="194206" y="7276"/>
                    <a:pt x="200501" y="7276"/>
                  </a:cubicBezTo>
                  <a:lnTo>
                    <a:pt x="200501" y="14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582148" y="1144989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2" hasCustomPrompt="1"/>
          </p:nvPr>
        </p:nvSpPr>
        <p:spPr>
          <a:xfrm>
            <a:off x="1638922" y="1480875"/>
            <a:ext cx="7026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3" hasCustomPrompt="1"/>
          </p:nvPr>
        </p:nvSpPr>
        <p:spPr>
          <a:xfrm>
            <a:off x="1638922" y="2914288"/>
            <a:ext cx="7026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4" hasCustomPrompt="1"/>
          </p:nvPr>
        </p:nvSpPr>
        <p:spPr>
          <a:xfrm>
            <a:off x="4220700" y="1480875"/>
            <a:ext cx="7026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5" hasCustomPrompt="1"/>
          </p:nvPr>
        </p:nvSpPr>
        <p:spPr>
          <a:xfrm>
            <a:off x="4220700" y="2914288"/>
            <a:ext cx="7026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6" hasCustomPrompt="1"/>
          </p:nvPr>
        </p:nvSpPr>
        <p:spPr>
          <a:xfrm>
            <a:off x="6802478" y="1480875"/>
            <a:ext cx="7026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7" hasCustomPrompt="1"/>
          </p:nvPr>
        </p:nvSpPr>
        <p:spPr>
          <a:xfrm>
            <a:off x="6802478" y="2914288"/>
            <a:ext cx="7026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"/>
          </p:nvPr>
        </p:nvSpPr>
        <p:spPr>
          <a:xfrm>
            <a:off x="887722" y="1928468"/>
            <a:ext cx="22050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8"/>
          </p:nvPr>
        </p:nvSpPr>
        <p:spPr>
          <a:xfrm>
            <a:off x="3469500" y="1928468"/>
            <a:ext cx="22050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9"/>
          </p:nvPr>
        </p:nvSpPr>
        <p:spPr>
          <a:xfrm>
            <a:off x="6051278" y="1928468"/>
            <a:ext cx="22050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3"/>
          </p:nvPr>
        </p:nvSpPr>
        <p:spPr>
          <a:xfrm>
            <a:off x="888172" y="3361848"/>
            <a:ext cx="2204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14"/>
          </p:nvPr>
        </p:nvSpPr>
        <p:spPr>
          <a:xfrm>
            <a:off x="3469500" y="3361848"/>
            <a:ext cx="22050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5"/>
          </p:nvPr>
        </p:nvSpPr>
        <p:spPr>
          <a:xfrm>
            <a:off x="6051278" y="3361848"/>
            <a:ext cx="22050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5"/>
          <p:cNvGrpSpPr/>
          <p:nvPr/>
        </p:nvGrpSpPr>
        <p:grpSpPr>
          <a:xfrm>
            <a:off x="286098" y="219649"/>
            <a:ext cx="8656628" cy="4731914"/>
            <a:chOff x="286098" y="219649"/>
            <a:chExt cx="8656628" cy="4731914"/>
          </a:xfrm>
        </p:grpSpPr>
        <p:sp>
          <p:nvSpPr>
            <p:cNvPr id="214" name="Google Shape;214;p15"/>
            <p:cNvSpPr/>
            <p:nvPr/>
          </p:nvSpPr>
          <p:spPr>
            <a:xfrm>
              <a:off x="286098" y="1725439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15"/>
            <p:cNvGrpSpPr/>
            <p:nvPr/>
          </p:nvGrpSpPr>
          <p:grpSpPr>
            <a:xfrm>
              <a:off x="2226438" y="219649"/>
              <a:ext cx="105489" cy="105489"/>
              <a:chOff x="8524496" y="544747"/>
              <a:chExt cx="44349" cy="44349"/>
            </a:xfrm>
          </p:grpSpPr>
          <p:sp>
            <p:nvSpPr>
              <p:cNvPr id="216" name="Google Shape;216;p15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Google Shape;218;p15"/>
            <p:cNvSpPr/>
            <p:nvPr/>
          </p:nvSpPr>
          <p:spPr>
            <a:xfrm>
              <a:off x="6394214" y="4898196"/>
              <a:ext cx="477777" cy="34670"/>
            </a:xfrm>
            <a:custGeom>
              <a:avLst/>
              <a:gdLst/>
              <a:ahLst/>
              <a:cxnLst/>
              <a:rect l="l" t="t" r="r" b="b"/>
              <a:pathLst>
                <a:path w="200536" h="14552" extrusionOk="0">
                  <a:moveTo>
                    <a:pt x="200537" y="14553"/>
                  </a:moveTo>
                  <a:cubicBezTo>
                    <a:pt x="192497" y="14553"/>
                    <a:pt x="188277" y="12406"/>
                    <a:pt x="184566" y="10514"/>
                  </a:cubicBezTo>
                  <a:cubicBezTo>
                    <a:pt x="181146" y="8768"/>
                    <a:pt x="178162" y="7276"/>
                    <a:pt x="171868" y="7276"/>
                  </a:cubicBezTo>
                  <a:cubicBezTo>
                    <a:pt x="165574" y="7276"/>
                    <a:pt x="162627" y="8768"/>
                    <a:pt x="159171" y="10514"/>
                  </a:cubicBezTo>
                  <a:cubicBezTo>
                    <a:pt x="155460" y="12406"/>
                    <a:pt x="151239" y="14553"/>
                    <a:pt x="143199" y="14553"/>
                  </a:cubicBezTo>
                  <a:cubicBezTo>
                    <a:pt x="135159" y="14553"/>
                    <a:pt x="130939" y="12406"/>
                    <a:pt x="127228" y="10514"/>
                  </a:cubicBezTo>
                  <a:cubicBezTo>
                    <a:pt x="123808" y="8768"/>
                    <a:pt x="120861" y="7276"/>
                    <a:pt x="114567" y="7276"/>
                  </a:cubicBezTo>
                  <a:cubicBezTo>
                    <a:pt x="108273" y="7276"/>
                    <a:pt x="105326" y="8768"/>
                    <a:pt x="101870" y="10514"/>
                  </a:cubicBezTo>
                  <a:cubicBezTo>
                    <a:pt x="98158" y="12406"/>
                    <a:pt x="93938" y="14553"/>
                    <a:pt x="85897" y="14553"/>
                  </a:cubicBezTo>
                  <a:cubicBezTo>
                    <a:pt x="77857" y="14553"/>
                    <a:pt x="73637" y="12406"/>
                    <a:pt x="69926" y="10514"/>
                  </a:cubicBezTo>
                  <a:cubicBezTo>
                    <a:pt x="66506" y="8768"/>
                    <a:pt x="63559" y="7276"/>
                    <a:pt x="57265" y="7276"/>
                  </a:cubicBezTo>
                  <a:cubicBezTo>
                    <a:pt x="50971" y="7276"/>
                    <a:pt x="48024" y="8768"/>
                    <a:pt x="44604" y="10514"/>
                  </a:cubicBezTo>
                  <a:cubicBezTo>
                    <a:pt x="40893" y="12406"/>
                    <a:pt x="36672" y="14553"/>
                    <a:pt x="28632" y="14553"/>
                  </a:cubicBezTo>
                  <a:cubicBezTo>
                    <a:pt x="20592" y="14553"/>
                    <a:pt x="16372" y="12406"/>
                    <a:pt x="12661" y="10514"/>
                  </a:cubicBezTo>
                  <a:cubicBezTo>
                    <a:pt x="9241" y="8768"/>
                    <a:pt x="6294" y="7276"/>
                    <a:pt x="0" y="7276"/>
                  </a:cubicBezTo>
                  <a:lnTo>
                    <a:pt x="0" y="0"/>
                  </a:lnTo>
                  <a:cubicBezTo>
                    <a:pt x="8040" y="0"/>
                    <a:pt x="12260" y="2147"/>
                    <a:pt x="15971" y="4038"/>
                  </a:cubicBezTo>
                  <a:cubicBezTo>
                    <a:pt x="19391" y="5785"/>
                    <a:pt x="22338" y="7276"/>
                    <a:pt x="28632" y="7276"/>
                  </a:cubicBezTo>
                  <a:cubicBezTo>
                    <a:pt x="34926" y="7276"/>
                    <a:pt x="37873" y="5785"/>
                    <a:pt x="41293" y="4038"/>
                  </a:cubicBezTo>
                  <a:cubicBezTo>
                    <a:pt x="45004" y="2147"/>
                    <a:pt x="49225" y="0"/>
                    <a:pt x="57265" y="0"/>
                  </a:cubicBezTo>
                  <a:cubicBezTo>
                    <a:pt x="65305" y="0"/>
                    <a:pt x="69525" y="2147"/>
                    <a:pt x="73236" y="4038"/>
                  </a:cubicBezTo>
                  <a:cubicBezTo>
                    <a:pt x="76656" y="5785"/>
                    <a:pt x="79603" y="7276"/>
                    <a:pt x="85897" y="7276"/>
                  </a:cubicBezTo>
                  <a:cubicBezTo>
                    <a:pt x="92191" y="7276"/>
                    <a:pt x="95138" y="5785"/>
                    <a:pt x="98558" y="4038"/>
                  </a:cubicBezTo>
                  <a:cubicBezTo>
                    <a:pt x="102269" y="2147"/>
                    <a:pt x="106490" y="0"/>
                    <a:pt x="114530" y="0"/>
                  </a:cubicBezTo>
                  <a:cubicBezTo>
                    <a:pt x="122571" y="0"/>
                    <a:pt x="126791" y="2147"/>
                    <a:pt x="130502" y="4038"/>
                  </a:cubicBezTo>
                  <a:cubicBezTo>
                    <a:pt x="133922" y="5785"/>
                    <a:pt x="136868" y="7276"/>
                    <a:pt x="143162" y="7276"/>
                  </a:cubicBezTo>
                  <a:cubicBezTo>
                    <a:pt x="149457" y="7276"/>
                    <a:pt x="152404" y="5785"/>
                    <a:pt x="155860" y="4038"/>
                  </a:cubicBezTo>
                  <a:cubicBezTo>
                    <a:pt x="159571" y="2147"/>
                    <a:pt x="163792" y="0"/>
                    <a:pt x="171832" y="0"/>
                  </a:cubicBezTo>
                  <a:cubicBezTo>
                    <a:pt x="179872" y="0"/>
                    <a:pt x="184092" y="2147"/>
                    <a:pt x="187803" y="4038"/>
                  </a:cubicBezTo>
                  <a:cubicBezTo>
                    <a:pt x="191224" y="5785"/>
                    <a:pt x="194206" y="7276"/>
                    <a:pt x="200501" y="7276"/>
                  </a:cubicBezTo>
                  <a:lnTo>
                    <a:pt x="200501" y="14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8620473" y="2870714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220;p15"/>
            <p:cNvGrpSpPr/>
            <p:nvPr/>
          </p:nvGrpSpPr>
          <p:grpSpPr>
            <a:xfrm>
              <a:off x="8837238" y="2328749"/>
              <a:ext cx="105489" cy="105489"/>
              <a:chOff x="8524496" y="544747"/>
              <a:chExt cx="44349" cy="44349"/>
            </a:xfrm>
          </p:grpSpPr>
          <p:sp>
            <p:nvSpPr>
              <p:cNvPr id="221" name="Google Shape;221;p15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" name="Google Shape;223;p15"/>
            <p:cNvGrpSpPr/>
            <p:nvPr/>
          </p:nvGrpSpPr>
          <p:grpSpPr>
            <a:xfrm>
              <a:off x="593588" y="4846074"/>
              <a:ext cx="105489" cy="105489"/>
              <a:chOff x="8524496" y="544747"/>
              <a:chExt cx="44349" cy="44349"/>
            </a:xfrm>
          </p:grpSpPr>
          <p:sp>
            <p:nvSpPr>
              <p:cNvPr id="224" name="Google Shape;224;p15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6" name="Google Shape;22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5"/>
          <p:cNvGrpSpPr/>
          <p:nvPr/>
        </p:nvGrpSpPr>
        <p:grpSpPr>
          <a:xfrm>
            <a:off x="-408827" y="-374376"/>
            <a:ext cx="10023451" cy="5711259"/>
            <a:chOff x="-408827" y="-374376"/>
            <a:chExt cx="10023451" cy="5711259"/>
          </a:xfrm>
        </p:grpSpPr>
        <p:sp>
          <p:nvSpPr>
            <p:cNvPr id="228" name="Google Shape;228;p15"/>
            <p:cNvSpPr/>
            <p:nvPr/>
          </p:nvSpPr>
          <p:spPr>
            <a:xfrm>
              <a:off x="-408827" y="-374376"/>
              <a:ext cx="2249250" cy="1688375"/>
            </a:xfrm>
            <a:custGeom>
              <a:avLst/>
              <a:gdLst/>
              <a:ahLst/>
              <a:cxnLst/>
              <a:rect l="l" t="t" r="r" b="b"/>
              <a:pathLst>
                <a:path w="89970" h="67535" extrusionOk="0">
                  <a:moveTo>
                    <a:pt x="4964" y="57205"/>
                  </a:moveTo>
                  <a:cubicBezTo>
                    <a:pt x="7625" y="64375"/>
                    <a:pt x="11253" y="66062"/>
                    <a:pt x="16142" y="67066"/>
                  </a:cubicBezTo>
                  <a:cubicBezTo>
                    <a:pt x="21031" y="68070"/>
                    <a:pt x="31399" y="67749"/>
                    <a:pt x="34297" y="63231"/>
                  </a:cubicBezTo>
                  <a:cubicBezTo>
                    <a:pt x="37195" y="58714"/>
                    <a:pt x="32848" y="45416"/>
                    <a:pt x="33530" y="39961"/>
                  </a:cubicBezTo>
                  <a:cubicBezTo>
                    <a:pt x="34212" y="34506"/>
                    <a:pt x="34433" y="32868"/>
                    <a:pt x="38389" y="30500"/>
                  </a:cubicBezTo>
                  <a:cubicBezTo>
                    <a:pt x="42345" y="28132"/>
                    <a:pt x="50531" y="26773"/>
                    <a:pt x="57267" y="25754"/>
                  </a:cubicBezTo>
                  <a:cubicBezTo>
                    <a:pt x="64003" y="24735"/>
                    <a:pt x="73733" y="25470"/>
                    <a:pt x="78804" y="24387"/>
                  </a:cubicBezTo>
                  <a:cubicBezTo>
                    <a:pt x="83875" y="23305"/>
                    <a:pt x="85869" y="21595"/>
                    <a:pt x="87692" y="19259"/>
                  </a:cubicBezTo>
                  <a:cubicBezTo>
                    <a:pt x="89515" y="16923"/>
                    <a:pt x="90426" y="13514"/>
                    <a:pt x="89744" y="10371"/>
                  </a:cubicBezTo>
                  <a:cubicBezTo>
                    <a:pt x="89063" y="7228"/>
                    <a:pt x="88633" y="1806"/>
                    <a:pt x="83603" y="400"/>
                  </a:cubicBezTo>
                  <a:cubicBezTo>
                    <a:pt x="78574" y="-1006"/>
                    <a:pt x="68116" y="1982"/>
                    <a:pt x="59567" y="1934"/>
                  </a:cubicBezTo>
                  <a:cubicBezTo>
                    <a:pt x="51019" y="1887"/>
                    <a:pt x="41527" y="-550"/>
                    <a:pt x="32312" y="115"/>
                  </a:cubicBezTo>
                  <a:cubicBezTo>
                    <a:pt x="23098" y="781"/>
                    <a:pt x="9636" y="1939"/>
                    <a:pt x="4280" y="5927"/>
                  </a:cubicBezTo>
                  <a:cubicBezTo>
                    <a:pt x="-1076" y="9915"/>
                    <a:pt x="64" y="15499"/>
                    <a:pt x="178" y="24045"/>
                  </a:cubicBezTo>
                  <a:cubicBezTo>
                    <a:pt x="292" y="32591"/>
                    <a:pt x="2303" y="50035"/>
                    <a:pt x="4964" y="57205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229" name="Google Shape;229;p15"/>
            <p:cNvSpPr/>
            <p:nvPr/>
          </p:nvSpPr>
          <p:spPr>
            <a:xfrm>
              <a:off x="7127024" y="3305458"/>
              <a:ext cx="2487600" cy="2031425"/>
            </a:xfrm>
            <a:custGeom>
              <a:avLst/>
              <a:gdLst/>
              <a:ahLst/>
              <a:cxnLst/>
              <a:rect l="l" t="t" r="r" b="b"/>
              <a:pathLst>
                <a:path w="99504" h="81257" extrusionOk="0">
                  <a:moveTo>
                    <a:pt x="121" y="74357"/>
                  </a:moveTo>
                  <a:cubicBezTo>
                    <a:pt x="-561" y="70838"/>
                    <a:pt x="1694" y="63007"/>
                    <a:pt x="5527" y="59761"/>
                  </a:cubicBezTo>
                  <a:cubicBezTo>
                    <a:pt x="9360" y="56515"/>
                    <a:pt x="15519" y="55342"/>
                    <a:pt x="23121" y="54880"/>
                  </a:cubicBezTo>
                  <a:cubicBezTo>
                    <a:pt x="30723" y="54418"/>
                    <a:pt x="44509" y="58170"/>
                    <a:pt x="51138" y="56991"/>
                  </a:cubicBezTo>
                  <a:cubicBezTo>
                    <a:pt x="57767" y="55812"/>
                    <a:pt x="61556" y="55699"/>
                    <a:pt x="62896" y="47806"/>
                  </a:cubicBezTo>
                  <a:cubicBezTo>
                    <a:pt x="64236" y="39914"/>
                    <a:pt x="55717" y="17585"/>
                    <a:pt x="59180" y="9636"/>
                  </a:cubicBezTo>
                  <a:cubicBezTo>
                    <a:pt x="62643" y="1687"/>
                    <a:pt x="77359" y="-556"/>
                    <a:pt x="83673" y="111"/>
                  </a:cubicBezTo>
                  <a:cubicBezTo>
                    <a:pt x="89987" y="778"/>
                    <a:pt x="94528" y="7647"/>
                    <a:pt x="97066" y="13636"/>
                  </a:cubicBezTo>
                  <a:cubicBezTo>
                    <a:pt x="99604" y="19626"/>
                    <a:pt x="98658" y="27414"/>
                    <a:pt x="98903" y="36048"/>
                  </a:cubicBezTo>
                  <a:cubicBezTo>
                    <a:pt x="99148" y="44682"/>
                    <a:pt x="100312" y="58583"/>
                    <a:pt x="98536" y="65442"/>
                  </a:cubicBezTo>
                  <a:cubicBezTo>
                    <a:pt x="96760" y="72301"/>
                    <a:pt x="94678" y="74751"/>
                    <a:pt x="88248" y="77200"/>
                  </a:cubicBezTo>
                  <a:cubicBezTo>
                    <a:pt x="81818" y="79650"/>
                    <a:pt x="73062" y="79527"/>
                    <a:pt x="59957" y="80139"/>
                  </a:cubicBezTo>
                  <a:cubicBezTo>
                    <a:pt x="46852" y="80751"/>
                    <a:pt x="19593" y="81838"/>
                    <a:pt x="9620" y="80874"/>
                  </a:cubicBezTo>
                  <a:cubicBezTo>
                    <a:pt x="-353" y="79910"/>
                    <a:pt x="803" y="77876"/>
                    <a:pt x="121" y="74357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7"/>
          <p:cNvGrpSpPr/>
          <p:nvPr/>
        </p:nvGrpSpPr>
        <p:grpSpPr>
          <a:xfrm>
            <a:off x="-847888" y="-429436"/>
            <a:ext cx="10859440" cy="6108487"/>
            <a:chOff x="-847888" y="-429436"/>
            <a:chExt cx="10859440" cy="6108487"/>
          </a:xfrm>
        </p:grpSpPr>
        <p:sp>
          <p:nvSpPr>
            <p:cNvPr id="248" name="Google Shape;248;p17"/>
            <p:cNvSpPr/>
            <p:nvPr/>
          </p:nvSpPr>
          <p:spPr>
            <a:xfrm>
              <a:off x="5432450" y="4261225"/>
              <a:ext cx="4579101" cy="1417826"/>
            </a:xfrm>
            <a:custGeom>
              <a:avLst/>
              <a:gdLst/>
              <a:ahLst/>
              <a:cxnLst/>
              <a:rect l="l" t="t" r="r" b="b"/>
              <a:pathLst>
                <a:path w="226380" h="70094" extrusionOk="0">
                  <a:moveTo>
                    <a:pt x="69730" y="66359"/>
                  </a:moveTo>
                  <a:cubicBezTo>
                    <a:pt x="50617" y="65897"/>
                    <a:pt x="29332" y="68286"/>
                    <a:pt x="17941" y="67284"/>
                  </a:cubicBezTo>
                  <a:cubicBezTo>
                    <a:pt x="6551" y="66282"/>
                    <a:pt x="3622" y="65203"/>
                    <a:pt x="1387" y="60348"/>
                  </a:cubicBezTo>
                  <a:cubicBezTo>
                    <a:pt x="-848" y="55493"/>
                    <a:pt x="-770" y="44857"/>
                    <a:pt x="4532" y="38152"/>
                  </a:cubicBezTo>
                  <a:cubicBezTo>
                    <a:pt x="9834" y="31447"/>
                    <a:pt x="15707" y="22508"/>
                    <a:pt x="33201" y="20119"/>
                  </a:cubicBezTo>
                  <a:cubicBezTo>
                    <a:pt x="50695" y="17730"/>
                    <a:pt x="91463" y="22585"/>
                    <a:pt x="109497" y="23818"/>
                  </a:cubicBezTo>
                  <a:cubicBezTo>
                    <a:pt x="127531" y="25051"/>
                    <a:pt x="132926" y="27594"/>
                    <a:pt x="141403" y="27517"/>
                  </a:cubicBezTo>
                  <a:cubicBezTo>
                    <a:pt x="149880" y="27440"/>
                    <a:pt x="155051" y="25454"/>
                    <a:pt x="160361" y="23355"/>
                  </a:cubicBezTo>
                  <a:cubicBezTo>
                    <a:pt x="165671" y="21256"/>
                    <a:pt x="168332" y="18545"/>
                    <a:pt x="173264" y="14923"/>
                  </a:cubicBezTo>
                  <a:cubicBezTo>
                    <a:pt x="178196" y="11301"/>
                    <a:pt x="183662" y="3740"/>
                    <a:pt x="189955" y="1623"/>
                  </a:cubicBezTo>
                  <a:cubicBezTo>
                    <a:pt x="196248" y="-494"/>
                    <a:pt x="205781" y="-782"/>
                    <a:pt x="211021" y="2223"/>
                  </a:cubicBezTo>
                  <a:cubicBezTo>
                    <a:pt x="216262" y="5229"/>
                    <a:pt x="219129" y="11048"/>
                    <a:pt x="221398" y="19656"/>
                  </a:cubicBezTo>
                  <a:cubicBezTo>
                    <a:pt x="223667" y="28265"/>
                    <a:pt x="229182" y="45936"/>
                    <a:pt x="224635" y="53874"/>
                  </a:cubicBezTo>
                  <a:cubicBezTo>
                    <a:pt x="220088" y="61812"/>
                    <a:pt x="209453" y="64587"/>
                    <a:pt x="194117" y="67284"/>
                  </a:cubicBezTo>
                  <a:cubicBezTo>
                    <a:pt x="178781" y="69981"/>
                    <a:pt x="153348" y="70212"/>
                    <a:pt x="132617" y="70058"/>
                  </a:cubicBezTo>
                  <a:cubicBezTo>
                    <a:pt x="111886" y="69904"/>
                    <a:pt x="88843" y="66821"/>
                    <a:pt x="69730" y="66359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  <p:sp>
          <p:nvSpPr>
            <p:cNvPr id="249" name="Google Shape;249;p17"/>
            <p:cNvSpPr/>
            <p:nvPr/>
          </p:nvSpPr>
          <p:spPr>
            <a:xfrm rot="10800000" flipH="1">
              <a:off x="-847888" y="-429436"/>
              <a:ext cx="2569128" cy="1793501"/>
            </a:xfrm>
            <a:custGeom>
              <a:avLst/>
              <a:gdLst/>
              <a:ahLst/>
              <a:cxnLst/>
              <a:rect l="l" t="t" r="r" b="b"/>
              <a:pathLst>
                <a:path w="122354" h="85415" extrusionOk="0">
                  <a:moveTo>
                    <a:pt x="2073" y="13909"/>
                  </a:moveTo>
                  <a:cubicBezTo>
                    <a:pt x="4462" y="8206"/>
                    <a:pt x="8700" y="4969"/>
                    <a:pt x="14557" y="2811"/>
                  </a:cubicBezTo>
                  <a:cubicBezTo>
                    <a:pt x="20414" y="653"/>
                    <a:pt x="30125" y="-1196"/>
                    <a:pt x="37215" y="962"/>
                  </a:cubicBezTo>
                  <a:cubicBezTo>
                    <a:pt x="44305" y="3120"/>
                    <a:pt x="51780" y="8976"/>
                    <a:pt x="57098" y="15758"/>
                  </a:cubicBezTo>
                  <a:cubicBezTo>
                    <a:pt x="62416" y="22540"/>
                    <a:pt x="64728" y="35642"/>
                    <a:pt x="69121" y="41653"/>
                  </a:cubicBezTo>
                  <a:cubicBezTo>
                    <a:pt x="73514" y="47664"/>
                    <a:pt x="78215" y="50054"/>
                    <a:pt x="83455" y="51826"/>
                  </a:cubicBezTo>
                  <a:cubicBezTo>
                    <a:pt x="88696" y="53599"/>
                    <a:pt x="95015" y="51672"/>
                    <a:pt x="100564" y="52288"/>
                  </a:cubicBezTo>
                  <a:cubicBezTo>
                    <a:pt x="106113" y="52905"/>
                    <a:pt x="113126" y="53213"/>
                    <a:pt x="116748" y="55525"/>
                  </a:cubicBezTo>
                  <a:cubicBezTo>
                    <a:pt x="120370" y="57837"/>
                    <a:pt x="122759" y="62076"/>
                    <a:pt x="122297" y="66160"/>
                  </a:cubicBezTo>
                  <a:cubicBezTo>
                    <a:pt x="121835" y="70245"/>
                    <a:pt x="122683" y="77103"/>
                    <a:pt x="113974" y="80032"/>
                  </a:cubicBezTo>
                  <a:cubicBezTo>
                    <a:pt x="105266" y="82961"/>
                    <a:pt x="83687" y="82884"/>
                    <a:pt x="70046" y="83732"/>
                  </a:cubicBezTo>
                  <a:cubicBezTo>
                    <a:pt x="56405" y="84580"/>
                    <a:pt x="43073" y="86044"/>
                    <a:pt x="32129" y="85119"/>
                  </a:cubicBezTo>
                  <a:cubicBezTo>
                    <a:pt x="21186" y="84194"/>
                    <a:pt x="9703" y="86198"/>
                    <a:pt x="4385" y="78183"/>
                  </a:cubicBezTo>
                  <a:cubicBezTo>
                    <a:pt x="-933" y="70168"/>
                    <a:pt x="608" y="47741"/>
                    <a:pt x="223" y="37029"/>
                  </a:cubicBezTo>
                  <a:cubicBezTo>
                    <a:pt x="-162" y="26317"/>
                    <a:pt x="-316" y="19612"/>
                    <a:pt x="2073" y="13909"/>
                  </a:cubicBezTo>
                  <a:close/>
                </a:path>
              </a:pathLst>
            </a:custGeom>
            <a:solidFill>
              <a:srgbClr val="7A7AE2">
                <a:alpha val="13290"/>
              </a:srgbClr>
            </a:solidFill>
            <a:ln>
              <a:noFill/>
            </a:ln>
          </p:spPr>
        </p:sp>
      </p:grpSp>
      <p:grpSp>
        <p:nvGrpSpPr>
          <p:cNvPr id="250" name="Google Shape;250;p17"/>
          <p:cNvGrpSpPr/>
          <p:nvPr/>
        </p:nvGrpSpPr>
        <p:grpSpPr>
          <a:xfrm>
            <a:off x="771088" y="145964"/>
            <a:ext cx="7974939" cy="4708974"/>
            <a:chOff x="771088" y="145964"/>
            <a:chExt cx="7974939" cy="4708974"/>
          </a:xfrm>
        </p:grpSpPr>
        <p:sp>
          <p:nvSpPr>
            <p:cNvPr id="251" name="Google Shape;251;p17"/>
            <p:cNvSpPr/>
            <p:nvPr/>
          </p:nvSpPr>
          <p:spPr>
            <a:xfrm>
              <a:off x="7987223" y="145964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17"/>
            <p:cNvGrpSpPr/>
            <p:nvPr/>
          </p:nvGrpSpPr>
          <p:grpSpPr>
            <a:xfrm>
              <a:off x="8640538" y="678624"/>
              <a:ext cx="105489" cy="105489"/>
              <a:chOff x="8524496" y="544747"/>
              <a:chExt cx="44349" cy="44349"/>
            </a:xfrm>
          </p:grpSpPr>
          <p:sp>
            <p:nvSpPr>
              <p:cNvPr id="253" name="Google Shape;253;p17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5" name="Google Shape;255;p17"/>
            <p:cNvSpPr/>
            <p:nvPr/>
          </p:nvSpPr>
          <p:spPr>
            <a:xfrm>
              <a:off x="8191877" y="4586671"/>
              <a:ext cx="477777" cy="34670"/>
            </a:xfrm>
            <a:custGeom>
              <a:avLst/>
              <a:gdLst/>
              <a:ahLst/>
              <a:cxnLst/>
              <a:rect l="l" t="t" r="r" b="b"/>
              <a:pathLst>
                <a:path w="200536" h="14552" extrusionOk="0">
                  <a:moveTo>
                    <a:pt x="200537" y="14553"/>
                  </a:moveTo>
                  <a:cubicBezTo>
                    <a:pt x="192497" y="14553"/>
                    <a:pt x="188277" y="12406"/>
                    <a:pt x="184566" y="10514"/>
                  </a:cubicBezTo>
                  <a:cubicBezTo>
                    <a:pt x="181146" y="8768"/>
                    <a:pt x="178162" y="7276"/>
                    <a:pt x="171868" y="7276"/>
                  </a:cubicBezTo>
                  <a:cubicBezTo>
                    <a:pt x="165574" y="7276"/>
                    <a:pt x="162627" y="8768"/>
                    <a:pt x="159171" y="10514"/>
                  </a:cubicBezTo>
                  <a:cubicBezTo>
                    <a:pt x="155460" y="12406"/>
                    <a:pt x="151239" y="14553"/>
                    <a:pt x="143199" y="14553"/>
                  </a:cubicBezTo>
                  <a:cubicBezTo>
                    <a:pt x="135159" y="14553"/>
                    <a:pt x="130939" y="12406"/>
                    <a:pt x="127228" y="10514"/>
                  </a:cubicBezTo>
                  <a:cubicBezTo>
                    <a:pt x="123808" y="8768"/>
                    <a:pt x="120861" y="7276"/>
                    <a:pt x="114567" y="7276"/>
                  </a:cubicBezTo>
                  <a:cubicBezTo>
                    <a:pt x="108273" y="7276"/>
                    <a:pt x="105326" y="8768"/>
                    <a:pt x="101870" y="10514"/>
                  </a:cubicBezTo>
                  <a:cubicBezTo>
                    <a:pt x="98158" y="12406"/>
                    <a:pt x="93938" y="14553"/>
                    <a:pt x="85897" y="14553"/>
                  </a:cubicBezTo>
                  <a:cubicBezTo>
                    <a:pt x="77857" y="14553"/>
                    <a:pt x="73637" y="12406"/>
                    <a:pt x="69926" y="10514"/>
                  </a:cubicBezTo>
                  <a:cubicBezTo>
                    <a:pt x="66506" y="8768"/>
                    <a:pt x="63559" y="7276"/>
                    <a:pt x="57265" y="7276"/>
                  </a:cubicBezTo>
                  <a:cubicBezTo>
                    <a:pt x="50971" y="7276"/>
                    <a:pt x="48024" y="8768"/>
                    <a:pt x="44604" y="10514"/>
                  </a:cubicBezTo>
                  <a:cubicBezTo>
                    <a:pt x="40893" y="12406"/>
                    <a:pt x="36672" y="14553"/>
                    <a:pt x="28632" y="14553"/>
                  </a:cubicBezTo>
                  <a:cubicBezTo>
                    <a:pt x="20592" y="14553"/>
                    <a:pt x="16372" y="12406"/>
                    <a:pt x="12661" y="10514"/>
                  </a:cubicBezTo>
                  <a:cubicBezTo>
                    <a:pt x="9241" y="8768"/>
                    <a:pt x="6294" y="7276"/>
                    <a:pt x="0" y="7276"/>
                  </a:cubicBezTo>
                  <a:lnTo>
                    <a:pt x="0" y="0"/>
                  </a:lnTo>
                  <a:cubicBezTo>
                    <a:pt x="8040" y="0"/>
                    <a:pt x="12260" y="2147"/>
                    <a:pt x="15971" y="4038"/>
                  </a:cubicBezTo>
                  <a:cubicBezTo>
                    <a:pt x="19391" y="5785"/>
                    <a:pt x="22338" y="7276"/>
                    <a:pt x="28632" y="7276"/>
                  </a:cubicBezTo>
                  <a:cubicBezTo>
                    <a:pt x="34926" y="7276"/>
                    <a:pt x="37873" y="5785"/>
                    <a:pt x="41293" y="4038"/>
                  </a:cubicBezTo>
                  <a:cubicBezTo>
                    <a:pt x="45004" y="2147"/>
                    <a:pt x="49225" y="0"/>
                    <a:pt x="57265" y="0"/>
                  </a:cubicBezTo>
                  <a:cubicBezTo>
                    <a:pt x="65305" y="0"/>
                    <a:pt x="69525" y="2147"/>
                    <a:pt x="73236" y="4038"/>
                  </a:cubicBezTo>
                  <a:cubicBezTo>
                    <a:pt x="76656" y="5785"/>
                    <a:pt x="79603" y="7276"/>
                    <a:pt x="85897" y="7276"/>
                  </a:cubicBezTo>
                  <a:cubicBezTo>
                    <a:pt x="92191" y="7276"/>
                    <a:pt x="95138" y="5785"/>
                    <a:pt x="98558" y="4038"/>
                  </a:cubicBezTo>
                  <a:cubicBezTo>
                    <a:pt x="102269" y="2147"/>
                    <a:pt x="106490" y="0"/>
                    <a:pt x="114530" y="0"/>
                  </a:cubicBezTo>
                  <a:cubicBezTo>
                    <a:pt x="122571" y="0"/>
                    <a:pt x="126791" y="2147"/>
                    <a:pt x="130502" y="4038"/>
                  </a:cubicBezTo>
                  <a:cubicBezTo>
                    <a:pt x="133922" y="5785"/>
                    <a:pt x="136868" y="7276"/>
                    <a:pt x="143162" y="7276"/>
                  </a:cubicBezTo>
                  <a:cubicBezTo>
                    <a:pt x="149457" y="7276"/>
                    <a:pt x="152404" y="5785"/>
                    <a:pt x="155860" y="4038"/>
                  </a:cubicBezTo>
                  <a:cubicBezTo>
                    <a:pt x="159571" y="2147"/>
                    <a:pt x="163792" y="0"/>
                    <a:pt x="171832" y="0"/>
                  </a:cubicBezTo>
                  <a:cubicBezTo>
                    <a:pt x="179872" y="0"/>
                    <a:pt x="184092" y="2147"/>
                    <a:pt x="187803" y="4038"/>
                  </a:cubicBezTo>
                  <a:cubicBezTo>
                    <a:pt x="191224" y="5785"/>
                    <a:pt x="194206" y="7276"/>
                    <a:pt x="200501" y="7276"/>
                  </a:cubicBezTo>
                  <a:lnTo>
                    <a:pt x="200501" y="14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6" name="Google Shape;256;p17"/>
            <p:cNvGrpSpPr/>
            <p:nvPr/>
          </p:nvGrpSpPr>
          <p:grpSpPr>
            <a:xfrm>
              <a:off x="7381863" y="304424"/>
              <a:ext cx="105489" cy="105489"/>
              <a:chOff x="8524496" y="544747"/>
              <a:chExt cx="44349" cy="44349"/>
            </a:xfrm>
          </p:grpSpPr>
          <p:sp>
            <p:nvSpPr>
              <p:cNvPr id="257" name="Google Shape;257;p17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17"/>
            <p:cNvGrpSpPr/>
            <p:nvPr/>
          </p:nvGrpSpPr>
          <p:grpSpPr>
            <a:xfrm>
              <a:off x="771088" y="4749449"/>
              <a:ext cx="105489" cy="105489"/>
              <a:chOff x="8524496" y="544747"/>
              <a:chExt cx="44349" cy="44349"/>
            </a:xfrm>
          </p:grpSpPr>
          <p:sp>
            <p:nvSpPr>
              <p:cNvPr id="260" name="Google Shape;260;p17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62" name="Google Shape;26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1"/>
          </p:nvPr>
        </p:nvSpPr>
        <p:spPr>
          <a:xfrm>
            <a:off x="905983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2"/>
          </p:nvPr>
        </p:nvSpPr>
        <p:spPr>
          <a:xfrm>
            <a:off x="3429714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subTitle" idx="3"/>
          </p:nvPr>
        </p:nvSpPr>
        <p:spPr>
          <a:xfrm>
            <a:off x="5953445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subTitle" idx="4"/>
          </p:nvPr>
        </p:nvSpPr>
        <p:spPr>
          <a:xfrm>
            <a:off x="906048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5"/>
          </p:nvPr>
        </p:nvSpPr>
        <p:spPr>
          <a:xfrm>
            <a:off x="3429782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6"/>
          </p:nvPr>
        </p:nvSpPr>
        <p:spPr>
          <a:xfrm>
            <a:off x="5953517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4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3" r:id="rId9"/>
    <p:sldLayoutId id="2147483667" r:id="rId10"/>
    <p:sldLayoutId id="2147483668" r:id="rId11"/>
    <p:sldLayoutId id="2147483672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2.xml"/><Relationship Id="rId5" Type="http://schemas.openxmlformats.org/officeDocument/2006/relationships/image" Target="../media/image10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6.xml"/><Relationship Id="rId3" Type="http://schemas.openxmlformats.org/officeDocument/2006/relationships/image" Target="../media/image4.png"/><Relationship Id="rId7" Type="http://schemas.openxmlformats.org/officeDocument/2006/relationships/slide" Target="slide21.xml"/><Relationship Id="rId12" Type="http://schemas.openxmlformats.org/officeDocument/2006/relationships/image" Target="../media/image7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10.xml"/><Relationship Id="rId4" Type="http://schemas.openxmlformats.org/officeDocument/2006/relationships/slide" Target="slide40.xml"/><Relationship Id="rId9" Type="http://schemas.openxmlformats.org/officeDocument/2006/relationships/image" Target="../media/image6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9F20-269C-4FE6-B79E-F66D38E4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72828"/>
            <a:ext cx="6858000" cy="1790700"/>
          </a:xfrm>
        </p:spPr>
        <p:txBody>
          <a:bodyPr/>
          <a:lstStyle/>
          <a:p>
            <a:r>
              <a:rPr lang="en-US" sz="1350" cap="all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DEVELOPMENT OF A PLATFORM (MOOC) FOR THE AUDIOVISUAL </a:t>
            </a:r>
            <a:br>
              <a:rPr lang="en-US" sz="1350" cap="all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</a:br>
            <a:r>
              <a:rPr lang="en-US" sz="1350" cap="all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DIVISION</a:t>
            </a:r>
            <a:endParaRPr lang="fr-FR" sz="1350" cap="all" dirty="0">
              <a:solidFill>
                <a:srgbClr val="323E4F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CA279-E68F-4AE6-8126-4AA557499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32584"/>
            <a:ext cx="6858000" cy="1241822"/>
          </a:xfrm>
        </p:spPr>
        <p:txBody>
          <a:bodyPr>
            <a:normAutofit fontScale="92500" lnSpcReduction="10000"/>
          </a:bodyPr>
          <a:lstStyle/>
          <a:p>
            <a:r>
              <a:rPr lang="fr-FR" sz="1350" b="1" dirty="0" err="1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Prepared</a:t>
            </a:r>
            <a:r>
              <a:rPr lang="fr-FR" sz="1350" b="1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by:</a:t>
            </a:r>
            <a:endParaRPr lang="fr-FR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350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Ayoub Majjid</a:t>
            </a:r>
          </a:p>
          <a:p>
            <a:endParaRPr lang="fr-FR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350" b="1" dirty="0" err="1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Supervised</a:t>
            </a:r>
            <a:r>
              <a:rPr lang="fr-FR" sz="1350" b="1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by :</a:t>
            </a:r>
            <a:endParaRPr lang="fr-FR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300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School</a:t>
            </a:r>
            <a:r>
              <a:rPr lang="fr-FR" sz="1300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fr-FR" sz="1300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Supervisor</a:t>
            </a:r>
            <a:r>
              <a:rPr lang="fr-FR" sz="1350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fr-FR" sz="135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Mr EL BOUNY</a:t>
            </a:r>
          </a:p>
          <a:p>
            <a:r>
              <a:rPr lang="fr-FR" sz="1300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Internship</a:t>
            </a:r>
            <a:r>
              <a:rPr lang="fr-FR" sz="1300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fr-FR" sz="1300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Supervisor</a:t>
            </a:r>
            <a:r>
              <a:rPr lang="fr-FR" sz="1300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:</a:t>
            </a:r>
            <a:r>
              <a:rPr lang="fr-FR" sz="1600" dirty="0"/>
              <a:t> </a:t>
            </a:r>
            <a:r>
              <a:rPr lang="fr-FR" sz="13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Mr Mohammed </a:t>
            </a:r>
            <a:r>
              <a:rPr lang="fr-FR" sz="13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Benabdelkrim</a:t>
            </a:r>
            <a:endParaRPr lang="fr-FR" sz="13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sz="135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3141E9-7789-4FFF-9090-E225668C5A18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AC569-846C-44A9-A059-848C5A065F0B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E06DB2-DB3D-427F-80AC-AD3694538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3206712-E233-4D02-81D9-9AFA06B328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28" y="231686"/>
            <a:ext cx="180213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3CCE4CF9-A66D-470F-945F-1B0F14E9672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757" y="191205"/>
            <a:ext cx="1148715" cy="44386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B378C343-6E45-48D9-A933-8E818A543B3C}"/>
              </a:ext>
            </a:extLst>
          </p:cNvPr>
          <p:cNvSpPr txBox="1"/>
          <p:nvPr/>
        </p:nvSpPr>
        <p:spPr>
          <a:xfrm>
            <a:off x="2639633" y="1820166"/>
            <a:ext cx="4152900" cy="49602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3rd Year in Computer and </a:t>
            </a:r>
          </a:p>
          <a:p>
            <a:pPr algn="ctr"/>
            <a:r>
              <a:rPr lang="en-US" sz="1200" b="1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Network Engineering</a:t>
            </a:r>
          </a:p>
          <a:p>
            <a:pPr algn="ctr"/>
            <a:endParaRPr lang="fr-FR" sz="1200" b="1" dirty="0">
              <a:solidFill>
                <a:srgbClr val="323E4F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5E7BA-3D8F-43F1-8830-6A96EFA406A0}"/>
              </a:ext>
            </a:extLst>
          </p:cNvPr>
          <p:cNvSpPr txBox="1"/>
          <p:nvPr/>
        </p:nvSpPr>
        <p:spPr>
          <a:xfrm>
            <a:off x="2429707" y="1528567"/>
            <a:ext cx="4572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fr-FR" sz="1200" b="1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nternship</a:t>
            </a:r>
            <a:r>
              <a:rPr lang="fr-FR" sz="1200" b="1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Presentation</a:t>
            </a:r>
            <a:endParaRPr lang="fr-FR" sz="1200" b="1" dirty="0">
              <a:solidFill>
                <a:srgbClr val="323E4F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logo for a movie company&#10;&#10;Description automatically generated">
            <a:extLst>
              <a:ext uri="{FF2B5EF4-FFF2-40B4-BE49-F238E27FC236}">
                <a16:creationId xmlns:a16="http://schemas.microsoft.com/office/drawing/2014/main" id="{970C4FCB-461F-9972-2B0E-0767CFEAF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2680" y="909292"/>
            <a:ext cx="641187" cy="55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1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307"/>
                </a:solidFill>
                <a:latin typeface="Josefin Sans" pitchFamily="2" charset="0"/>
              </a:rPr>
              <a:t>D</a:t>
            </a:r>
            <a:r>
              <a:rPr lang="fr-FR" sz="3200" dirty="0" err="1">
                <a:solidFill>
                  <a:srgbClr val="000307"/>
                </a:solidFill>
                <a:latin typeface="Josefin Sans" pitchFamily="2" charset="0"/>
              </a:rPr>
              <a:t>esign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453" name="Google Shape;1453;p41"/>
          <p:cNvSpPr/>
          <p:nvPr/>
        </p:nvSpPr>
        <p:spPr>
          <a:xfrm>
            <a:off x="713225" y="1128900"/>
            <a:ext cx="7717500" cy="3475200"/>
          </a:xfrm>
          <a:prstGeom prst="mathPlus">
            <a:avLst>
              <a:gd name="adj1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5CE60F21-123F-3590-8379-468BF83AED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4758098"/>
                  </p:ext>
                </p:extLst>
              </p:nvPr>
            </p:nvGraphicFramePr>
            <p:xfrm>
              <a:off x="2293661" y="1903650"/>
              <a:ext cx="1840500" cy="667009"/>
            </p:xfrm>
            <a:graphic>
              <a:graphicData uri="http://schemas.microsoft.com/office/powerpoint/2016/sectionzoom">
                <psez:sectionZm>
                  <psez:sectionZmObj sectionId="{ED670140-9B03-4E7C-AD9C-B430040B10C0}">
                    <psez:zmPr id="{E06EBC67-A32D-4D0D-8C13-D4E7133297BE}" imageType="cover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0500" cy="66700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CE60F21-123F-3590-8379-468BF83AED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3661" y="1903650"/>
                <a:ext cx="1840500" cy="667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C31C2D5E-877C-8D44-08A1-069653C465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6810469"/>
                  </p:ext>
                </p:extLst>
              </p:nvPr>
            </p:nvGraphicFramePr>
            <p:xfrm>
              <a:off x="5009841" y="1903650"/>
              <a:ext cx="1840501" cy="670785"/>
            </p:xfrm>
            <a:graphic>
              <a:graphicData uri="http://schemas.microsoft.com/office/powerpoint/2016/sectionzoom">
                <psez:sectionZm>
                  <psez:sectionZmObj sectionId="{E3077FA9-F2DF-49DB-882E-669F1A9C3286}">
                    <psez:zmPr id="{62C3DC92-CD7A-4B03-B7C2-0E9A25365403}" imageType="cover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0501" cy="6707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31C2D5E-877C-8D44-08A1-069653C465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9841" y="1903650"/>
                <a:ext cx="1840501" cy="6707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CE8BC871-DA17-8A8B-AD24-193AC4DE60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6693200"/>
                  </p:ext>
                </p:extLst>
              </p:nvPr>
            </p:nvGraphicFramePr>
            <p:xfrm>
              <a:off x="5009842" y="3347590"/>
              <a:ext cx="1840500" cy="667010"/>
            </p:xfrm>
            <a:graphic>
              <a:graphicData uri="http://schemas.microsoft.com/office/powerpoint/2016/sectionzoom">
                <psez:sectionZm>
                  <psez:sectionZmObj sectionId="{7C984DFB-4542-4F47-B913-16E5383B9570}">
                    <psez:zmPr id="{23A30081-5085-48E9-A36E-7DCD9F0FBA2F}" imageType="cover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40500" cy="66701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on Zoom 9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CE8BC871-DA17-8A8B-AD24-193AC4DE60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9842" y="3347590"/>
                <a:ext cx="1840500" cy="66701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228BA7-39AD-4E83-A56F-00D3F29CC117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07373-1B2A-4043-A3CE-86958D2BFCA9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058AC3-B9CD-48DC-9488-566E4822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B7CA78-6165-4504-959E-D16D1B4EE45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A4C47C43-203D-426D-8207-E46E8A2228C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 descr="A close-up of a diagram&#10;&#10;Description automatically generated">
            <a:extLst>
              <a:ext uri="{FF2B5EF4-FFF2-40B4-BE49-F238E27FC236}">
                <a16:creationId xmlns:a16="http://schemas.microsoft.com/office/drawing/2014/main" id="{C7F97287-7E65-BFE6-7625-956147CAC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27641" y="649025"/>
            <a:ext cx="7688719" cy="3845450"/>
          </a:xfr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4B83C8E-7558-C461-9313-FEEB9EE9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47" y="32126"/>
            <a:ext cx="7717500" cy="572700"/>
          </a:xfrm>
        </p:spPr>
        <p:txBody>
          <a:bodyPr/>
          <a:lstStyle/>
          <a:p>
            <a:r>
              <a:rPr lang="fr-FR" sz="3300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Solution</a:t>
            </a:r>
            <a:endParaRPr lang="fr-FR" sz="15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4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228BA7-39AD-4E83-A56F-00D3F29CC117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07373-1B2A-4043-A3CE-86958D2BFCA9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058AC3-B9CD-48DC-9488-566E4822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B7CA78-6165-4504-959E-D16D1B4EE4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A4C47C43-203D-426D-8207-E46E8A2228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14D1B74-B7FB-B55C-BE9F-F773837E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0" y="186688"/>
            <a:ext cx="7717500" cy="572700"/>
          </a:xfrm>
        </p:spPr>
        <p:txBody>
          <a:bodyPr/>
          <a:lstStyle/>
          <a:p>
            <a:r>
              <a:rPr lang="fr-FR" sz="3300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Solution</a:t>
            </a:r>
            <a:endParaRPr lang="fr-FR" sz="15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0BAC4-EAFA-4831-73D6-034A9688CD7E}"/>
              </a:ext>
            </a:extLst>
          </p:cNvPr>
          <p:cNvSpPr txBox="1"/>
          <p:nvPr/>
        </p:nvSpPr>
        <p:spPr>
          <a:xfrm>
            <a:off x="1950109" y="550791"/>
            <a:ext cx="5004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Figure : consult page Sequence diagram</a:t>
            </a:r>
            <a:endParaRPr lang="fr-FR" sz="1050" dirty="0"/>
          </a:p>
        </p:txBody>
      </p:sp>
      <p:pic>
        <p:nvPicPr>
          <p:cNvPr id="17" name="Content Placeholder 16" descr="A close-up of a form&#10;&#10;Description automatically generated">
            <a:extLst>
              <a:ext uri="{FF2B5EF4-FFF2-40B4-BE49-F238E27FC236}">
                <a16:creationId xmlns:a16="http://schemas.microsoft.com/office/drawing/2014/main" id="{3C319C7D-4247-4C09-D514-7049FF01D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09392" y="892272"/>
            <a:ext cx="3543697" cy="3845187"/>
          </a:xfrm>
        </p:spPr>
      </p:pic>
    </p:spTree>
    <p:extLst>
      <p:ext uri="{BB962C8B-B14F-4D97-AF65-F5344CB8AC3E}">
        <p14:creationId xmlns:p14="http://schemas.microsoft.com/office/powerpoint/2010/main" val="91827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8C99-D3A1-417A-8CEA-6B6212A3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0" y="186688"/>
            <a:ext cx="7717500" cy="572700"/>
          </a:xfrm>
        </p:spPr>
        <p:txBody>
          <a:bodyPr/>
          <a:lstStyle/>
          <a:p>
            <a:r>
              <a:rPr lang="fr-FR" sz="3300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Solution</a:t>
            </a:r>
            <a:endParaRPr lang="fr-FR" sz="15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228BA7-39AD-4E83-A56F-00D3F29CC117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07373-1B2A-4043-A3CE-86958D2BFCA9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058AC3-B9CD-48DC-9488-566E4822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B7CA78-6165-4504-959E-D16D1B4EE4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A4C47C43-203D-426D-8207-E46E8A2228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9BD2F4-211F-4578-B04F-7151C90BA91C}"/>
              </a:ext>
            </a:extLst>
          </p:cNvPr>
          <p:cNvSpPr txBox="1"/>
          <p:nvPr/>
        </p:nvSpPr>
        <p:spPr>
          <a:xfrm>
            <a:off x="1803609" y="828998"/>
            <a:ext cx="5004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Figure : Home sequence diagram</a:t>
            </a:r>
            <a:endParaRPr lang="fr-FR" sz="1050" dirty="0"/>
          </a:p>
        </p:txBody>
      </p:sp>
      <p:pic>
        <p:nvPicPr>
          <p:cNvPr id="13" name="Content Placeholder 1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754A39F-6131-9C8C-A300-951E1EDAC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27868" y="1152525"/>
            <a:ext cx="5688264" cy="3416300"/>
          </a:xfrm>
        </p:spPr>
      </p:pic>
    </p:spTree>
    <p:extLst>
      <p:ext uri="{BB962C8B-B14F-4D97-AF65-F5344CB8AC3E}">
        <p14:creationId xmlns:p14="http://schemas.microsoft.com/office/powerpoint/2010/main" val="77342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FC1-DBE6-47EF-9012-1A035D02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6652"/>
            <a:ext cx="7704000" cy="572700"/>
          </a:xfrm>
        </p:spPr>
        <p:txBody>
          <a:bodyPr/>
          <a:lstStyle/>
          <a:p>
            <a:r>
              <a:rPr lang="en-US" sz="2800" dirty="0"/>
              <a:t> DB structure </a:t>
            </a:r>
            <a:r>
              <a:rPr lang="en-US" sz="2800" dirty="0">
                <a:solidFill>
                  <a:srgbClr val="9D9DCC"/>
                </a:solidFill>
              </a:rPr>
              <a:t>user</a:t>
            </a:r>
            <a:br>
              <a:rPr lang="en-US" sz="2800" dirty="0"/>
            </a:br>
            <a:endParaRPr lang="fr-FR" sz="2800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CBA192-AF9C-0655-F118-33E7F973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52" y="1083965"/>
            <a:ext cx="6316896" cy="3580314"/>
          </a:xfrm>
          <a:prstGeom prst="rect">
            <a:avLst/>
          </a:prstGeom>
          <a:ln w="889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7472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FC1-DBE6-47EF-9012-1A035D02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6652"/>
            <a:ext cx="7704000" cy="572700"/>
          </a:xfrm>
        </p:spPr>
        <p:txBody>
          <a:bodyPr/>
          <a:lstStyle/>
          <a:p>
            <a:r>
              <a:rPr lang="en-US" sz="2800" dirty="0"/>
              <a:t>DB structure </a:t>
            </a:r>
            <a:r>
              <a:rPr lang="en-US" sz="2800" dirty="0">
                <a:solidFill>
                  <a:srgbClr val="9D9DCC"/>
                </a:solidFill>
              </a:rPr>
              <a:t>user/</a:t>
            </a:r>
            <a:r>
              <a:rPr lang="en-US" sz="2800" dirty="0" err="1">
                <a:solidFill>
                  <a:srgbClr val="9D9DCC"/>
                </a:solidFill>
              </a:rPr>
              <a:t>enrolledCourses</a:t>
            </a:r>
            <a:br>
              <a:rPr lang="en-US" sz="2800" dirty="0"/>
            </a:br>
            <a:endParaRPr lang="fr-FR" sz="2800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B336AB7-75EF-887D-5FF3-E8CACC58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37" y="1191622"/>
            <a:ext cx="4689771" cy="3544823"/>
          </a:xfrm>
          <a:prstGeom prst="rect">
            <a:avLst/>
          </a:prstGeom>
          <a:ln w="889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6B0279-866E-6021-10EB-D5B13656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473" y="958538"/>
            <a:ext cx="2839527" cy="4010990"/>
          </a:xfrm>
          <a:prstGeom prst="rect">
            <a:avLst/>
          </a:prstGeom>
          <a:ln w="889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9622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FC1-DBE6-47EF-9012-1A035D02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6652"/>
            <a:ext cx="7704000" cy="5727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DB structure </a:t>
            </a:r>
            <a:r>
              <a:rPr lang="en-US" sz="2800" dirty="0">
                <a:solidFill>
                  <a:srgbClr val="9D9DCC"/>
                </a:solidFill>
              </a:rPr>
              <a:t>categories</a:t>
            </a:r>
            <a:br>
              <a:rPr lang="en-US" sz="2800" dirty="0"/>
            </a:br>
            <a:endParaRPr lang="fr-FR" sz="2800" dirty="0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599955A-07D3-CEF8-63A7-5C6DB3EE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88" y="1104254"/>
            <a:ext cx="5271223" cy="3411304"/>
          </a:xfrm>
          <a:prstGeom prst="rect">
            <a:avLst/>
          </a:prstGeom>
          <a:ln w="889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5738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FC1-DBE6-47EF-9012-1A035D02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6652"/>
            <a:ext cx="7704000" cy="5727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DB structure </a:t>
            </a:r>
            <a:r>
              <a:rPr lang="en-US" sz="2800" dirty="0">
                <a:solidFill>
                  <a:srgbClr val="9D9DCC"/>
                </a:solidFill>
              </a:rPr>
              <a:t>categories/courses</a:t>
            </a:r>
            <a:br>
              <a:rPr lang="en-US" sz="2800" dirty="0"/>
            </a:br>
            <a:endParaRPr lang="fr-FR" sz="2800" dirty="0"/>
          </a:p>
        </p:txBody>
      </p:sp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F03FA5C-6876-C6D0-046A-5AAC2D7D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99" y="1036145"/>
            <a:ext cx="5086665" cy="3770703"/>
          </a:xfrm>
          <a:prstGeom prst="rect">
            <a:avLst/>
          </a:prstGeom>
          <a:ln w="889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7195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FC1-DBE6-47EF-9012-1A035D02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6652"/>
            <a:ext cx="7704000" cy="5727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DB structure </a:t>
            </a:r>
            <a:r>
              <a:rPr lang="en-US" sz="2800" dirty="0">
                <a:solidFill>
                  <a:srgbClr val="9D9DCC"/>
                </a:solidFill>
              </a:rPr>
              <a:t>categories/courses/comments</a:t>
            </a:r>
            <a:br>
              <a:rPr lang="en-US" sz="2800" dirty="0"/>
            </a:br>
            <a:endParaRPr lang="fr-FR" sz="2800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021F51A-4C1B-789D-5F25-5493E1B0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13" y="985671"/>
            <a:ext cx="5002774" cy="3888289"/>
          </a:xfrm>
          <a:prstGeom prst="rect">
            <a:avLst/>
          </a:prstGeom>
          <a:ln w="889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045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FC1-DBE6-47EF-9012-1A035D02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36652"/>
            <a:ext cx="7704000" cy="5727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DB structure </a:t>
            </a:r>
            <a:r>
              <a:rPr lang="en-US" sz="2800" dirty="0">
                <a:solidFill>
                  <a:srgbClr val="9D9DCC"/>
                </a:solidFill>
              </a:rPr>
              <a:t>categories/courses/reviews</a:t>
            </a:r>
            <a:br>
              <a:rPr lang="en-US" sz="2800" dirty="0"/>
            </a:br>
            <a:endParaRPr lang="fr-FR" sz="2800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7CC6B0-CC12-161C-486D-3F84B662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29" y="1042132"/>
            <a:ext cx="3773060" cy="3652033"/>
          </a:xfrm>
          <a:prstGeom prst="rect">
            <a:avLst/>
          </a:prstGeom>
          <a:ln w="889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4680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0"/>
          <p:cNvSpPr txBox="1">
            <a:spLocks noGrp="1"/>
          </p:cNvSpPr>
          <p:nvPr>
            <p:ph type="title"/>
          </p:nvPr>
        </p:nvSpPr>
        <p:spPr>
          <a:xfrm>
            <a:off x="4671155" y="2237850"/>
            <a:ext cx="3707458" cy="15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</a:t>
            </a:r>
            <a:br>
              <a:rPr lang="en" dirty="0">
                <a:solidFill>
                  <a:schemeClr val="accent6"/>
                </a:solidFill>
              </a:rPr>
            </a:br>
            <a:r>
              <a:rPr lang="en" dirty="0">
                <a:solidFill>
                  <a:schemeClr val="accent6"/>
                </a:solidFill>
              </a:rPr>
              <a:t>PLAN </a:t>
            </a:r>
            <a:br>
              <a:rPr lang="en-US" dirty="0"/>
            </a:b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642" name="Google Shape;642;p30"/>
          <p:cNvGrpSpPr/>
          <p:nvPr/>
        </p:nvGrpSpPr>
        <p:grpSpPr>
          <a:xfrm>
            <a:off x="937350" y="705273"/>
            <a:ext cx="3104763" cy="3766825"/>
            <a:chOff x="937350" y="705273"/>
            <a:chExt cx="3104763" cy="3766825"/>
          </a:xfrm>
        </p:grpSpPr>
        <p:sp>
          <p:nvSpPr>
            <p:cNvPr id="643" name="Google Shape;643;p30"/>
            <p:cNvSpPr/>
            <p:nvPr/>
          </p:nvSpPr>
          <p:spPr>
            <a:xfrm>
              <a:off x="937350" y="4398003"/>
              <a:ext cx="2620099" cy="74094"/>
            </a:xfrm>
            <a:custGeom>
              <a:avLst/>
              <a:gdLst/>
              <a:ahLst/>
              <a:cxnLst/>
              <a:rect l="l" t="t" r="r" b="b"/>
              <a:pathLst>
                <a:path w="346574" h="16735" extrusionOk="0">
                  <a:moveTo>
                    <a:pt x="346575" y="8040"/>
                  </a:moveTo>
                  <a:cubicBezTo>
                    <a:pt x="346575" y="3420"/>
                    <a:pt x="202029" y="0"/>
                    <a:pt x="130138" y="0"/>
                  </a:cubicBezTo>
                  <a:cubicBezTo>
                    <a:pt x="58248" y="0"/>
                    <a:pt x="0" y="3747"/>
                    <a:pt x="0" y="8368"/>
                  </a:cubicBezTo>
                  <a:cubicBezTo>
                    <a:pt x="0" y="12988"/>
                    <a:pt x="58248" y="16736"/>
                    <a:pt x="130138" y="16736"/>
                  </a:cubicBezTo>
                  <a:cubicBezTo>
                    <a:pt x="202029" y="16736"/>
                    <a:pt x="346575" y="12661"/>
                    <a:pt x="346575" y="8040"/>
                  </a:cubicBezTo>
                  <a:close/>
                </a:path>
              </a:pathLst>
            </a:custGeom>
            <a:solidFill>
              <a:srgbClr val="18004C">
                <a:alpha val="1518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4" name="Google Shape;644;p30"/>
            <p:cNvGrpSpPr/>
            <p:nvPr/>
          </p:nvGrpSpPr>
          <p:grpSpPr>
            <a:xfrm>
              <a:off x="1150344" y="705273"/>
              <a:ext cx="2566147" cy="3732955"/>
              <a:chOff x="7287691" y="1886695"/>
              <a:chExt cx="893910" cy="1300364"/>
            </a:xfrm>
          </p:grpSpPr>
          <p:grpSp>
            <p:nvGrpSpPr>
              <p:cNvPr id="645" name="Google Shape;645;p30"/>
              <p:cNvGrpSpPr/>
              <p:nvPr/>
            </p:nvGrpSpPr>
            <p:grpSpPr>
              <a:xfrm>
                <a:off x="7287691" y="2201765"/>
                <a:ext cx="893910" cy="985294"/>
                <a:chOff x="7287691" y="2201765"/>
                <a:chExt cx="893910" cy="985294"/>
              </a:xfrm>
            </p:grpSpPr>
            <p:grpSp>
              <p:nvGrpSpPr>
                <p:cNvPr id="646" name="Google Shape;646;p30"/>
                <p:cNvGrpSpPr/>
                <p:nvPr/>
              </p:nvGrpSpPr>
              <p:grpSpPr>
                <a:xfrm>
                  <a:off x="7780230" y="2503406"/>
                  <a:ext cx="401371" cy="675467"/>
                  <a:chOff x="7780230" y="2503406"/>
                  <a:chExt cx="401371" cy="675467"/>
                </a:xfrm>
              </p:grpSpPr>
              <p:sp>
                <p:nvSpPr>
                  <p:cNvPr id="647" name="Google Shape;647;p30"/>
                  <p:cNvSpPr/>
                  <p:nvPr/>
                </p:nvSpPr>
                <p:spPr>
                  <a:xfrm>
                    <a:off x="7896907" y="2503406"/>
                    <a:ext cx="284694" cy="3719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694" h="371969" extrusionOk="0">
                        <a:moveTo>
                          <a:pt x="192606" y="368185"/>
                        </a:moveTo>
                        <a:cubicBezTo>
                          <a:pt x="192606" y="368185"/>
                          <a:pt x="277994" y="251981"/>
                          <a:pt x="284689" y="14116"/>
                        </a:cubicBezTo>
                        <a:cubicBezTo>
                          <a:pt x="284907" y="6403"/>
                          <a:pt x="278723" y="0"/>
                          <a:pt x="271009" y="0"/>
                        </a:cubicBezTo>
                        <a:lnTo>
                          <a:pt x="106709" y="0"/>
                        </a:lnTo>
                        <a:lnTo>
                          <a:pt x="0" y="371969"/>
                        </a:lnTo>
                        <a:lnTo>
                          <a:pt x="192606" y="368222"/>
                        </a:lnTo>
                        <a:close/>
                      </a:path>
                    </a:pathLst>
                  </a:custGeom>
                  <a:solidFill>
                    <a:srgbClr val="3041B0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48" name="Google Shape;648;p30"/>
                  <p:cNvGrpSpPr/>
                  <p:nvPr/>
                </p:nvGrpSpPr>
                <p:grpSpPr>
                  <a:xfrm>
                    <a:off x="7780230" y="2817273"/>
                    <a:ext cx="322598" cy="361600"/>
                    <a:chOff x="7780230" y="2817273"/>
                    <a:chExt cx="322598" cy="361600"/>
                  </a:xfrm>
                </p:grpSpPr>
                <p:sp>
                  <p:nvSpPr>
                    <p:cNvPr id="649" name="Google Shape;649;p30"/>
                    <p:cNvSpPr/>
                    <p:nvPr/>
                  </p:nvSpPr>
                  <p:spPr>
                    <a:xfrm>
                      <a:off x="7793509" y="2817273"/>
                      <a:ext cx="296039" cy="54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6039" h="54318" extrusionOk="0">
                          <a:moveTo>
                            <a:pt x="16372" y="0"/>
                          </a:moveTo>
                          <a:lnTo>
                            <a:pt x="279668" y="0"/>
                          </a:lnTo>
                          <a:cubicBezTo>
                            <a:pt x="288690" y="0"/>
                            <a:pt x="296040" y="7349"/>
                            <a:pt x="296040" y="16372"/>
                          </a:cubicBezTo>
                          <a:lnTo>
                            <a:pt x="296040" y="54318"/>
                          </a:lnTo>
                          <a:lnTo>
                            <a:pt x="0" y="54318"/>
                          </a:lnTo>
                          <a:lnTo>
                            <a:pt x="0" y="16372"/>
                          </a:lnTo>
                          <a:cubicBezTo>
                            <a:pt x="0" y="7349"/>
                            <a:pt x="7349" y="0"/>
                            <a:pt x="16372" y="0"/>
                          </a:cubicBez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0" name="Google Shape;650;p30"/>
                    <p:cNvSpPr/>
                    <p:nvPr/>
                  </p:nvSpPr>
                  <p:spPr>
                    <a:xfrm>
                      <a:off x="7780230" y="2861113"/>
                      <a:ext cx="322598" cy="41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2598" h="41147" extrusionOk="0">
                          <a:moveTo>
                            <a:pt x="315250" y="0"/>
                          </a:moveTo>
                          <a:cubicBezTo>
                            <a:pt x="319309" y="0"/>
                            <a:pt x="322599" y="3290"/>
                            <a:pt x="322599" y="7349"/>
                          </a:cubicBezTo>
                          <a:lnTo>
                            <a:pt x="322599" y="33799"/>
                          </a:lnTo>
                          <a:cubicBezTo>
                            <a:pt x="322599" y="37858"/>
                            <a:pt x="319309" y="41148"/>
                            <a:pt x="315250" y="41148"/>
                          </a:cubicBezTo>
                          <a:lnTo>
                            <a:pt x="7350" y="41148"/>
                          </a:lnTo>
                          <a:cubicBezTo>
                            <a:pt x="3291" y="41148"/>
                            <a:pt x="1" y="37858"/>
                            <a:pt x="1" y="33799"/>
                          </a:cubicBezTo>
                          <a:lnTo>
                            <a:pt x="1" y="7349"/>
                          </a:lnTo>
                          <a:cubicBezTo>
                            <a:pt x="1" y="3290"/>
                            <a:pt x="3291" y="0"/>
                            <a:pt x="7350" y="0"/>
                          </a:cubicBezTo>
                          <a:close/>
                        </a:path>
                      </a:pathLst>
                    </a:custGeom>
                    <a:solidFill>
                      <a:srgbClr val="3041B0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1" name="Google Shape;651;p30"/>
                    <p:cNvSpPr/>
                    <p:nvPr/>
                  </p:nvSpPr>
                  <p:spPr>
                    <a:xfrm>
                      <a:off x="7920664" y="2888109"/>
                      <a:ext cx="41730" cy="116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30" h="116858" extrusionOk="0">
                          <a:moveTo>
                            <a:pt x="0" y="0"/>
                          </a:moveTo>
                          <a:lnTo>
                            <a:pt x="41730" y="0"/>
                          </a:lnTo>
                          <a:lnTo>
                            <a:pt x="41730" y="110346"/>
                          </a:lnTo>
                          <a:cubicBezTo>
                            <a:pt x="41730" y="113948"/>
                            <a:pt x="38819" y="116859"/>
                            <a:pt x="35217" y="116859"/>
                          </a:cubicBezTo>
                          <a:lnTo>
                            <a:pt x="6549" y="116859"/>
                          </a:lnTo>
                          <a:cubicBezTo>
                            <a:pt x="2947" y="116859"/>
                            <a:pt x="36" y="113948"/>
                            <a:pt x="36" y="110346"/>
                          </a:cubicBezTo>
                          <a:lnTo>
                            <a:pt x="36" y="0"/>
                          </a:ln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2" name="Google Shape;652;p30"/>
                    <p:cNvSpPr/>
                    <p:nvPr/>
                  </p:nvSpPr>
                  <p:spPr>
                    <a:xfrm>
                      <a:off x="7928668" y="2991979"/>
                      <a:ext cx="25722" cy="1121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722" h="112129" extrusionOk="0">
                          <a:moveTo>
                            <a:pt x="0" y="0"/>
                          </a:moveTo>
                          <a:lnTo>
                            <a:pt x="25722" y="0"/>
                          </a:lnTo>
                          <a:lnTo>
                            <a:pt x="25722" y="112129"/>
                          </a:lnTo>
                          <a:lnTo>
                            <a:pt x="0" y="112129"/>
                          </a:ln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3" name="Google Shape;653;p30"/>
                    <p:cNvSpPr/>
                    <p:nvPr/>
                  </p:nvSpPr>
                  <p:spPr>
                    <a:xfrm>
                      <a:off x="7802678" y="3093481"/>
                      <a:ext cx="277666" cy="61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666" h="61416" extrusionOk="0">
                          <a:moveTo>
                            <a:pt x="277667" y="61417"/>
                          </a:moveTo>
                          <a:cubicBezTo>
                            <a:pt x="240339" y="1532"/>
                            <a:pt x="152294" y="-105"/>
                            <a:pt x="138833" y="4"/>
                          </a:cubicBezTo>
                          <a:cubicBezTo>
                            <a:pt x="125372" y="-105"/>
                            <a:pt x="37364" y="1532"/>
                            <a:pt x="0" y="61417"/>
                          </a:cubicBezTo>
                          <a:lnTo>
                            <a:pt x="19573" y="61417"/>
                          </a:lnTo>
                          <a:cubicBezTo>
                            <a:pt x="19573" y="61417"/>
                            <a:pt x="64832" y="24816"/>
                            <a:pt x="138797" y="24234"/>
                          </a:cubicBezTo>
                          <a:cubicBezTo>
                            <a:pt x="212762" y="24816"/>
                            <a:pt x="258021" y="61417"/>
                            <a:pt x="258021" y="61417"/>
                          </a:cubicBezTo>
                          <a:lnTo>
                            <a:pt x="277594" y="61417"/>
                          </a:ln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654" name="Google Shape;654;p30"/>
                    <p:cNvGrpSpPr/>
                    <p:nvPr/>
                  </p:nvGrpSpPr>
                  <p:grpSpPr>
                    <a:xfrm>
                      <a:off x="7795811" y="3147326"/>
                      <a:ext cx="291413" cy="31538"/>
                      <a:chOff x="7795811" y="3147326"/>
                      <a:chExt cx="291413" cy="31538"/>
                    </a:xfrm>
                  </p:grpSpPr>
                  <p:sp>
                    <p:nvSpPr>
                      <p:cNvPr id="655" name="Google Shape;655;p30"/>
                      <p:cNvSpPr/>
                      <p:nvPr/>
                    </p:nvSpPr>
                    <p:spPr>
                      <a:xfrm>
                        <a:off x="7795811" y="3147326"/>
                        <a:ext cx="31537" cy="315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537" h="31537" extrusionOk="0">
                            <a:moveTo>
                              <a:pt x="29314" y="24234"/>
                            </a:moveTo>
                            <a:cubicBezTo>
                              <a:pt x="37318" y="9282"/>
                              <a:pt x="22257" y="-5781"/>
                              <a:pt x="7303" y="2223"/>
                            </a:cubicBezTo>
                            <a:cubicBezTo>
                              <a:pt x="5156" y="3388"/>
                              <a:pt x="3374" y="5170"/>
                              <a:pt x="2210" y="7317"/>
                            </a:cubicBezTo>
                            <a:cubicBezTo>
                              <a:pt x="-5758" y="22270"/>
                              <a:pt x="9268" y="37296"/>
                              <a:pt x="24221" y="29328"/>
                            </a:cubicBezTo>
                            <a:cubicBezTo>
                              <a:pt x="26367" y="28164"/>
                              <a:pt x="28150" y="26381"/>
                              <a:pt x="29314" y="24234"/>
                            </a:cubicBezTo>
                            <a:close/>
                          </a:path>
                        </a:pathLst>
                      </a:custGeom>
                      <a:solidFill>
                        <a:srgbClr val="EE3A58"/>
                      </a:solidFill>
                      <a:ln>
                        <a:noFill/>
                      </a:ln>
                    </p:spPr>
                    <p:txBody>
                      <a:bodyPr spcFirstLastPara="1"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6" name="Google Shape;656;p30"/>
                      <p:cNvSpPr/>
                      <p:nvPr/>
                    </p:nvSpPr>
                    <p:spPr>
                      <a:xfrm>
                        <a:off x="8055673" y="3147340"/>
                        <a:ext cx="31551" cy="315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551" h="31524" extrusionOk="0">
                            <a:moveTo>
                              <a:pt x="29328" y="24221"/>
                            </a:moveTo>
                            <a:cubicBezTo>
                              <a:pt x="37332" y="9268"/>
                              <a:pt x="22270" y="-5758"/>
                              <a:pt x="7316" y="2210"/>
                            </a:cubicBezTo>
                            <a:cubicBezTo>
                              <a:pt x="5171" y="3374"/>
                              <a:pt x="3388" y="5157"/>
                              <a:pt x="2223" y="7303"/>
                            </a:cubicBezTo>
                            <a:cubicBezTo>
                              <a:pt x="-5780" y="22256"/>
                              <a:pt x="9281" y="37282"/>
                              <a:pt x="24235" y="29314"/>
                            </a:cubicBezTo>
                            <a:cubicBezTo>
                              <a:pt x="26381" y="28150"/>
                              <a:pt x="28163" y="26367"/>
                              <a:pt x="29328" y="24221"/>
                            </a:cubicBezTo>
                            <a:close/>
                          </a:path>
                        </a:pathLst>
                      </a:custGeom>
                      <a:solidFill>
                        <a:srgbClr val="EE3A58"/>
                      </a:solidFill>
                      <a:ln>
                        <a:noFill/>
                      </a:ln>
                    </p:spPr>
                    <p:txBody>
                      <a:bodyPr spcFirstLastPara="1" wrap="square" lIns="68575" tIns="34275" rIns="68575" bIns="3427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657" name="Google Shape;657;p30"/>
                    <p:cNvSpPr/>
                    <p:nvPr/>
                  </p:nvSpPr>
                  <p:spPr>
                    <a:xfrm>
                      <a:off x="7928668" y="3093485"/>
                      <a:ext cx="25722" cy="617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722" h="61776" extrusionOk="0">
                          <a:moveTo>
                            <a:pt x="20992" y="61777"/>
                          </a:moveTo>
                          <a:lnTo>
                            <a:pt x="4693" y="61777"/>
                          </a:lnTo>
                          <a:lnTo>
                            <a:pt x="0" y="0"/>
                          </a:lnTo>
                          <a:lnTo>
                            <a:pt x="25722" y="0"/>
                          </a:lnTo>
                          <a:lnTo>
                            <a:pt x="20992" y="61777"/>
                          </a:lnTo>
                          <a:close/>
                        </a:path>
                      </a:pathLst>
                    </a:custGeom>
                    <a:solidFill>
                      <a:srgbClr val="3041B0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8" name="Google Shape;658;p30"/>
                    <p:cNvSpPr/>
                    <p:nvPr/>
                  </p:nvSpPr>
                  <p:spPr>
                    <a:xfrm>
                      <a:off x="7932488" y="3147330"/>
                      <a:ext cx="18081" cy="315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81" h="31543" extrusionOk="0">
                          <a:moveTo>
                            <a:pt x="14262" y="0"/>
                          </a:moveTo>
                          <a:cubicBezTo>
                            <a:pt x="16371" y="0"/>
                            <a:pt x="18082" y="1710"/>
                            <a:pt x="18082" y="3820"/>
                          </a:cubicBezTo>
                          <a:lnTo>
                            <a:pt x="18082" y="27723"/>
                          </a:lnTo>
                          <a:cubicBezTo>
                            <a:pt x="18082" y="29833"/>
                            <a:pt x="16371" y="31543"/>
                            <a:pt x="14262" y="31543"/>
                          </a:cubicBezTo>
                          <a:lnTo>
                            <a:pt x="3820" y="31543"/>
                          </a:lnTo>
                          <a:cubicBezTo>
                            <a:pt x="1710" y="31543"/>
                            <a:pt x="-1" y="29833"/>
                            <a:pt x="-1" y="27723"/>
                          </a:cubicBezTo>
                          <a:lnTo>
                            <a:pt x="-1" y="3820"/>
                          </a:lnTo>
                          <a:cubicBezTo>
                            <a:pt x="-1" y="1710"/>
                            <a:pt x="1710" y="0"/>
                            <a:pt x="3820" y="0"/>
                          </a:cubicBez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659" name="Google Shape;659;p30"/>
                <p:cNvGrpSpPr/>
                <p:nvPr/>
              </p:nvGrpSpPr>
              <p:grpSpPr>
                <a:xfrm>
                  <a:off x="7615056" y="2201765"/>
                  <a:ext cx="499418" cy="977108"/>
                  <a:chOff x="7615056" y="2201765"/>
                  <a:chExt cx="499418" cy="977108"/>
                </a:xfrm>
              </p:grpSpPr>
              <p:sp>
                <p:nvSpPr>
                  <p:cNvPr id="660" name="Google Shape;660;p30"/>
                  <p:cNvSpPr/>
                  <p:nvPr/>
                </p:nvSpPr>
                <p:spPr>
                  <a:xfrm>
                    <a:off x="7746140" y="2280748"/>
                    <a:ext cx="197299" cy="1923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99" h="192321" extrusionOk="0">
                        <a:moveTo>
                          <a:pt x="197299" y="115149"/>
                        </a:moveTo>
                        <a:cubicBezTo>
                          <a:pt x="175507" y="116604"/>
                          <a:pt x="61777" y="133813"/>
                          <a:pt x="61777" y="133813"/>
                        </a:cubicBezTo>
                        <a:lnTo>
                          <a:pt x="26559" y="0"/>
                        </a:lnTo>
                        <a:lnTo>
                          <a:pt x="0" y="4620"/>
                        </a:lnTo>
                        <a:cubicBezTo>
                          <a:pt x="0" y="4620"/>
                          <a:pt x="6912" y="144182"/>
                          <a:pt x="21102" y="182128"/>
                        </a:cubicBezTo>
                        <a:cubicBezTo>
                          <a:pt x="28269" y="201265"/>
                          <a:pt x="195371" y="187585"/>
                          <a:pt x="195371" y="187585"/>
                        </a:cubicBezTo>
                        <a:lnTo>
                          <a:pt x="197299" y="115149"/>
                        </a:lnTo>
                        <a:close/>
                      </a:path>
                    </a:pathLst>
                  </a:custGeom>
                  <a:solidFill>
                    <a:srgbClr val="3041B0"/>
                  </a:solidFill>
                  <a:ln w="11200" cap="flat" cmpd="sng">
                    <a:solidFill>
                      <a:srgbClr val="3041B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30"/>
                  <p:cNvSpPr/>
                  <p:nvPr/>
                </p:nvSpPr>
                <p:spPr>
                  <a:xfrm>
                    <a:off x="7832219" y="3115815"/>
                    <a:ext cx="62440" cy="63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40" h="63058" extrusionOk="0">
                        <a:moveTo>
                          <a:pt x="62068" y="63058"/>
                        </a:moveTo>
                        <a:lnTo>
                          <a:pt x="62431" y="49743"/>
                        </a:lnTo>
                        <a:cubicBezTo>
                          <a:pt x="62795" y="37409"/>
                          <a:pt x="52026" y="10778"/>
                          <a:pt x="52281" y="2592"/>
                        </a:cubicBezTo>
                        <a:cubicBezTo>
                          <a:pt x="52499" y="-5631"/>
                          <a:pt x="20301" y="8340"/>
                          <a:pt x="20301" y="8340"/>
                        </a:cubicBezTo>
                        <a:cubicBezTo>
                          <a:pt x="20301" y="8340"/>
                          <a:pt x="19574" y="24676"/>
                          <a:pt x="8587" y="35881"/>
                        </a:cubicBezTo>
                        <a:cubicBezTo>
                          <a:pt x="1528" y="43048"/>
                          <a:pt x="109" y="55964"/>
                          <a:pt x="0" y="63058"/>
                        </a:cubicBezTo>
                        <a:lnTo>
                          <a:pt x="62104" y="63058"/>
                        </a:lnTo>
                        <a:close/>
                      </a:path>
                    </a:pathLst>
                  </a:custGeom>
                  <a:solidFill>
                    <a:srgbClr val="18004C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30"/>
                  <p:cNvSpPr/>
                  <p:nvPr/>
                </p:nvSpPr>
                <p:spPr>
                  <a:xfrm>
                    <a:off x="7615056" y="3115125"/>
                    <a:ext cx="108745" cy="637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45" h="63748" extrusionOk="0">
                        <a:moveTo>
                          <a:pt x="108709" y="63748"/>
                        </a:moveTo>
                        <a:cubicBezTo>
                          <a:pt x="109437" y="33660"/>
                          <a:pt x="98631" y="4373"/>
                          <a:pt x="98631" y="4373"/>
                        </a:cubicBezTo>
                        <a:cubicBezTo>
                          <a:pt x="98631" y="4373"/>
                          <a:pt x="70072" y="-9816"/>
                          <a:pt x="63632" y="12923"/>
                        </a:cubicBezTo>
                        <a:cubicBezTo>
                          <a:pt x="57192" y="35698"/>
                          <a:pt x="27614" y="40209"/>
                          <a:pt x="12515" y="41810"/>
                        </a:cubicBezTo>
                        <a:cubicBezTo>
                          <a:pt x="1491" y="42974"/>
                          <a:pt x="0" y="57382"/>
                          <a:pt x="0" y="63712"/>
                        </a:cubicBezTo>
                        <a:lnTo>
                          <a:pt x="108746" y="63712"/>
                        </a:lnTo>
                        <a:close/>
                      </a:path>
                    </a:pathLst>
                  </a:custGeom>
                  <a:solidFill>
                    <a:srgbClr val="18004C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30"/>
                  <p:cNvSpPr/>
                  <p:nvPr/>
                </p:nvSpPr>
                <p:spPr>
                  <a:xfrm>
                    <a:off x="7620591" y="2721807"/>
                    <a:ext cx="374765" cy="406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765" h="406932" extrusionOk="0">
                        <a:moveTo>
                          <a:pt x="374692" y="6076"/>
                        </a:moveTo>
                        <a:lnTo>
                          <a:pt x="232839" y="0"/>
                        </a:lnTo>
                        <a:cubicBezTo>
                          <a:pt x="232839" y="0"/>
                          <a:pt x="80944" y="11169"/>
                          <a:pt x="7271" y="58393"/>
                        </a:cubicBezTo>
                        <a:cubicBezTo>
                          <a:pt x="-22526" y="77494"/>
                          <a:pt x="48892" y="406932"/>
                          <a:pt x="48892" y="406932"/>
                        </a:cubicBezTo>
                        <a:lnTo>
                          <a:pt x="103282" y="406932"/>
                        </a:lnTo>
                        <a:lnTo>
                          <a:pt x="83964" y="132394"/>
                        </a:lnTo>
                        <a:cubicBezTo>
                          <a:pt x="83964" y="132394"/>
                          <a:pt x="239315" y="127846"/>
                          <a:pt x="285192" y="107327"/>
                        </a:cubicBezTo>
                        <a:cubicBezTo>
                          <a:pt x="331070" y="86844"/>
                          <a:pt x="374765" y="6076"/>
                          <a:pt x="374765" y="6076"/>
                        </a:cubicBezTo>
                        <a:close/>
                      </a:path>
                    </a:pathLst>
                  </a:custGeom>
                  <a:solidFill>
                    <a:srgbClr val="000307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30"/>
                  <p:cNvSpPr/>
                  <p:nvPr/>
                </p:nvSpPr>
                <p:spPr>
                  <a:xfrm>
                    <a:off x="7835246" y="2719806"/>
                    <a:ext cx="216393" cy="4089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93" h="408969" extrusionOk="0">
                        <a:moveTo>
                          <a:pt x="9344" y="408933"/>
                        </a:moveTo>
                        <a:cubicBezTo>
                          <a:pt x="9344" y="408933"/>
                          <a:pt x="-10958" y="56938"/>
                          <a:pt x="8289" y="41003"/>
                        </a:cubicBezTo>
                        <a:cubicBezTo>
                          <a:pt x="27498" y="25067"/>
                          <a:pt x="216393" y="0"/>
                          <a:pt x="216393" y="0"/>
                        </a:cubicBezTo>
                        <a:cubicBezTo>
                          <a:pt x="216393" y="0"/>
                          <a:pt x="215993" y="95612"/>
                          <a:pt x="165349" y="125299"/>
                        </a:cubicBezTo>
                        <a:cubicBezTo>
                          <a:pt x="114706" y="154951"/>
                          <a:pt x="79706" y="161900"/>
                          <a:pt x="79706" y="161900"/>
                        </a:cubicBezTo>
                        <a:lnTo>
                          <a:pt x="55476" y="408970"/>
                        </a:lnTo>
                        <a:lnTo>
                          <a:pt x="9344" y="408970"/>
                        </a:lnTo>
                        <a:close/>
                      </a:path>
                    </a:pathLst>
                  </a:custGeom>
                  <a:solidFill>
                    <a:srgbClr val="000307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30"/>
                  <p:cNvSpPr/>
                  <p:nvPr/>
                </p:nvSpPr>
                <p:spPr>
                  <a:xfrm>
                    <a:off x="7853283" y="2393227"/>
                    <a:ext cx="261191" cy="3526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191" h="352641" extrusionOk="0">
                        <a:moveTo>
                          <a:pt x="196209" y="347026"/>
                        </a:moveTo>
                        <a:cubicBezTo>
                          <a:pt x="211162" y="282703"/>
                          <a:pt x="261697" y="100283"/>
                          <a:pt x="261188" y="90861"/>
                        </a:cubicBezTo>
                        <a:cubicBezTo>
                          <a:pt x="259587" y="61136"/>
                          <a:pt x="220112" y="15950"/>
                          <a:pt x="160846" y="4708"/>
                        </a:cubicBezTo>
                        <a:cubicBezTo>
                          <a:pt x="154370" y="3471"/>
                          <a:pt x="148221" y="2489"/>
                          <a:pt x="142400" y="1761"/>
                        </a:cubicBezTo>
                        <a:cubicBezTo>
                          <a:pt x="94704" y="-4315"/>
                          <a:pt x="66763" y="5545"/>
                          <a:pt x="45370" y="28029"/>
                        </a:cubicBezTo>
                        <a:cubicBezTo>
                          <a:pt x="39221" y="34505"/>
                          <a:pt x="27361" y="57789"/>
                          <a:pt x="20921" y="90679"/>
                        </a:cubicBezTo>
                        <a:cubicBezTo>
                          <a:pt x="-3382" y="214414"/>
                          <a:pt x="183" y="328544"/>
                          <a:pt x="183" y="328544"/>
                        </a:cubicBezTo>
                        <a:cubicBezTo>
                          <a:pt x="29834" y="368164"/>
                          <a:pt x="196245" y="346990"/>
                          <a:pt x="196245" y="346990"/>
                        </a:cubicBezTo>
                        <a:close/>
                      </a:path>
                    </a:pathLst>
                  </a:custGeom>
                  <a:solidFill>
                    <a:srgbClr val="EE3A5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66" name="Google Shape;666;p30"/>
                  <p:cNvGrpSpPr/>
                  <p:nvPr/>
                </p:nvGrpSpPr>
                <p:grpSpPr>
                  <a:xfrm>
                    <a:off x="7961639" y="2237166"/>
                    <a:ext cx="116056" cy="136400"/>
                    <a:chOff x="7961639" y="2237166"/>
                    <a:chExt cx="116056" cy="136400"/>
                  </a:xfrm>
                </p:grpSpPr>
                <p:sp>
                  <p:nvSpPr>
                    <p:cNvPr id="667" name="Google Shape;667;p30"/>
                    <p:cNvSpPr/>
                    <p:nvPr/>
                  </p:nvSpPr>
                  <p:spPr>
                    <a:xfrm>
                      <a:off x="7964450" y="2255899"/>
                      <a:ext cx="35744" cy="634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744" h="63405" extrusionOk="0">
                          <a:moveTo>
                            <a:pt x="17954" y="0"/>
                          </a:moveTo>
                          <a:cubicBezTo>
                            <a:pt x="17954" y="0"/>
                            <a:pt x="-6094" y="15499"/>
                            <a:pt x="1473" y="53336"/>
                          </a:cubicBezTo>
                          <a:cubicBezTo>
                            <a:pt x="9005" y="91173"/>
                            <a:pt x="35745" y="10187"/>
                            <a:pt x="35745" y="10187"/>
                          </a:cubicBezTo>
                          <a:lnTo>
                            <a:pt x="17954" y="0"/>
                          </a:ln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30"/>
                    <p:cNvSpPr/>
                    <p:nvPr/>
                  </p:nvSpPr>
                  <p:spPr>
                    <a:xfrm>
                      <a:off x="7961639" y="2257114"/>
                      <a:ext cx="99470" cy="1164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70" h="116452" extrusionOk="0">
                          <a:moveTo>
                            <a:pt x="93602" y="75442"/>
                          </a:moveTo>
                          <a:cubicBezTo>
                            <a:pt x="73920" y="134126"/>
                            <a:pt x="8759" y="120083"/>
                            <a:pt x="1701" y="93415"/>
                          </a:cubicBezTo>
                          <a:cubicBezTo>
                            <a:pt x="-555" y="84865"/>
                            <a:pt x="-555" y="70749"/>
                            <a:pt x="1628" y="56087"/>
                          </a:cubicBezTo>
                          <a:cubicBezTo>
                            <a:pt x="2102" y="52740"/>
                            <a:pt x="2684" y="49429"/>
                            <a:pt x="3411" y="46082"/>
                          </a:cubicBezTo>
                          <a:cubicBezTo>
                            <a:pt x="8177" y="23561"/>
                            <a:pt x="17855" y="2460"/>
                            <a:pt x="31899" y="859"/>
                          </a:cubicBezTo>
                          <a:cubicBezTo>
                            <a:pt x="80796" y="-4744"/>
                            <a:pt x="113321" y="16721"/>
                            <a:pt x="93639" y="75442"/>
                          </a:cubicBezTo>
                          <a:close/>
                        </a:path>
                      </a:pathLst>
                    </a:custGeom>
                    <a:solidFill>
                      <a:srgbClr val="A64B3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30"/>
                    <p:cNvSpPr/>
                    <p:nvPr/>
                  </p:nvSpPr>
                  <p:spPr>
                    <a:xfrm>
                      <a:off x="8003639" y="2301834"/>
                      <a:ext cx="7337" cy="12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37" h="12220" extrusionOk="0">
                          <a:moveTo>
                            <a:pt x="7034" y="6929"/>
                          </a:moveTo>
                          <a:cubicBezTo>
                            <a:pt x="6197" y="10276"/>
                            <a:pt x="4051" y="12604"/>
                            <a:pt x="2195" y="12168"/>
                          </a:cubicBezTo>
                          <a:cubicBezTo>
                            <a:pt x="340" y="11695"/>
                            <a:pt x="-497" y="8639"/>
                            <a:pt x="303" y="5292"/>
                          </a:cubicBezTo>
                          <a:cubicBezTo>
                            <a:pt x="1140" y="1944"/>
                            <a:pt x="3287" y="-384"/>
                            <a:pt x="5142" y="53"/>
                          </a:cubicBezTo>
                          <a:cubicBezTo>
                            <a:pt x="6998" y="526"/>
                            <a:pt x="7834" y="3582"/>
                            <a:pt x="7034" y="6929"/>
                          </a:cubicBez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0" name="Google Shape;670;p30"/>
                    <p:cNvSpPr/>
                    <p:nvPr/>
                  </p:nvSpPr>
                  <p:spPr>
                    <a:xfrm>
                      <a:off x="7974788" y="2290773"/>
                      <a:ext cx="7337" cy="122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37" h="12220" extrusionOk="0">
                          <a:moveTo>
                            <a:pt x="7034" y="6929"/>
                          </a:moveTo>
                          <a:cubicBezTo>
                            <a:pt x="6197" y="10276"/>
                            <a:pt x="4051" y="12604"/>
                            <a:pt x="2195" y="12168"/>
                          </a:cubicBezTo>
                          <a:cubicBezTo>
                            <a:pt x="340" y="11695"/>
                            <a:pt x="-497" y="8639"/>
                            <a:pt x="303" y="5292"/>
                          </a:cubicBezTo>
                          <a:cubicBezTo>
                            <a:pt x="1140" y="1945"/>
                            <a:pt x="3287" y="-384"/>
                            <a:pt x="5142" y="53"/>
                          </a:cubicBezTo>
                          <a:cubicBezTo>
                            <a:pt x="6998" y="526"/>
                            <a:pt x="7834" y="3582"/>
                            <a:pt x="7034" y="6929"/>
                          </a:cubicBez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1" name="Google Shape;671;p30"/>
                    <p:cNvSpPr/>
                    <p:nvPr/>
                  </p:nvSpPr>
                  <p:spPr>
                    <a:xfrm>
                      <a:off x="8007790" y="2319043"/>
                      <a:ext cx="12787" cy="102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87" h="10254" extrusionOk="0">
                          <a:moveTo>
                            <a:pt x="12779" y="4709"/>
                          </a:moveTo>
                          <a:cubicBezTo>
                            <a:pt x="12961" y="7547"/>
                            <a:pt x="10232" y="9984"/>
                            <a:pt x="6740" y="10239"/>
                          </a:cubicBezTo>
                          <a:cubicBezTo>
                            <a:pt x="3211" y="10457"/>
                            <a:pt x="191" y="8384"/>
                            <a:pt x="9" y="5546"/>
                          </a:cubicBezTo>
                          <a:cubicBezTo>
                            <a:pt x="-173" y="2708"/>
                            <a:pt x="2555" y="270"/>
                            <a:pt x="6048" y="16"/>
                          </a:cubicBezTo>
                          <a:cubicBezTo>
                            <a:pt x="9578" y="-203"/>
                            <a:pt x="12597" y="1871"/>
                            <a:pt x="12779" y="4709"/>
                          </a:cubicBezTo>
                          <a:close/>
                        </a:path>
                      </a:pathLst>
                    </a:custGeom>
                    <a:solidFill>
                      <a:srgbClr val="EE3A5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2" name="Google Shape;672;p30"/>
                    <p:cNvSpPr/>
                    <p:nvPr/>
                  </p:nvSpPr>
                  <p:spPr>
                    <a:xfrm>
                      <a:off x="7963267" y="2303196"/>
                      <a:ext cx="8328" cy="108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28" h="10849" extrusionOk="0">
                          <a:moveTo>
                            <a:pt x="7750" y="8550"/>
                          </a:moveTo>
                          <a:cubicBezTo>
                            <a:pt x="6440" y="10951"/>
                            <a:pt x="3020" y="11533"/>
                            <a:pt x="0" y="10005"/>
                          </a:cubicBezTo>
                          <a:cubicBezTo>
                            <a:pt x="473" y="6658"/>
                            <a:pt x="1055" y="3347"/>
                            <a:pt x="1783" y="0"/>
                          </a:cubicBezTo>
                          <a:cubicBezTo>
                            <a:pt x="2801" y="109"/>
                            <a:pt x="3784" y="437"/>
                            <a:pt x="4730" y="946"/>
                          </a:cubicBezTo>
                          <a:cubicBezTo>
                            <a:pt x="7822" y="2692"/>
                            <a:pt x="9168" y="6112"/>
                            <a:pt x="7785" y="8550"/>
                          </a:cubicBezTo>
                          <a:close/>
                        </a:path>
                      </a:pathLst>
                    </a:custGeom>
                    <a:solidFill>
                      <a:srgbClr val="EE3A5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3" name="Google Shape;673;p30"/>
                    <p:cNvSpPr/>
                    <p:nvPr/>
                  </p:nvSpPr>
                  <p:spPr>
                    <a:xfrm>
                      <a:off x="8005937" y="2285326"/>
                      <a:ext cx="13979" cy="83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79" h="8301" extrusionOk="0">
                          <a:moveTo>
                            <a:pt x="12377" y="8301"/>
                          </a:moveTo>
                          <a:cubicBezTo>
                            <a:pt x="12013" y="8265"/>
                            <a:pt x="11685" y="8083"/>
                            <a:pt x="11467" y="7756"/>
                          </a:cubicBezTo>
                          <a:cubicBezTo>
                            <a:pt x="8120" y="3353"/>
                            <a:pt x="1353" y="2771"/>
                            <a:pt x="1280" y="2771"/>
                          </a:cubicBezTo>
                          <a:cubicBezTo>
                            <a:pt x="480" y="2698"/>
                            <a:pt x="-66" y="2044"/>
                            <a:pt x="7" y="1279"/>
                          </a:cubicBezTo>
                          <a:cubicBezTo>
                            <a:pt x="79" y="515"/>
                            <a:pt x="734" y="-67"/>
                            <a:pt x="1498" y="6"/>
                          </a:cubicBezTo>
                          <a:cubicBezTo>
                            <a:pt x="1826" y="6"/>
                            <a:pt x="9539" y="661"/>
                            <a:pt x="13686" y="6082"/>
                          </a:cubicBezTo>
                          <a:cubicBezTo>
                            <a:pt x="14160" y="6700"/>
                            <a:pt x="14050" y="7573"/>
                            <a:pt x="13431" y="8010"/>
                          </a:cubicBezTo>
                          <a:cubicBezTo>
                            <a:pt x="13141" y="8228"/>
                            <a:pt x="12740" y="8338"/>
                            <a:pt x="12412" y="8265"/>
                          </a:cubicBez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4" name="Google Shape;674;p30"/>
                    <p:cNvSpPr/>
                    <p:nvPr/>
                  </p:nvSpPr>
                  <p:spPr>
                    <a:xfrm>
                      <a:off x="7975122" y="2237166"/>
                      <a:ext cx="102573" cy="1261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73" h="126133" extrusionOk="0">
                          <a:moveTo>
                            <a:pt x="83611" y="15459"/>
                          </a:moveTo>
                          <a:cubicBezTo>
                            <a:pt x="63128" y="-695"/>
                            <a:pt x="30348" y="-4951"/>
                            <a:pt x="8373" y="6327"/>
                          </a:cubicBezTo>
                          <a:cubicBezTo>
                            <a:pt x="-4105" y="12730"/>
                            <a:pt x="-1341" y="25027"/>
                            <a:pt x="8191" y="32959"/>
                          </a:cubicBezTo>
                          <a:cubicBezTo>
                            <a:pt x="20670" y="43328"/>
                            <a:pt x="68659" y="51514"/>
                            <a:pt x="68659" y="51514"/>
                          </a:cubicBezTo>
                          <a:lnTo>
                            <a:pt x="69131" y="98155"/>
                          </a:lnTo>
                          <a:lnTo>
                            <a:pt x="59563" y="118966"/>
                          </a:lnTo>
                          <a:cubicBezTo>
                            <a:pt x="59563" y="118966"/>
                            <a:pt x="58617" y="126097"/>
                            <a:pt x="58617" y="126133"/>
                          </a:cubicBezTo>
                          <a:cubicBezTo>
                            <a:pt x="59272" y="123986"/>
                            <a:pt x="68694" y="120312"/>
                            <a:pt x="70622" y="119257"/>
                          </a:cubicBezTo>
                          <a:cubicBezTo>
                            <a:pt x="76335" y="116092"/>
                            <a:pt x="80555" y="112672"/>
                            <a:pt x="84521" y="107360"/>
                          </a:cubicBezTo>
                          <a:cubicBezTo>
                            <a:pt x="96673" y="91134"/>
                            <a:pt x="104822" y="66358"/>
                            <a:pt x="102021" y="46056"/>
                          </a:cubicBezTo>
                          <a:cubicBezTo>
                            <a:pt x="100274" y="33468"/>
                            <a:pt x="93325" y="23136"/>
                            <a:pt x="83611" y="15459"/>
                          </a:cubicBez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5" name="Google Shape;675;p30"/>
                    <p:cNvSpPr/>
                    <p:nvPr/>
                  </p:nvSpPr>
                  <p:spPr>
                    <a:xfrm>
                      <a:off x="8036614" y="2323917"/>
                      <a:ext cx="27853" cy="27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3" h="27875" extrusionOk="0">
                          <a:moveTo>
                            <a:pt x="6403" y="3946"/>
                          </a:moveTo>
                          <a:cubicBezTo>
                            <a:pt x="6403" y="3946"/>
                            <a:pt x="18991" y="-5077"/>
                            <a:pt x="26303" y="4165"/>
                          </a:cubicBezTo>
                          <a:cubicBezTo>
                            <a:pt x="33616" y="13405"/>
                            <a:pt x="13206" y="30687"/>
                            <a:pt x="3638" y="27485"/>
                          </a:cubicBezTo>
                          <a:cubicBezTo>
                            <a:pt x="-5931" y="24284"/>
                            <a:pt x="6403" y="3946"/>
                            <a:pt x="6403" y="3946"/>
                          </a:cubicBezTo>
                          <a:close/>
                        </a:path>
                      </a:pathLst>
                    </a:custGeom>
                    <a:solidFill>
                      <a:srgbClr val="A64B3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6" name="Google Shape;676;p30"/>
                    <p:cNvSpPr/>
                    <p:nvPr/>
                  </p:nvSpPr>
                  <p:spPr>
                    <a:xfrm>
                      <a:off x="7974630" y="2274464"/>
                      <a:ext cx="14761" cy="62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761" h="6289" extrusionOk="0">
                          <a:moveTo>
                            <a:pt x="13195" y="6248"/>
                          </a:moveTo>
                          <a:cubicBezTo>
                            <a:pt x="12976" y="6248"/>
                            <a:pt x="12759" y="6139"/>
                            <a:pt x="12540" y="5994"/>
                          </a:cubicBezTo>
                          <a:cubicBezTo>
                            <a:pt x="12504" y="5957"/>
                            <a:pt x="7083" y="1882"/>
                            <a:pt x="1626" y="2901"/>
                          </a:cubicBezTo>
                          <a:cubicBezTo>
                            <a:pt x="862" y="3047"/>
                            <a:pt x="133" y="2537"/>
                            <a:pt x="25" y="1810"/>
                          </a:cubicBezTo>
                          <a:cubicBezTo>
                            <a:pt x="-121" y="1046"/>
                            <a:pt x="388" y="318"/>
                            <a:pt x="1116" y="209"/>
                          </a:cubicBezTo>
                          <a:cubicBezTo>
                            <a:pt x="7774" y="-1028"/>
                            <a:pt x="13959" y="3629"/>
                            <a:pt x="14214" y="3811"/>
                          </a:cubicBezTo>
                          <a:cubicBezTo>
                            <a:pt x="14832" y="4284"/>
                            <a:pt x="14941" y="5157"/>
                            <a:pt x="14468" y="5739"/>
                          </a:cubicBezTo>
                          <a:cubicBezTo>
                            <a:pt x="14141" y="6139"/>
                            <a:pt x="13668" y="6321"/>
                            <a:pt x="13195" y="6285"/>
                          </a:cubicBez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7" name="Google Shape;677;p30"/>
                    <p:cNvSpPr/>
                    <p:nvPr/>
                  </p:nvSpPr>
                  <p:spPr>
                    <a:xfrm>
                      <a:off x="7971981" y="2331101"/>
                      <a:ext cx="25995" cy="203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995" h="20352" extrusionOk="0">
                          <a:moveTo>
                            <a:pt x="1292" y="0"/>
                          </a:moveTo>
                          <a:cubicBezTo>
                            <a:pt x="1292" y="0"/>
                            <a:pt x="12643" y="8113"/>
                            <a:pt x="25995" y="8040"/>
                          </a:cubicBezTo>
                          <a:cubicBezTo>
                            <a:pt x="25995" y="8040"/>
                            <a:pt x="20283" y="22484"/>
                            <a:pt x="6749" y="20083"/>
                          </a:cubicBezTo>
                          <a:cubicBezTo>
                            <a:pt x="-4020" y="18155"/>
                            <a:pt x="1328" y="0"/>
                            <a:pt x="1328" y="0"/>
                          </a:cubicBezTo>
                          <a:close/>
                        </a:path>
                      </a:pathLst>
                    </a:custGeom>
                    <a:solidFill>
                      <a:srgbClr val="F8F9FF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78" name="Google Shape;678;p30"/>
                    <p:cNvSpPr/>
                    <p:nvPr/>
                  </p:nvSpPr>
                  <p:spPr>
                    <a:xfrm>
                      <a:off x="7972570" y="2298685"/>
                      <a:ext cx="15946" cy="256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946" h="25685" extrusionOk="0">
                          <a:moveTo>
                            <a:pt x="6488" y="25686"/>
                          </a:moveTo>
                          <a:cubicBezTo>
                            <a:pt x="-316" y="22047"/>
                            <a:pt x="-25" y="16590"/>
                            <a:pt x="12" y="16335"/>
                          </a:cubicBezTo>
                          <a:lnTo>
                            <a:pt x="84" y="15462"/>
                          </a:lnTo>
                          <a:lnTo>
                            <a:pt x="921" y="15244"/>
                          </a:lnTo>
                          <a:cubicBezTo>
                            <a:pt x="11181" y="12624"/>
                            <a:pt x="13509" y="109"/>
                            <a:pt x="13545" y="0"/>
                          </a:cubicBezTo>
                          <a:lnTo>
                            <a:pt x="15946" y="437"/>
                          </a:lnTo>
                          <a:cubicBezTo>
                            <a:pt x="15837" y="982"/>
                            <a:pt x="13436" y="13825"/>
                            <a:pt x="2522" y="17318"/>
                          </a:cubicBezTo>
                          <a:cubicBezTo>
                            <a:pt x="2740" y="18664"/>
                            <a:pt x="3686" y="21429"/>
                            <a:pt x="7651" y="23539"/>
                          </a:cubicBezTo>
                          <a:lnTo>
                            <a:pt x="6524" y="25686"/>
                          </a:ln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9" name="Google Shape;679;p30"/>
                  <p:cNvSpPr/>
                  <p:nvPr/>
                </p:nvSpPr>
                <p:spPr>
                  <a:xfrm>
                    <a:off x="7978875" y="2345654"/>
                    <a:ext cx="63595" cy="798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95" h="79834" extrusionOk="0">
                        <a:moveTo>
                          <a:pt x="0" y="22084"/>
                        </a:moveTo>
                        <a:lnTo>
                          <a:pt x="837" y="76038"/>
                        </a:lnTo>
                        <a:cubicBezTo>
                          <a:pt x="837" y="76038"/>
                          <a:pt x="13825" y="86407"/>
                          <a:pt x="49770" y="72873"/>
                        </a:cubicBezTo>
                        <a:cubicBezTo>
                          <a:pt x="49770" y="72873"/>
                          <a:pt x="42494" y="30233"/>
                          <a:pt x="63596" y="6185"/>
                        </a:cubicBezTo>
                        <a:cubicBezTo>
                          <a:pt x="63596" y="6185"/>
                          <a:pt x="58248" y="6185"/>
                          <a:pt x="57738" y="0"/>
                        </a:cubicBezTo>
                        <a:cubicBezTo>
                          <a:pt x="57738" y="0"/>
                          <a:pt x="40820" y="33726"/>
                          <a:pt x="0" y="22084"/>
                        </a:cubicBezTo>
                        <a:close/>
                      </a:path>
                    </a:pathLst>
                  </a:custGeom>
                  <a:solidFill>
                    <a:srgbClr val="A64B3D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30"/>
                  <p:cNvSpPr/>
                  <p:nvPr/>
                </p:nvSpPr>
                <p:spPr>
                  <a:xfrm>
                    <a:off x="7958211" y="2389458"/>
                    <a:ext cx="80225" cy="492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225" h="49297" extrusionOk="0">
                        <a:moveTo>
                          <a:pt x="44749" y="49298"/>
                        </a:moveTo>
                        <a:lnTo>
                          <a:pt x="40966" y="35763"/>
                        </a:lnTo>
                        <a:cubicBezTo>
                          <a:pt x="15280" y="34126"/>
                          <a:pt x="9386" y="20701"/>
                          <a:pt x="9386" y="20701"/>
                        </a:cubicBezTo>
                        <a:lnTo>
                          <a:pt x="0" y="30088"/>
                        </a:lnTo>
                        <a:cubicBezTo>
                          <a:pt x="4984" y="5457"/>
                          <a:pt x="19937" y="0"/>
                          <a:pt x="19937" y="0"/>
                        </a:cubicBezTo>
                        <a:cubicBezTo>
                          <a:pt x="19427" y="8586"/>
                          <a:pt x="22484" y="12552"/>
                          <a:pt x="22484" y="12552"/>
                        </a:cubicBezTo>
                        <a:lnTo>
                          <a:pt x="26667" y="26486"/>
                        </a:lnTo>
                        <a:lnTo>
                          <a:pt x="39401" y="16699"/>
                        </a:lnTo>
                        <a:cubicBezTo>
                          <a:pt x="52463" y="21174"/>
                          <a:pt x="71709" y="6003"/>
                          <a:pt x="71709" y="6003"/>
                        </a:cubicBezTo>
                        <a:lnTo>
                          <a:pt x="80222" y="15862"/>
                        </a:lnTo>
                        <a:cubicBezTo>
                          <a:pt x="80659" y="36819"/>
                          <a:pt x="44749" y="49298"/>
                          <a:pt x="44749" y="49298"/>
                        </a:cubicBezTo>
                        <a:close/>
                      </a:path>
                    </a:pathLst>
                  </a:custGeom>
                  <a:solidFill>
                    <a:srgbClr val="000307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30"/>
                  <p:cNvSpPr/>
                  <p:nvPr/>
                </p:nvSpPr>
                <p:spPr>
                  <a:xfrm>
                    <a:off x="7967597" y="2403246"/>
                    <a:ext cx="31580" cy="22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80" h="22605" extrusionOk="0">
                        <a:moveTo>
                          <a:pt x="31580" y="21975"/>
                        </a:moveTo>
                        <a:cubicBezTo>
                          <a:pt x="5203" y="26305"/>
                          <a:pt x="0" y="6913"/>
                          <a:pt x="0" y="6913"/>
                        </a:cubicBezTo>
                        <a:cubicBezTo>
                          <a:pt x="4912" y="-1418"/>
                          <a:pt x="9678" y="110"/>
                          <a:pt x="9678" y="110"/>
                        </a:cubicBezTo>
                        <a:lnTo>
                          <a:pt x="14262" y="22230"/>
                        </a:lnTo>
                        <a:lnTo>
                          <a:pt x="27833" y="10988"/>
                        </a:lnTo>
                        <a:lnTo>
                          <a:pt x="31544" y="21975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30"/>
                  <p:cNvSpPr/>
                  <p:nvPr/>
                </p:nvSpPr>
                <p:spPr>
                  <a:xfrm>
                    <a:off x="7974013" y="2450523"/>
                    <a:ext cx="140187" cy="1706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187" h="170616" extrusionOk="0">
                        <a:moveTo>
                          <a:pt x="126997" y="711"/>
                        </a:moveTo>
                        <a:cubicBezTo>
                          <a:pt x="99237" y="-9549"/>
                          <a:pt x="8282" y="94067"/>
                          <a:pt x="1115" y="126738"/>
                        </a:cubicBezTo>
                        <a:cubicBezTo>
                          <a:pt x="-5689" y="157627"/>
                          <a:pt x="19888" y="182621"/>
                          <a:pt x="44191" y="164503"/>
                        </a:cubicBezTo>
                        <a:cubicBezTo>
                          <a:pt x="71441" y="144202"/>
                          <a:pt x="127287" y="79551"/>
                          <a:pt x="136747" y="51755"/>
                        </a:cubicBezTo>
                        <a:cubicBezTo>
                          <a:pt x="148316" y="17811"/>
                          <a:pt x="126997" y="748"/>
                          <a:pt x="126997" y="748"/>
                        </a:cubicBezTo>
                        <a:close/>
                      </a:path>
                    </a:pathLst>
                  </a:custGeom>
                  <a:solidFill>
                    <a:srgbClr val="3041B0"/>
                  </a:solidFill>
                  <a:ln w="11200" cap="flat" cmpd="sng">
                    <a:solidFill>
                      <a:srgbClr val="3041B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3" name="Google Shape;683;p30"/>
                  <p:cNvSpPr/>
                  <p:nvPr/>
                </p:nvSpPr>
                <p:spPr>
                  <a:xfrm>
                    <a:off x="7919500" y="2418818"/>
                    <a:ext cx="67015" cy="251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15" h="251690" extrusionOk="0">
                        <a:moveTo>
                          <a:pt x="67015" y="2037"/>
                        </a:moveTo>
                        <a:cubicBezTo>
                          <a:pt x="67015" y="2037"/>
                          <a:pt x="65305" y="5639"/>
                          <a:pt x="62468" y="12151"/>
                        </a:cubicBezTo>
                        <a:cubicBezTo>
                          <a:pt x="59703" y="18664"/>
                          <a:pt x="55847" y="28014"/>
                          <a:pt x="51553" y="39365"/>
                        </a:cubicBezTo>
                        <a:cubicBezTo>
                          <a:pt x="49443" y="45077"/>
                          <a:pt x="47187" y="51226"/>
                          <a:pt x="44896" y="57811"/>
                        </a:cubicBezTo>
                        <a:cubicBezTo>
                          <a:pt x="42640" y="64396"/>
                          <a:pt x="40239" y="71345"/>
                          <a:pt x="38019" y="78585"/>
                        </a:cubicBezTo>
                        <a:cubicBezTo>
                          <a:pt x="35655" y="85789"/>
                          <a:pt x="33435" y="93356"/>
                          <a:pt x="31180" y="100996"/>
                        </a:cubicBezTo>
                        <a:cubicBezTo>
                          <a:pt x="28851" y="108636"/>
                          <a:pt x="26887" y="116495"/>
                          <a:pt x="24703" y="124317"/>
                        </a:cubicBezTo>
                        <a:cubicBezTo>
                          <a:pt x="22629" y="132176"/>
                          <a:pt x="20774" y="140071"/>
                          <a:pt x="18809" y="147784"/>
                        </a:cubicBezTo>
                        <a:cubicBezTo>
                          <a:pt x="17063" y="155569"/>
                          <a:pt x="15353" y="163246"/>
                          <a:pt x="13680" y="170668"/>
                        </a:cubicBezTo>
                        <a:cubicBezTo>
                          <a:pt x="12188" y="178126"/>
                          <a:pt x="10769" y="185330"/>
                          <a:pt x="9423" y="192169"/>
                        </a:cubicBezTo>
                        <a:cubicBezTo>
                          <a:pt x="8004" y="199009"/>
                          <a:pt x="7058" y="205522"/>
                          <a:pt x="6004" y="211525"/>
                        </a:cubicBezTo>
                        <a:cubicBezTo>
                          <a:pt x="5021" y="217528"/>
                          <a:pt x="3966" y="223021"/>
                          <a:pt x="3347" y="227933"/>
                        </a:cubicBezTo>
                        <a:cubicBezTo>
                          <a:pt x="2656" y="232845"/>
                          <a:pt x="2038" y="237101"/>
                          <a:pt x="1564" y="240630"/>
                        </a:cubicBezTo>
                        <a:cubicBezTo>
                          <a:pt x="583" y="247652"/>
                          <a:pt x="0" y="251690"/>
                          <a:pt x="0" y="251690"/>
                        </a:cubicBezTo>
                        <a:cubicBezTo>
                          <a:pt x="0" y="251690"/>
                          <a:pt x="510" y="247652"/>
                          <a:pt x="1347" y="240594"/>
                        </a:cubicBezTo>
                        <a:cubicBezTo>
                          <a:pt x="1783" y="237065"/>
                          <a:pt x="2293" y="232772"/>
                          <a:pt x="2911" y="227860"/>
                        </a:cubicBezTo>
                        <a:cubicBezTo>
                          <a:pt x="3456" y="222949"/>
                          <a:pt x="4402" y="217418"/>
                          <a:pt x="5275" y="211416"/>
                        </a:cubicBezTo>
                        <a:cubicBezTo>
                          <a:pt x="6221" y="205412"/>
                          <a:pt x="7058" y="198827"/>
                          <a:pt x="8332" y="191987"/>
                        </a:cubicBezTo>
                        <a:cubicBezTo>
                          <a:pt x="9569" y="185111"/>
                          <a:pt x="10878" y="177871"/>
                          <a:pt x="12225" y="170377"/>
                        </a:cubicBezTo>
                        <a:cubicBezTo>
                          <a:pt x="13752" y="162918"/>
                          <a:pt x="15317" y="155205"/>
                          <a:pt x="16918" y="147347"/>
                        </a:cubicBezTo>
                        <a:cubicBezTo>
                          <a:pt x="18737" y="139561"/>
                          <a:pt x="20447" y="131594"/>
                          <a:pt x="22375" y="123699"/>
                        </a:cubicBezTo>
                        <a:cubicBezTo>
                          <a:pt x="24412" y="115840"/>
                          <a:pt x="26231" y="107909"/>
                          <a:pt x="28451" y="100196"/>
                        </a:cubicBezTo>
                        <a:cubicBezTo>
                          <a:pt x="30561" y="92483"/>
                          <a:pt x="32635" y="84879"/>
                          <a:pt x="34891" y="77603"/>
                        </a:cubicBezTo>
                        <a:cubicBezTo>
                          <a:pt x="37000" y="70290"/>
                          <a:pt x="39293" y="63268"/>
                          <a:pt x="41440" y="56610"/>
                        </a:cubicBezTo>
                        <a:cubicBezTo>
                          <a:pt x="43586" y="49952"/>
                          <a:pt x="45769" y="43695"/>
                          <a:pt x="47770" y="37946"/>
                        </a:cubicBezTo>
                        <a:cubicBezTo>
                          <a:pt x="51844" y="26450"/>
                          <a:pt x="55555" y="16954"/>
                          <a:pt x="58248" y="10332"/>
                        </a:cubicBezTo>
                        <a:cubicBezTo>
                          <a:pt x="60976" y="3747"/>
                          <a:pt x="62686" y="0"/>
                          <a:pt x="62686" y="0"/>
                        </a:cubicBezTo>
                        <a:lnTo>
                          <a:pt x="66980" y="2001"/>
                        </a:lnTo>
                        <a:close/>
                      </a:path>
                    </a:pathLst>
                  </a:custGeom>
                  <a:solidFill>
                    <a:srgbClr val="000307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30"/>
                  <p:cNvSpPr/>
                  <p:nvPr/>
                </p:nvSpPr>
                <p:spPr>
                  <a:xfrm>
                    <a:off x="7884246" y="2474701"/>
                    <a:ext cx="50280" cy="573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80" h="57374" extrusionOk="0">
                        <a:moveTo>
                          <a:pt x="14371" y="0"/>
                        </a:moveTo>
                        <a:lnTo>
                          <a:pt x="50280" y="11133"/>
                        </a:lnTo>
                        <a:lnTo>
                          <a:pt x="35545" y="57374"/>
                        </a:lnTo>
                        <a:lnTo>
                          <a:pt x="0" y="47224"/>
                        </a:lnTo>
                        <a:cubicBezTo>
                          <a:pt x="0" y="47224"/>
                          <a:pt x="8841" y="9750"/>
                          <a:pt x="14371" y="0"/>
                        </a:cubicBezTo>
                        <a:close/>
                      </a:path>
                    </a:pathLst>
                  </a:custGeom>
                  <a:solidFill>
                    <a:srgbClr val="000307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30"/>
                  <p:cNvSpPr/>
                  <p:nvPr/>
                </p:nvSpPr>
                <p:spPr>
                  <a:xfrm>
                    <a:off x="7797911" y="2544436"/>
                    <a:ext cx="208175" cy="8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175" h="80207" extrusionOk="0">
                        <a:moveTo>
                          <a:pt x="182128" y="22856"/>
                        </a:moveTo>
                        <a:cubicBezTo>
                          <a:pt x="182128" y="22856"/>
                          <a:pt x="215709" y="51707"/>
                          <a:pt x="206613" y="79685"/>
                        </a:cubicBezTo>
                        <a:cubicBezTo>
                          <a:pt x="206613" y="79685"/>
                          <a:pt x="177071" y="89581"/>
                          <a:pt x="0" y="23257"/>
                        </a:cubicBezTo>
                        <a:lnTo>
                          <a:pt x="0" y="2191"/>
                        </a:lnTo>
                        <a:cubicBezTo>
                          <a:pt x="0" y="2191"/>
                          <a:pt x="93501" y="-9924"/>
                          <a:pt x="182128" y="22820"/>
                        </a:cubicBezTo>
                        <a:close/>
                      </a:path>
                    </a:pathLst>
                  </a:custGeom>
                  <a:solidFill>
                    <a:srgbClr val="3041B0"/>
                  </a:solidFill>
                  <a:ln w="11200" cap="flat" cmpd="sng">
                    <a:solidFill>
                      <a:srgbClr val="3041B0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86" name="Google Shape;686;p30"/>
                  <p:cNvGrpSpPr/>
                  <p:nvPr/>
                </p:nvGrpSpPr>
                <p:grpSpPr>
                  <a:xfrm>
                    <a:off x="7747595" y="2542166"/>
                    <a:ext cx="73255" cy="32288"/>
                    <a:chOff x="7747595" y="2542166"/>
                    <a:chExt cx="73255" cy="32288"/>
                  </a:xfrm>
                </p:grpSpPr>
                <p:sp>
                  <p:nvSpPr>
                    <p:cNvPr id="687" name="Google Shape;687;p30"/>
                    <p:cNvSpPr/>
                    <p:nvPr/>
                  </p:nvSpPr>
                  <p:spPr>
                    <a:xfrm>
                      <a:off x="7747595" y="2542166"/>
                      <a:ext cx="73255" cy="322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255" h="32288" extrusionOk="0">
                          <a:moveTo>
                            <a:pt x="73128" y="16322"/>
                          </a:moveTo>
                          <a:cubicBezTo>
                            <a:pt x="72328" y="24581"/>
                            <a:pt x="55410" y="23781"/>
                            <a:pt x="55410" y="23781"/>
                          </a:cubicBezTo>
                          <a:cubicBezTo>
                            <a:pt x="55410" y="23781"/>
                            <a:pt x="45842" y="25345"/>
                            <a:pt x="40784" y="25527"/>
                          </a:cubicBezTo>
                          <a:cubicBezTo>
                            <a:pt x="40784" y="25527"/>
                            <a:pt x="41257" y="31675"/>
                            <a:pt x="38529" y="32039"/>
                          </a:cubicBezTo>
                          <a:cubicBezTo>
                            <a:pt x="35727" y="32403"/>
                            <a:pt x="34563" y="22216"/>
                            <a:pt x="34563" y="22216"/>
                          </a:cubicBezTo>
                          <a:cubicBezTo>
                            <a:pt x="34563" y="22216"/>
                            <a:pt x="29543" y="32840"/>
                            <a:pt x="27541" y="32039"/>
                          </a:cubicBezTo>
                          <a:cubicBezTo>
                            <a:pt x="25540" y="31239"/>
                            <a:pt x="25941" y="20615"/>
                            <a:pt x="25941" y="20615"/>
                          </a:cubicBezTo>
                          <a:cubicBezTo>
                            <a:pt x="25941" y="20615"/>
                            <a:pt x="20046" y="20615"/>
                            <a:pt x="19647" y="22216"/>
                          </a:cubicBezTo>
                          <a:cubicBezTo>
                            <a:pt x="19465" y="22980"/>
                            <a:pt x="18482" y="25854"/>
                            <a:pt x="17209" y="28364"/>
                          </a:cubicBezTo>
                          <a:cubicBezTo>
                            <a:pt x="15972" y="30875"/>
                            <a:pt x="14516" y="32912"/>
                            <a:pt x="13352" y="32112"/>
                          </a:cubicBezTo>
                          <a:cubicBezTo>
                            <a:pt x="10987" y="30511"/>
                            <a:pt x="12188" y="17886"/>
                            <a:pt x="12188" y="17886"/>
                          </a:cubicBezTo>
                          <a:cubicBezTo>
                            <a:pt x="12188" y="17886"/>
                            <a:pt x="9059" y="17886"/>
                            <a:pt x="7895" y="18250"/>
                          </a:cubicBezTo>
                          <a:cubicBezTo>
                            <a:pt x="6731" y="18687"/>
                            <a:pt x="3930" y="27710"/>
                            <a:pt x="0" y="22216"/>
                          </a:cubicBezTo>
                          <a:cubicBezTo>
                            <a:pt x="0" y="22216"/>
                            <a:pt x="510" y="13157"/>
                            <a:pt x="7895" y="7627"/>
                          </a:cubicBezTo>
                          <a:cubicBezTo>
                            <a:pt x="11497" y="4934"/>
                            <a:pt x="25176" y="787"/>
                            <a:pt x="33072" y="168"/>
                          </a:cubicBezTo>
                          <a:cubicBezTo>
                            <a:pt x="44604" y="-668"/>
                            <a:pt x="59994" y="1806"/>
                            <a:pt x="62868" y="3334"/>
                          </a:cubicBezTo>
                          <a:cubicBezTo>
                            <a:pt x="65742" y="4898"/>
                            <a:pt x="74001" y="8063"/>
                            <a:pt x="73201" y="16322"/>
                          </a:cubicBezTo>
                          <a:close/>
                        </a:path>
                      </a:pathLst>
                    </a:custGeom>
                    <a:solidFill>
                      <a:srgbClr val="A64B3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8" name="Google Shape;688;p30"/>
                    <p:cNvSpPr/>
                    <p:nvPr/>
                  </p:nvSpPr>
                  <p:spPr>
                    <a:xfrm>
                      <a:off x="7778910" y="2554741"/>
                      <a:ext cx="14380" cy="152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80" h="15244" extrusionOk="0">
                          <a:moveTo>
                            <a:pt x="3248" y="9641"/>
                          </a:moveTo>
                          <a:cubicBezTo>
                            <a:pt x="3248" y="9641"/>
                            <a:pt x="2011" y="3202"/>
                            <a:pt x="5249" y="2037"/>
                          </a:cubicBezTo>
                          <a:cubicBezTo>
                            <a:pt x="8450" y="873"/>
                            <a:pt x="14381" y="0"/>
                            <a:pt x="14381" y="0"/>
                          </a:cubicBezTo>
                          <a:cubicBezTo>
                            <a:pt x="14381" y="0"/>
                            <a:pt x="7323" y="0"/>
                            <a:pt x="3029" y="1492"/>
                          </a:cubicBezTo>
                          <a:cubicBezTo>
                            <a:pt x="-1264" y="2983"/>
                            <a:pt x="264" y="15244"/>
                            <a:pt x="264" y="15244"/>
                          </a:cubicBezTo>
                          <a:lnTo>
                            <a:pt x="3284" y="9641"/>
                          </a:lnTo>
                          <a:close/>
                        </a:path>
                      </a:pathLst>
                    </a:custGeom>
                    <a:solidFill>
                      <a:srgbClr val="A64B3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9" name="Google Shape;689;p30"/>
                    <p:cNvSpPr/>
                    <p:nvPr/>
                  </p:nvSpPr>
                  <p:spPr>
                    <a:xfrm>
                      <a:off x="7764767" y="2551830"/>
                      <a:ext cx="15826" cy="1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26" h="18700" extrusionOk="0">
                          <a:moveTo>
                            <a:pt x="15827" y="0"/>
                          </a:moveTo>
                          <a:cubicBezTo>
                            <a:pt x="14990" y="218"/>
                            <a:pt x="11497" y="1383"/>
                            <a:pt x="10333" y="2911"/>
                          </a:cubicBezTo>
                          <a:cubicBezTo>
                            <a:pt x="9023" y="4657"/>
                            <a:pt x="8732" y="10951"/>
                            <a:pt x="8732" y="10951"/>
                          </a:cubicBezTo>
                          <a:cubicBezTo>
                            <a:pt x="8732" y="10951"/>
                            <a:pt x="2838" y="10951"/>
                            <a:pt x="2438" y="12552"/>
                          </a:cubicBezTo>
                          <a:cubicBezTo>
                            <a:pt x="2256" y="13316"/>
                            <a:pt x="1274" y="16190"/>
                            <a:pt x="0" y="18700"/>
                          </a:cubicBezTo>
                          <a:cubicBezTo>
                            <a:pt x="109" y="17609"/>
                            <a:pt x="656" y="9314"/>
                            <a:pt x="3456" y="4948"/>
                          </a:cubicBezTo>
                          <a:cubicBezTo>
                            <a:pt x="6149" y="655"/>
                            <a:pt x="14444" y="36"/>
                            <a:pt x="15827" y="0"/>
                          </a:cubicBezTo>
                          <a:close/>
                        </a:path>
                      </a:pathLst>
                    </a:custGeom>
                    <a:solidFill>
                      <a:srgbClr val="A64B3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90" name="Google Shape;690;p30"/>
                    <p:cNvSpPr/>
                    <p:nvPr/>
                  </p:nvSpPr>
                  <p:spPr>
                    <a:xfrm>
                      <a:off x="7755454" y="2551758"/>
                      <a:ext cx="11787" cy="86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87" h="8658" extrusionOk="0">
                          <a:moveTo>
                            <a:pt x="11788" y="36"/>
                          </a:moveTo>
                          <a:cubicBezTo>
                            <a:pt x="11788" y="36"/>
                            <a:pt x="5093" y="4148"/>
                            <a:pt x="4293" y="8295"/>
                          </a:cubicBezTo>
                          <a:cubicBezTo>
                            <a:pt x="4293" y="8295"/>
                            <a:pt x="1164" y="8295"/>
                            <a:pt x="0" y="8659"/>
                          </a:cubicBezTo>
                          <a:cubicBezTo>
                            <a:pt x="3347" y="218"/>
                            <a:pt x="11788" y="0"/>
                            <a:pt x="11788" y="0"/>
                          </a:cubicBezTo>
                          <a:close/>
                        </a:path>
                      </a:pathLst>
                    </a:custGeom>
                    <a:solidFill>
                      <a:srgbClr val="A64B3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91" name="Google Shape;691;p30"/>
                    <p:cNvSpPr/>
                    <p:nvPr/>
                  </p:nvSpPr>
                  <p:spPr>
                    <a:xfrm>
                      <a:off x="7788201" y="2558488"/>
                      <a:ext cx="32558" cy="92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558" h="9204" extrusionOk="0">
                          <a:moveTo>
                            <a:pt x="32522" y="0"/>
                          </a:moveTo>
                          <a:cubicBezTo>
                            <a:pt x="31722" y="8259"/>
                            <a:pt x="14804" y="7458"/>
                            <a:pt x="14804" y="7458"/>
                          </a:cubicBezTo>
                          <a:cubicBezTo>
                            <a:pt x="14804" y="7458"/>
                            <a:pt x="5236" y="9023"/>
                            <a:pt x="178" y="9205"/>
                          </a:cubicBezTo>
                          <a:cubicBezTo>
                            <a:pt x="-513" y="6840"/>
                            <a:pt x="1015" y="5821"/>
                            <a:pt x="1233" y="3856"/>
                          </a:cubicBezTo>
                          <a:cubicBezTo>
                            <a:pt x="1233" y="3856"/>
                            <a:pt x="8364" y="4002"/>
                            <a:pt x="9747" y="2692"/>
                          </a:cubicBezTo>
                          <a:cubicBezTo>
                            <a:pt x="9747" y="2692"/>
                            <a:pt x="16404" y="3856"/>
                            <a:pt x="19388" y="1928"/>
                          </a:cubicBezTo>
                          <a:cubicBezTo>
                            <a:pt x="22299" y="0"/>
                            <a:pt x="27829" y="6876"/>
                            <a:pt x="32559" y="0"/>
                          </a:cubicBezTo>
                          <a:close/>
                        </a:path>
                      </a:pathLst>
                    </a:custGeom>
                    <a:solidFill>
                      <a:srgbClr val="A64B3D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92" name="Google Shape;692;p30"/>
                  <p:cNvSpPr/>
                  <p:nvPr/>
                </p:nvSpPr>
                <p:spPr>
                  <a:xfrm>
                    <a:off x="7727486" y="2201765"/>
                    <a:ext cx="60712" cy="83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712" h="83728" extrusionOk="0">
                        <a:moveTo>
                          <a:pt x="60712" y="41037"/>
                        </a:moveTo>
                        <a:cubicBezTo>
                          <a:pt x="60712" y="41037"/>
                          <a:pt x="55255" y="48059"/>
                          <a:pt x="53108" y="58828"/>
                        </a:cubicBezTo>
                        <a:cubicBezTo>
                          <a:pt x="50961" y="69597"/>
                          <a:pt x="45213" y="78947"/>
                          <a:pt x="45213" y="78947"/>
                        </a:cubicBezTo>
                        <a:cubicBezTo>
                          <a:pt x="31897" y="85059"/>
                          <a:pt x="18654" y="83568"/>
                          <a:pt x="18654" y="83568"/>
                        </a:cubicBezTo>
                        <a:cubicBezTo>
                          <a:pt x="15489" y="83422"/>
                          <a:pt x="8867" y="66359"/>
                          <a:pt x="8867" y="66359"/>
                        </a:cubicBezTo>
                        <a:cubicBezTo>
                          <a:pt x="6684" y="66905"/>
                          <a:pt x="-1392" y="55044"/>
                          <a:pt x="208" y="49114"/>
                        </a:cubicBezTo>
                        <a:cubicBezTo>
                          <a:pt x="1809" y="43184"/>
                          <a:pt x="23421" y="29140"/>
                          <a:pt x="23421" y="29140"/>
                        </a:cubicBezTo>
                        <a:cubicBezTo>
                          <a:pt x="20182" y="10804"/>
                          <a:pt x="17162" y="4837"/>
                          <a:pt x="20036" y="1126"/>
                        </a:cubicBezTo>
                        <a:cubicBezTo>
                          <a:pt x="23966" y="-4004"/>
                          <a:pt x="27204" y="9203"/>
                          <a:pt x="30951" y="24301"/>
                        </a:cubicBezTo>
                        <a:cubicBezTo>
                          <a:pt x="34735" y="39400"/>
                          <a:pt x="39720" y="54135"/>
                          <a:pt x="39720" y="54135"/>
                        </a:cubicBezTo>
                        <a:cubicBezTo>
                          <a:pt x="39720" y="54135"/>
                          <a:pt x="48742" y="44821"/>
                          <a:pt x="53071" y="41037"/>
                        </a:cubicBezTo>
                        <a:cubicBezTo>
                          <a:pt x="57401" y="37253"/>
                          <a:pt x="60676" y="41037"/>
                          <a:pt x="60676" y="41037"/>
                        </a:cubicBezTo>
                        <a:close/>
                      </a:path>
                    </a:pathLst>
                  </a:custGeom>
                  <a:solidFill>
                    <a:srgbClr val="A64B3D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30"/>
                  <p:cNvSpPr/>
                  <p:nvPr/>
                </p:nvSpPr>
                <p:spPr>
                  <a:xfrm>
                    <a:off x="7727486" y="2230905"/>
                    <a:ext cx="29097" cy="372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97" h="37236" extrusionOk="0">
                        <a:moveTo>
                          <a:pt x="28841" y="24994"/>
                        </a:moveTo>
                        <a:cubicBezTo>
                          <a:pt x="27750" y="27505"/>
                          <a:pt x="8867" y="37219"/>
                          <a:pt x="8867" y="37219"/>
                        </a:cubicBezTo>
                        <a:cubicBezTo>
                          <a:pt x="6684" y="37764"/>
                          <a:pt x="-1392" y="25904"/>
                          <a:pt x="208" y="19974"/>
                        </a:cubicBezTo>
                        <a:cubicBezTo>
                          <a:pt x="1809" y="14043"/>
                          <a:pt x="23421" y="0"/>
                          <a:pt x="23421" y="0"/>
                        </a:cubicBezTo>
                        <a:cubicBezTo>
                          <a:pt x="23421" y="0"/>
                          <a:pt x="24221" y="7349"/>
                          <a:pt x="25858" y="12734"/>
                        </a:cubicBezTo>
                        <a:cubicBezTo>
                          <a:pt x="27458" y="18118"/>
                          <a:pt x="29896" y="22448"/>
                          <a:pt x="28841" y="24994"/>
                        </a:cubicBezTo>
                        <a:close/>
                      </a:path>
                    </a:pathLst>
                  </a:custGeom>
                  <a:solidFill>
                    <a:srgbClr val="A64B3D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4" name="Google Shape;694;p30"/>
                <p:cNvGrpSpPr/>
                <p:nvPr/>
              </p:nvGrpSpPr>
              <p:grpSpPr>
                <a:xfrm>
                  <a:off x="7287691" y="2577225"/>
                  <a:ext cx="804586" cy="609834"/>
                  <a:chOff x="7287691" y="2577225"/>
                  <a:chExt cx="804586" cy="609834"/>
                </a:xfrm>
              </p:grpSpPr>
              <p:sp>
                <p:nvSpPr>
                  <p:cNvPr id="695" name="Google Shape;695;p30"/>
                  <p:cNvSpPr/>
                  <p:nvPr/>
                </p:nvSpPr>
                <p:spPr>
                  <a:xfrm>
                    <a:off x="7287691" y="2627032"/>
                    <a:ext cx="375243" cy="56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43" h="560027" extrusionOk="0">
                        <a:moveTo>
                          <a:pt x="14043" y="560028"/>
                        </a:moveTo>
                        <a:lnTo>
                          <a:pt x="0" y="557881"/>
                        </a:lnTo>
                        <a:lnTo>
                          <a:pt x="81168" y="26595"/>
                        </a:lnTo>
                        <a:cubicBezTo>
                          <a:pt x="83533" y="11169"/>
                          <a:pt x="96557" y="0"/>
                          <a:pt x="112129" y="0"/>
                        </a:cubicBezTo>
                        <a:lnTo>
                          <a:pt x="343918" y="0"/>
                        </a:lnTo>
                        <a:cubicBezTo>
                          <a:pt x="352869" y="0"/>
                          <a:pt x="361382" y="3820"/>
                          <a:pt x="367349" y="10514"/>
                        </a:cubicBezTo>
                        <a:cubicBezTo>
                          <a:pt x="373279" y="17209"/>
                          <a:pt x="376080" y="26122"/>
                          <a:pt x="375025" y="34999"/>
                        </a:cubicBezTo>
                        <a:lnTo>
                          <a:pt x="312921" y="559773"/>
                        </a:lnTo>
                        <a:lnTo>
                          <a:pt x="298805" y="558099"/>
                        </a:lnTo>
                        <a:lnTo>
                          <a:pt x="360909" y="33326"/>
                        </a:lnTo>
                        <a:cubicBezTo>
                          <a:pt x="361491" y="28414"/>
                          <a:pt x="359999" y="23648"/>
                          <a:pt x="356688" y="19937"/>
                        </a:cubicBezTo>
                        <a:cubicBezTo>
                          <a:pt x="353414" y="16226"/>
                          <a:pt x="348866" y="14189"/>
                          <a:pt x="343882" y="14189"/>
                        </a:cubicBezTo>
                        <a:lnTo>
                          <a:pt x="112093" y="14189"/>
                        </a:lnTo>
                        <a:cubicBezTo>
                          <a:pt x="103579" y="14189"/>
                          <a:pt x="96449" y="20301"/>
                          <a:pt x="95175" y="28742"/>
                        </a:cubicBezTo>
                        <a:lnTo>
                          <a:pt x="14007" y="560028"/>
                        </a:lnTo>
                        <a:close/>
                      </a:path>
                    </a:pathLst>
                  </a:custGeom>
                  <a:solidFill>
                    <a:srgbClr val="000307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96" name="Google Shape;696;p30"/>
                  <p:cNvGrpSpPr/>
                  <p:nvPr/>
                </p:nvGrpSpPr>
                <p:grpSpPr>
                  <a:xfrm>
                    <a:off x="7337097" y="2594688"/>
                    <a:ext cx="734406" cy="33944"/>
                    <a:chOff x="7337097" y="2594688"/>
                    <a:chExt cx="734406" cy="33944"/>
                  </a:xfrm>
                </p:grpSpPr>
                <p:sp>
                  <p:nvSpPr>
                    <p:cNvPr id="697" name="Google Shape;697;p30"/>
                    <p:cNvSpPr/>
                    <p:nvPr/>
                  </p:nvSpPr>
                  <p:spPr>
                    <a:xfrm>
                      <a:off x="7337097" y="2601419"/>
                      <a:ext cx="425741" cy="272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5741" h="27213" extrusionOk="0">
                          <a:moveTo>
                            <a:pt x="0" y="0"/>
                          </a:moveTo>
                          <a:lnTo>
                            <a:pt x="425741" y="0"/>
                          </a:lnTo>
                          <a:lnTo>
                            <a:pt x="425741" y="27214"/>
                          </a:lnTo>
                          <a:lnTo>
                            <a:pt x="0" y="27214"/>
                          </a:lnTo>
                          <a:close/>
                        </a:path>
                      </a:pathLst>
                    </a:custGeom>
                    <a:solidFill>
                      <a:srgbClr val="7A7AE2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98" name="Google Shape;698;p30"/>
                    <p:cNvSpPr/>
                    <p:nvPr/>
                  </p:nvSpPr>
                  <p:spPr>
                    <a:xfrm>
                      <a:off x="7762839" y="2594688"/>
                      <a:ext cx="308664" cy="339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664" h="33907" extrusionOk="0">
                          <a:moveTo>
                            <a:pt x="0" y="0"/>
                          </a:moveTo>
                          <a:lnTo>
                            <a:pt x="308665" y="0"/>
                          </a:lnTo>
                          <a:lnTo>
                            <a:pt x="308665" y="33908"/>
                          </a:lnTo>
                          <a:lnTo>
                            <a:pt x="0" y="33908"/>
                          </a:lnTo>
                          <a:close/>
                        </a:path>
                      </a:pathLst>
                    </a:custGeom>
                    <a:solidFill>
                      <a:srgbClr val="EE3A58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99" name="Google Shape;699;p30"/>
                  <p:cNvGrpSpPr/>
                  <p:nvPr/>
                </p:nvGrpSpPr>
                <p:grpSpPr>
                  <a:xfrm>
                    <a:off x="7316687" y="2577225"/>
                    <a:ext cx="775227" cy="34926"/>
                    <a:chOff x="7316687" y="2577225"/>
                    <a:chExt cx="775227" cy="34926"/>
                  </a:xfrm>
                </p:grpSpPr>
                <p:sp>
                  <p:nvSpPr>
                    <p:cNvPr id="700" name="Google Shape;700;p30"/>
                    <p:cNvSpPr/>
                    <p:nvPr/>
                  </p:nvSpPr>
                  <p:spPr>
                    <a:xfrm>
                      <a:off x="7316687" y="2577261"/>
                      <a:ext cx="486390" cy="348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6390" h="34890" extrusionOk="0">
                          <a:moveTo>
                            <a:pt x="486390" y="0"/>
                          </a:moveTo>
                          <a:lnTo>
                            <a:pt x="5094" y="0"/>
                          </a:lnTo>
                          <a:cubicBezTo>
                            <a:pt x="2292" y="0"/>
                            <a:pt x="0" y="2292"/>
                            <a:pt x="0" y="5093"/>
                          </a:cubicBezTo>
                          <a:lnTo>
                            <a:pt x="0" y="29797"/>
                          </a:lnTo>
                          <a:cubicBezTo>
                            <a:pt x="0" y="32598"/>
                            <a:pt x="2292" y="34890"/>
                            <a:pt x="5094" y="34890"/>
                          </a:cubicBezTo>
                          <a:lnTo>
                            <a:pt x="486390" y="34890"/>
                          </a:lnTo>
                          <a:lnTo>
                            <a:pt x="486390" y="0"/>
                          </a:lnTo>
                          <a:close/>
                        </a:path>
                      </a:pathLst>
                    </a:custGeom>
                    <a:solidFill>
                      <a:srgbClr val="000307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01" name="Google Shape;701;p30"/>
                    <p:cNvSpPr/>
                    <p:nvPr/>
                  </p:nvSpPr>
                  <p:spPr>
                    <a:xfrm>
                      <a:off x="7746140" y="2577225"/>
                      <a:ext cx="345774" cy="349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774" h="34926" extrusionOk="0">
                          <a:moveTo>
                            <a:pt x="339844" y="36"/>
                          </a:moveTo>
                          <a:lnTo>
                            <a:pt x="5093" y="36"/>
                          </a:lnTo>
                          <a:cubicBezTo>
                            <a:pt x="2292" y="36"/>
                            <a:pt x="0" y="2328"/>
                            <a:pt x="0" y="5130"/>
                          </a:cubicBezTo>
                          <a:lnTo>
                            <a:pt x="0" y="29833"/>
                          </a:lnTo>
                          <a:cubicBezTo>
                            <a:pt x="0" y="32635"/>
                            <a:pt x="2292" y="34927"/>
                            <a:pt x="5093" y="34927"/>
                          </a:cubicBezTo>
                          <a:lnTo>
                            <a:pt x="339844" y="34927"/>
                          </a:lnTo>
                          <a:cubicBezTo>
                            <a:pt x="343119" y="34927"/>
                            <a:pt x="345774" y="32271"/>
                            <a:pt x="345774" y="28996"/>
                          </a:cubicBezTo>
                          <a:lnTo>
                            <a:pt x="345774" y="5930"/>
                          </a:lnTo>
                          <a:cubicBezTo>
                            <a:pt x="345774" y="2656"/>
                            <a:pt x="343119" y="0"/>
                            <a:pt x="339844" y="0"/>
                          </a:cubicBezTo>
                          <a:close/>
                        </a:path>
                      </a:pathLst>
                    </a:custGeom>
                    <a:solidFill>
                      <a:srgbClr val="7A7AE2"/>
                    </a:solidFill>
                    <a:ln>
                      <a:noFill/>
                    </a:ln>
                  </p:spPr>
                  <p:txBody>
                    <a:bodyPr spcFirstLastPara="1" wrap="square" lIns="68575" tIns="34275" rIns="68575" bIns="34275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02" name="Google Shape;702;p30"/>
                  <p:cNvSpPr/>
                  <p:nvPr/>
                </p:nvSpPr>
                <p:spPr>
                  <a:xfrm>
                    <a:off x="7717034" y="2627032"/>
                    <a:ext cx="375243" cy="560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5243" h="560027" extrusionOk="0">
                        <a:moveTo>
                          <a:pt x="361237" y="560028"/>
                        </a:moveTo>
                        <a:lnTo>
                          <a:pt x="280069" y="28742"/>
                        </a:lnTo>
                        <a:cubicBezTo>
                          <a:pt x="278795" y="20301"/>
                          <a:pt x="271664" y="14189"/>
                          <a:pt x="263151" y="14189"/>
                        </a:cubicBezTo>
                        <a:lnTo>
                          <a:pt x="31361" y="14189"/>
                        </a:lnTo>
                        <a:cubicBezTo>
                          <a:pt x="26413" y="14189"/>
                          <a:pt x="21866" y="16226"/>
                          <a:pt x="18555" y="19937"/>
                        </a:cubicBezTo>
                        <a:cubicBezTo>
                          <a:pt x="15244" y="23648"/>
                          <a:pt x="13752" y="28414"/>
                          <a:pt x="14335" y="33326"/>
                        </a:cubicBezTo>
                        <a:lnTo>
                          <a:pt x="76439" y="558099"/>
                        </a:lnTo>
                        <a:lnTo>
                          <a:pt x="62322" y="559773"/>
                        </a:lnTo>
                        <a:lnTo>
                          <a:pt x="218" y="34999"/>
                        </a:lnTo>
                        <a:cubicBezTo>
                          <a:pt x="-837" y="26122"/>
                          <a:pt x="1965" y="17209"/>
                          <a:pt x="7895" y="10514"/>
                        </a:cubicBezTo>
                        <a:cubicBezTo>
                          <a:pt x="13825" y="3820"/>
                          <a:pt x="22375" y="0"/>
                          <a:pt x="31325" y="0"/>
                        </a:cubicBezTo>
                        <a:lnTo>
                          <a:pt x="263114" y="0"/>
                        </a:lnTo>
                        <a:cubicBezTo>
                          <a:pt x="278686" y="0"/>
                          <a:pt x="291711" y="11169"/>
                          <a:pt x="294075" y="26595"/>
                        </a:cubicBezTo>
                        <a:lnTo>
                          <a:pt x="375244" y="557881"/>
                        </a:lnTo>
                        <a:lnTo>
                          <a:pt x="361201" y="560028"/>
                        </a:lnTo>
                        <a:close/>
                      </a:path>
                    </a:pathLst>
                  </a:custGeom>
                  <a:solidFill>
                    <a:srgbClr val="7A7AE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3" name="Google Shape;703;p30"/>
                <p:cNvGrpSpPr/>
                <p:nvPr/>
              </p:nvGrpSpPr>
              <p:grpSpPr>
                <a:xfrm>
                  <a:off x="7470318" y="2380289"/>
                  <a:ext cx="364739" cy="196935"/>
                  <a:chOff x="7470318" y="2380289"/>
                  <a:chExt cx="364739" cy="196935"/>
                </a:xfrm>
              </p:grpSpPr>
              <p:sp>
                <p:nvSpPr>
                  <p:cNvPr id="704" name="Google Shape;704;p30"/>
                  <p:cNvSpPr/>
                  <p:nvPr/>
                </p:nvSpPr>
                <p:spPr>
                  <a:xfrm>
                    <a:off x="7601522" y="2566383"/>
                    <a:ext cx="233535" cy="108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535" h="10841" extrusionOk="0">
                        <a:moveTo>
                          <a:pt x="0" y="0"/>
                        </a:moveTo>
                        <a:lnTo>
                          <a:pt x="233536" y="0"/>
                        </a:lnTo>
                        <a:lnTo>
                          <a:pt x="233536" y="7094"/>
                        </a:lnTo>
                        <a:cubicBezTo>
                          <a:pt x="233536" y="9168"/>
                          <a:pt x="231862" y="10842"/>
                          <a:pt x="229788" y="10842"/>
                        </a:cubicBezTo>
                        <a:lnTo>
                          <a:pt x="3783" y="10842"/>
                        </a:lnTo>
                        <a:cubicBezTo>
                          <a:pt x="1710" y="10842"/>
                          <a:pt x="36" y="9168"/>
                          <a:pt x="36" y="7094"/>
                        </a:cubicBezTo>
                        <a:lnTo>
                          <a:pt x="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18004C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30"/>
                  <p:cNvSpPr/>
                  <p:nvPr/>
                </p:nvSpPr>
                <p:spPr>
                  <a:xfrm>
                    <a:off x="7506091" y="2566383"/>
                    <a:ext cx="233536" cy="108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536" h="10841" extrusionOk="0">
                        <a:moveTo>
                          <a:pt x="0" y="0"/>
                        </a:moveTo>
                        <a:lnTo>
                          <a:pt x="233536" y="0"/>
                        </a:lnTo>
                        <a:lnTo>
                          <a:pt x="233536" y="7094"/>
                        </a:lnTo>
                        <a:cubicBezTo>
                          <a:pt x="233536" y="9168"/>
                          <a:pt x="231863" y="10842"/>
                          <a:pt x="229789" y="10842"/>
                        </a:cubicBezTo>
                        <a:lnTo>
                          <a:pt x="3784" y="10842"/>
                        </a:lnTo>
                        <a:cubicBezTo>
                          <a:pt x="1710" y="10842"/>
                          <a:pt x="36" y="9168"/>
                          <a:pt x="36" y="7094"/>
                        </a:cubicBezTo>
                        <a:lnTo>
                          <a:pt x="36" y="0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18004C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30"/>
                  <p:cNvSpPr/>
                  <p:nvPr/>
                </p:nvSpPr>
                <p:spPr>
                  <a:xfrm>
                    <a:off x="7478576" y="2380289"/>
                    <a:ext cx="252548" cy="186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548" h="186093" extrusionOk="0">
                        <a:moveTo>
                          <a:pt x="241514" y="186094"/>
                        </a:moveTo>
                        <a:lnTo>
                          <a:pt x="27515" y="186094"/>
                        </a:lnTo>
                        <a:cubicBezTo>
                          <a:pt x="20857" y="186094"/>
                          <a:pt x="15000" y="180746"/>
                          <a:pt x="14418" y="174160"/>
                        </a:cubicBezTo>
                        <a:lnTo>
                          <a:pt x="47" y="11933"/>
                        </a:lnTo>
                        <a:cubicBezTo>
                          <a:pt x="-535" y="5348"/>
                          <a:pt x="4376" y="0"/>
                          <a:pt x="11034" y="0"/>
                        </a:cubicBezTo>
                        <a:lnTo>
                          <a:pt x="225033" y="0"/>
                        </a:lnTo>
                        <a:cubicBezTo>
                          <a:pt x="231691" y="0"/>
                          <a:pt x="237548" y="5348"/>
                          <a:pt x="238130" y="11933"/>
                        </a:cubicBezTo>
                        <a:lnTo>
                          <a:pt x="252501" y="174160"/>
                        </a:lnTo>
                        <a:cubicBezTo>
                          <a:pt x="253083" y="180746"/>
                          <a:pt x="248172" y="186094"/>
                          <a:pt x="241514" y="186094"/>
                        </a:cubicBezTo>
                        <a:close/>
                      </a:path>
                    </a:pathLst>
                  </a:custGeom>
                  <a:solidFill>
                    <a:srgbClr val="18004C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30"/>
                  <p:cNvSpPr/>
                  <p:nvPr/>
                </p:nvSpPr>
                <p:spPr>
                  <a:xfrm>
                    <a:off x="7470318" y="2380289"/>
                    <a:ext cx="252548" cy="186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548" h="186093" extrusionOk="0">
                        <a:moveTo>
                          <a:pt x="241514" y="186094"/>
                        </a:moveTo>
                        <a:lnTo>
                          <a:pt x="27515" y="186094"/>
                        </a:lnTo>
                        <a:cubicBezTo>
                          <a:pt x="20857" y="186094"/>
                          <a:pt x="15000" y="180746"/>
                          <a:pt x="14418" y="174160"/>
                        </a:cubicBezTo>
                        <a:lnTo>
                          <a:pt x="47" y="11933"/>
                        </a:lnTo>
                        <a:cubicBezTo>
                          <a:pt x="-535" y="5348"/>
                          <a:pt x="4376" y="0"/>
                          <a:pt x="11034" y="0"/>
                        </a:cubicBezTo>
                        <a:lnTo>
                          <a:pt x="225033" y="0"/>
                        </a:lnTo>
                        <a:cubicBezTo>
                          <a:pt x="231691" y="0"/>
                          <a:pt x="237548" y="5348"/>
                          <a:pt x="238130" y="11933"/>
                        </a:cubicBezTo>
                        <a:lnTo>
                          <a:pt x="252501" y="174160"/>
                        </a:lnTo>
                        <a:cubicBezTo>
                          <a:pt x="253084" y="180746"/>
                          <a:pt x="248172" y="186094"/>
                          <a:pt x="241514" y="186094"/>
                        </a:cubicBezTo>
                        <a:close/>
                      </a:path>
                    </a:pathLst>
                  </a:custGeom>
                  <a:solidFill>
                    <a:srgbClr val="18004C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08" name="Google Shape;708;p30"/>
              <p:cNvGrpSpPr/>
              <p:nvPr/>
            </p:nvGrpSpPr>
            <p:grpSpPr>
              <a:xfrm>
                <a:off x="7920591" y="1886695"/>
                <a:ext cx="235245" cy="281002"/>
                <a:chOff x="7920591" y="1886695"/>
                <a:chExt cx="235245" cy="281002"/>
              </a:xfrm>
            </p:grpSpPr>
            <p:sp>
              <p:nvSpPr>
                <p:cNvPr id="709" name="Google Shape;709;p30"/>
                <p:cNvSpPr/>
                <p:nvPr/>
              </p:nvSpPr>
              <p:spPr>
                <a:xfrm>
                  <a:off x="7964390" y="1947432"/>
                  <a:ext cx="148103" cy="164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03" h="164322" extrusionOk="0">
                      <a:moveTo>
                        <a:pt x="144441" y="96943"/>
                      </a:moveTo>
                      <a:cubicBezTo>
                        <a:pt x="157612" y="56523"/>
                        <a:pt x="134109" y="12974"/>
                        <a:pt x="92306" y="2277"/>
                      </a:cubicBezTo>
                      <a:cubicBezTo>
                        <a:pt x="56688" y="-6855"/>
                        <a:pt x="19106" y="12210"/>
                        <a:pt x="5390" y="46336"/>
                      </a:cubicBezTo>
                      <a:cubicBezTo>
                        <a:pt x="-1887" y="64490"/>
                        <a:pt x="-1524" y="83591"/>
                        <a:pt x="4843" y="100290"/>
                      </a:cubicBezTo>
                      <a:cubicBezTo>
                        <a:pt x="10083" y="114043"/>
                        <a:pt x="13466" y="128414"/>
                        <a:pt x="15431" y="143003"/>
                      </a:cubicBezTo>
                      <a:lnTo>
                        <a:pt x="15431" y="143003"/>
                      </a:lnTo>
                      <a:cubicBezTo>
                        <a:pt x="15431" y="143003"/>
                        <a:pt x="80809" y="164323"/>
                        <a:pt x="80809" y="164323"/>
                      </a:cubicBezTo>
                      <a:lnTo>
                        <a:pt x="80809" y="164323"/>
                      </a:lnTo>
                      <a:cubicBezTo>
                        <a:pt x="90851" y="153808"/>
                        <a:pt x="101838" y="144167"/>
                        <a:pt x="114062" y="136308"/>
                      </a:cubicBezTo>
                      <a:cubicBezTo>
                        <a:pt x="127924" y="127395"/>
                        <a:pt x="138948" y="113861"/>
                        <a:pt x="144441" y="96943"/>
                      </a:cubicBez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30"/>
                <p:cNvSpPr/>
                <p:nvPr/>
              </p:nvSpPr>
              <p:spPr>
                <a:xfrm>
                  <a:off x="7989517" y="2025493"/>
                  <a:ext cx="83228" cy="8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28" h="86822" extrusionOk="0">
                      <a:moveTo>
                        <a:pt x="32652" y="86625"/>
                      </a:moveTo>
                      <a:cubicBezTo>
                        <a:pt x="32652" y="86625"/>
                        <a:pt x="32470" y="86552"/>
                        <a:pt x="32362" y="86516"/>
                      </a:cubicBezTo>
                      <a:cubicBezTo>
                        <a:pt x="31015" y="85897"/>
                        <a:pt x="30433" y="84333"/>
                        <a:pt x="31052" y="83023"/>
                      </a:cubicBezTo>
                      <a:cubicBezTo>
                        <a:pt x="31888" y="81204"/>
                        <a:pt x="49751" y="42566"/>
                        <a:pt x="72709" y="30851"/>
                      </a:cubicBezTo>
                      <a:lnTo>
                        <a:pt x="58119" y="26085"/>
                      </a:lnTo>
                      <a:cubicBezTo>
                        <a:pt x="55137" y="31506"/>
                        <a:pt x="50443" y="33653"/>
                        <a:pt x="45531" y="31725"/>
                      </a:cubicBezTo>
                      <a:cubicBezTo>
                        <a:pt x="41602" y="30160"/>
                        <a:pt x="39128" y="26777"/>
                        <a:pt x="37746" y="22956"/>
                      </a:cubicBezTo>
                      <a:cubicBezTo>
                        <a:pt x="33889" y="25358"/>
                        <a:pt x="30069" y="25794"/>
                        <a:pt x="26832" y="24230"/>
                      </a:cubicBezTo>
                      <a:cubicBezTo>
                        <a:pt x="21774" y="21720"/>
                        <a:pt x="20101" y="15971"/>
                        <a:pt x="20428" y="10841"/>
                      </a:cubicBezTo>
                      <a:cubicBezTo>
                        <a:pt x="16499" y="10914"/>
                        <a:pt x="11878" y="10441"/>
                        <a:pt x="6858" y="9204"/>
                      </a:cubicBezTo>
                      <a:cubicBezTo>
                        <a:pt x="10278" y="20010"/>
                        <a:pt x="16863" y="46605"/>
                        <a:pt x="7840" y="70799"/>
                      </a:cubicBezTo>
                      <a:cubicBezTo>
                        <a:pt x="7330" y="72181"/>
                        <a:pt x="5875" y="72945"/>
                        <a:pt x="4456" y="72363"/>
                      </a:cubicBezTo>
                      <a:cubicBezTo>
                        <a:pt x="3074" y="71854"/>
                        <a:pt x="2383" y="70326"/>
                        <a:pt x="2892" y="68980"/>
                      </a:cubicBezTo>
                      <a:cubicBezTo>
                        <a:pt x="13588" y="40274"/>
                        <a:pt x="345" y="6621"/>
                        <a:pt x="200" y="6294"/>
                      </a:cubicBezTo>
                      <a:cubicBezTo>
                        <a:pt x="-201" y="5348"/>
                        <a:pt x="18" y="4256"/>
                        <a:pt x="709" y="3492"/>
                      </a:cubicBezTo>
                      <a:cubicBezTo>
                        <a:pt x="1401" y="2728"/>
                        <a:pt x="2491" y="2473"/>
                        <a:pt x="3474" y="2801"/>
                      </a:cubicBezTo>
                      <a:cubicBezTo>
                        <a:pt x="11224" y="5311"/>
                        <a:pt x="17335" y="5784"/>
                        <a:pt x="21592" y="5493"/>
                      </a:cubicBezTo>
                      <a:cubicBezTo>
                        <a:pt x="23339" y="1237"/>
                        <a:pt x="26686" y="-801"/>
                        <a:pt x="30106" y="291"/>
                      </a:cubicBezTo>
                      <a:cubicBezTo>
                        <a:pt x="30106" y="291"/>
                        <a:pt x="30106" y="291"/>
                        <a:pt x="30106" y="291"/>
                      </a:cubicBezTo>
                      <a:cubicBezTo>
                        <a:pt x="33235" y="1346"/>
                        <a:pt x="34035" y="3674"/>
                        <a:pt x="33416" y="5530"/>
                      </a:cubicBezTo>
                      <a:cubicBezTo>
                        <a:pt x="32689" y="7785"/>
                        <a:pt x="29887" y="9459"/>
                        <a:pt x="25703" y="10296"/>
                      </a:cubicBezTo>
                      <a:cubicBezTo>
                        <a:pt x="25230" y="13825"/>
                        <a:pt x="26068" y="18009"/>
                        <a:pt x="29087" y="19500"/>
                      </a:cubicBezTo>
                      <a:cubicBezTo>
                        <a:pt x="31560" y="20737"/>
                        <a:pt x="34835" y="18591"/>
                        <a:pt x="36108" y="17608"/>
                      </a:cubicBezTo>
                      <a:cubicBezTo>
                        <a:pt x="36217" y="17536"/>
                        <a:pt x="36290" y="17463"/>
                        <a:pt x="36400" y="17390"/>
                      </a:cubicBezTo>
                      <a:cubicBezTo>
                        <a:pt x="36073" y="14188"/>
                        <a:pt x="36400" y="11132"/>
                        <a:pt x="37163" y="8986"/>
                      </a:cubicBezTo>
                      <a:cubicBezTo>
                        <a:pt x="38692" y="4765"/>
                        <a:pt x="41748" y="4111"/>
                        <a:pt x="43894" y="4802"/>
                      </a:cubicBezTo>
                      <a:cubicBezTo>
                        <a:pt x="43894" y="4802"/>
                        <a:pt x="43894" y="4802"/>
                        <a:pt x="43894" y="4802"/>
                      </a:cubicBezTo>
                      <a:cubicBezTo>
                        <a:pt x="45604" y="5384"/>
                        <a:pt x="46769" y="6730"/>
                        <a:pt x="47059" y="8549"/>
                      </a:cubicBezTo>
                      <a:cubicBezTo>
                        <a:pt x="47569" y="11787"/>
                        <a:pt x="45204" y="16044"/>
                        <a:pt x="42039" y="19355"/>
                      </a:cubicBezTo>
                      <a:cubicBezTo>
                        <a:pt x="42948" y="23102"/>
                        <a:pt x="44840" y="25831"/>
                        <a:pt x="47351" y="26849"/>
                      </a:cubicBezTo>
                      <a:cubicBezTo>
                        <a:pt x="48551" y="27322"/>
                        <a:pt x="50188" y="27613"/>
                        <a:pt x="52080" y="25467"/>
                      </a:cubicBezTo>
                      <a:cubicBezTo>
                        <a:pt x="52372" y="25140"/>
                        <a:pt x="52589" y="24812"/>
                        <a:pt x="52844" y="24448"/>
                      </a:cubicBezTo>
                      <a:lnTo>
                        <a:pt x="52771" y="24448"/>
                      </a:lnTo>
                      <a:cubicBezTo>
                        <a:pt x="48915" y="23175"/>
                        <a:pt x="47932" y="20519"/>
                        <a:pt x="47715" y="19064"/>
                      </a:cubicBezTo>
                      <a:cubicBezTo>
                        <a:pt x="47168" y="15535"/>
                        <a:pt x="49497" y="12115"/>
                        <a:pt x="51898" y="10405"/>
                      </a:cubicBezTo>
                      <a:cubicBezTo>
                        <a:pt x="54009" y="8913"/>
                        <a:pt x="56228" y="8586"/>
                        <a:pt x="58083" y="9531"/>
                      </a:cubicBezTo>
                      <a:cubicBezTo>
                        <a:pt x="61358" y="11242"/>
                        <a:pt x="61212" y="16626"/>
                        <a:pt x="59939" y="21247"/>
                      </a:cubicBezTo>
                      <a:lnTo>
                        <a:pt x="81404" y="28232"/>
                      </a:lnTo>
                      <a:cubicBezTo>
                        <a:pt x="82532" y="28596"/>
                        <a:pt x="83296" y="29687"/>
                        <a:pt x="83224" y="30888"/>
                      </a:cubicBezTo>
                      <a:cubicBezTo>
                        <a:pt x="83151" y="32088"/>
                        <a:pt x="82314" y="33071"/>
                        <a:pt x="81150" y="33325"/>
                      </a:cubicBezTo>
                      <a:cubicBezTo>
                        <a:pt x="57246" y="38601"/>
                        <a:pt x="35891" y="84806"/>
                        <a:pt x="35672" y="85279"/>
                      </a:cubicBezTo>
                      <a:cubicBezTo>
                        <a:pt x="35127" y="86516"/>
                        <a:pt x="33707" y="87098"/>
                        <a:pt x="32434" y="86698"/>
                      </a:cubicBezTo>
                      <a:close/>
                      <a:moveTo>
                        <a:pt x="55537" y="14261"/>
                      </a:moveTo>
                      <a:cubicBezTo>
                        <a:pt x="54845" y="14661"/>
                        <a:pt x="53318" y="16153"/>
                        <a:pt x="53099" y="17717"/>
                      </a:cubicBezTo>
                      <a:cubicBezTo>
                        <a:pt x="53026" y="18154"/>
                        <a:pt x="52954" y="18845"/>
                        <a:pt x="54554" y="19355"/>
                      </a:cubicBezTo>
                      <a:lnTo>
                        <a:pt x="55064" y="19537"/>
                      </a:lnTo>
                      <a:cubicBezTo>
                        <a:pt x="55646" y="17354"/>
                        <a:pt x="55755" y="15316"/>
                        <a:pt x="55537" y="14261"/>
                      </a:cubicBezTo>
                      <a:close/>
                    </a:path>
                  </a:pathLst>
                </a:custGeom>
                <a:solidFill>
                  <a:srgbClr val="18004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30"/>
                <p:cNvSpPr/>
                <p:nvPr/>
              </p:nvSpPr>
              <p:spPr>
                <a:xfrm>
                  <a:off x="7972436" y="2134711"/>
                  <a:ext cx="52608" cy="3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08" h="32986" extrusionOk="0">
                      <a:moveTo>
                        <a:pt x="29433" y="32671"/>
                      </a:moveTo>
                      <a:lnTo>
                        <a:pt x="9604" y="26195"/>
                      </a:lnTo>
                      <a:cubicBezTo>
                        <a:pt x="7167" y="25395"/>
                        <a:pt x="5275" y="23285"/>
                        <a:pt x="4657" y="20665"/>
                      </a:cubicBezTo>
                      <a:lnTo>
                        <a:pt x="0" y="0"/>
                      </a:lnTo>
                      <a:lnTo>
                        <a:pt x="52608" y="17136"/>
                      </a:lnTo>
                      <a:lnTo>
                        <a:pt x="36673" y="31070"/>
                      </a:lnTo>
                      <a:cubicBezTo>
                        <a:pt x="34672" y="32853"/>
                        <a:pt x="31907" y="33435"/>
                        <a:pt x="29433" y="32635"/>
                      </a:cubicBezTo>
                      <a:close/>
                    </a:path>
                  </a:pathLst>
                </a:custGeom>
                <a:solidFill>
                  <a:srgbClr val="000307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30"/>
                <p:cNvSpPr/>
                <p:nvPr/>
              </p:nvSpPr>
              <p:spPr>
                <a:xfrm>
                  <a:off x="7966558" y="2090191"/>
                  <a:ext cx="81180" cy="70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0" h="70576" extrusionOk="0">
                      <a:moveTo>
                        <a:pt x="48882" y="69988"/>
                      </a:moveTo>
                      <a:lnTo>
                        <a:pt x="8752" y="56926"/>
                      </a:lnTo>
                      <a:cubicBezTo>
                        <a:pt x="2640" y="54925"/>
                        <a:pt x="-1144" y="47904"/>
                        <a:pt x="311" y="40955"/>
                      </a:cubicBezTo>
                      <a:lnTo>
                        <a:pt x="8170" y="3809"/>
                      </a:lnTo>
                      <a:cubicBezTo>
                        <a:pt x="8752" y="1117"/>
                        <a:pt x="10971" y="-557"/>
                        <a:pt x="13154" y="171"/>
                      </a:cubicBezTo>
                      <a:lnTo>
                        <a:pt x="78787" y="21563"/>
                      </a:lnTo>
                      <a:cubicBezTo>
                        <a:pt x="80970" y="22254"/>
                        <a:pt x="81807" y="24910"/>
                        <a:pt x="80679" y="27457"/>
                      </a:cubicBezTo>
                      <a:lnTo>
                        <a:pt x="65144" y="62093"/>
                      </a:lnTo>
                      <a:cubicBezTo>
                        <a:pt x="62234" y="68569"/>
                        <a:pt x="55030" y="71989"/>
                        <a:pt x="48918" y="70024"/>
                      </a:cubicBezTo>
                      <a:close/>
                    </a:path>
                  </a:pathLst>
                </a:custGeom>
                <a:solidFill>
                  <a:srgbClr val="18004C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30"/>
                <p:cNvSpPr/>
                <p:nvPr/>
              </p:nvSpPr>
              <p:spPr>
                <a:xfrm>
                  <a:off x="8061063" y="1886695"/>
                  <a:ext cx="16625" cy="41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5" h="41257" extrusionOk="0">
                      <a:moveTo>
                        <a:pt x="0" y="41257"/>
                      </a:moveTo>
                      <a:lnTo>
                        <a:pt x="3420" y="0"/>
                      </a:lnTo>
                      <a:lnTo>
                        <a:pt x="16626" y="6076"/>
                      </a:lnTo>
                      <a:lnTo>
                        <a:pt x="0" y="41257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30"/>
                <p:cNvSpPr/>
                <p:nvPr/>
              </p:nvSpPr>
              <p:spPr>
                <a:xfrm>
                  <a:off x="7957555" y="1897937"/>
                  <a:ext cx="30924" cy="37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24" h="37873" extrusionOk="0">
                      <a:moveTo>
                        <a:pt x="30925" y="37874"/>
                      </a:moveTo>
                      <a:lnTo>
                        <a:pt x="14007" y="0"/>
                      </a:lnTo>
                      <a:lnTo>
                        <a:pt x="0" y="9387"/>
                      </a:lnTo>
                      <a:lnTo>
                        <a:pt x="30925" y="37874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30"/>
                <p:cNvSpPr/>
                <p:nvPr/>
              </p:nvSpPr>
              <p:spPr>
                <a:xfrm>
                  <a:off x="7920591" y="1976559"/>
                  <a:ext cx="30306" cy="13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06" h="13242" extrusionOk="0">
                      <a:moveTo>
                        <a:pt x="30306" y="9605"/>
                      </a:moveTo>
                      <a:lnTo>
                        <a:pt x="0" y="0"/>
                      </a:lnTo>
                      <a:lnTo>
                        <a:pt x="0" y="13243"/>
                      </a:lnTo>
                      <a:lnTo>
                        <a:pt x="30306" y="9605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6" name="Google Shape;716;p30"/>
                <p:cNvSpPr/>
                <p:nvPr/>
              </p:nvSpPr>
              <p:spPr>
                <a:xfrm>
                  <a:off x="8120692" y="1953711"/>
                  <a:ext cx="35144" cy="1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4" h="13643" extrusionOk="0">
                      <a:moveTo>
                        <a:pt x="0" y="13643"/>
                      </a:moveTo>
                      <a:lnTo>
                        <a:pt x="31506" y="0"/>
                      </a:lnTo>
                      <a:lnTo>
                        <a:pt x="35145" y="13643"/>
                      </a:lnTo>
                      <a:lnTo>
                        <a:pt x="0" y="13643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7" name="Google Shape;717;p30"/>
                <p:cNvSpPr/>
                <p:nvPr/>
              </p:nvSpPr>
              <p:spPr>
                <a:xfrm>
                  <a:off x="8123712" y="2040736"/>
                  <a:ext cx="32124" cy="2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4" h="25030" extrusionOk="0">
                      <a:moveTo>
                        <a:pt x="0" y="0"/>
                      </a:moveTo>
                      <a:lnTo>
                        <a:pt x="32125" y="10296"/>
                      </a:lnTo>
                      <a:lnTo>
                        <a:pt x="25467" y="250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8" name="Google Shape;718;p30"/>
            <p:cNvGrpSpPr/>
            <p:nvPr/>
          </p:nvGrpSpPr>
          <p:grpSpPr>
            <a:xfrm>
              <a:off x="1204616" y="1575162"/>
              <a:ext cx="445172" cy="262043"/>
              <a:chOff x="2607067" y="1111720"/>
              <a:chExt cx="445172" cy="262043"/>
            </a:xfrm>
          </p:grpSpPr>
          <p:sp>
            <p:nvSpPr>
              <p:cNvPr id="719" name="Google Shape;719;p30"/>
              <p:cNvSpPr/>
              <p:nvPr/>
            </p:nvSpPr>
            <p:spPr>
              <a:xfrm>
                <a:off x="2607067" y="1111720"/>
                <a:ext cx="226925" cy="135328"/>
              </a:xfrm>
              <a:custGeom>
                <a:avLst/>
                <a:gdLst/>
                <a:ahLst/>
                <a:cxnLst/>
                <a:rect l="l" t="t" r="r" b="b"/>
                <a:pathLst>
                  <a:path w="101760" h="60685" extrusionOk="0">
                    <a:moveTo>
                      <a:pt x="101760" y="60685"/>
                    </a:moveTo>
                    <a:lnTo>
                      <a:pt x="0" y="60685"/>
                    </a:lnTo>
                    <a:lnTo>
                      <a:pt x="0" y="0"/>
                    </a:lnTo>
                    <a:lnTo>
                      <a:pt x="101760" y="0"/>
                    </a:lnTo>
                    <a:lnTo>
                      <a:pt x="101760" y="60685"/>
                    </a:lnTo>
                    <a:close/>
                    <a:moveTo>
                      <a:pt x="3820" y="56901"/>
                    </a:moveTo>
                    <a:lnTo>
                      <a:pt x="97976" y="56901"/>
                    </a:lnTo>
                    <a:lnTo>
                      <a:pt x="97976" y="3820"/>
                    </a:lnTo>
                    <a:lnTo>
                      <a:pt x="3820" y="3820"/>
                    </a:lnTo>
                    <a:lnTo>
                      <a:pt x="3820" y="56901"/>
                    </a:lnTo>
                    <a:close/>
                  </a:path>
                </a:pathLst>
              </a:custGeom>
              <a:solidFill>
                <a:srgbClr val="18004C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30"/>
              <p:cNvSpPr/>
              <p:nvPr/>
            </p:nvSpPr>
            <p:spPr>
              <a:xfrm>
                <a:off x="2825315" y="1238435"/>
                <a:ext cx="226925" cy="135328"/>
              </a:xfrm>
              <a:custGeom>
                <a:avLst/>
                <a:gdLst/>
                <a:ahLst/>
                <a:cxnLst/>
                <a:rect l="l" t="t" r="r" b="b"/>
                <a:pathLst>
                  <a:path w="101760" h="60685" extrusionOk="0">
                    <a:moveTo>
                      <a:pt x="101760" y="60685"/>
                    </a:moveTo>
                    <a:lnTo>
                      <a:pt x="0" y="60685"/>
                    </a:lnTo>
                    <a:lnTo>
                      <a:pt x="0" y="0"/>
                    </a:lnTo>
                    <a:lnTo>
                      <a:pt x="101760" y="0"/>
                    </a:lnTo>
                    <a:lnTo>
                      <a:pt x="101760" y="60685"/>
                    </a:lnTo>
                    <a:close/>
                    <a:moveTo>
                      <a:pt x="3820" y="56901"/>
                    </a:moveTo>
                    <a:lnTo>
                      <a:pt x="97976" y="56901"/>
                    </a:lnTo>
                    <a:lnTo>
                      <a:pt x="97976" y="3820"/>
                    </a:lnTo>
                    <a:lnTo>
                      <a:pt x="3820" y="3820"/>
                    </a:lnTo>
                    <a:lnTo>
                      <a:pt x="3820" y="56901"/>
                    </a:lnTo>
                    <a:close/>
                  </a:path>
                </a:pathLst>
              </a:custGeom>
              <a:solidFill>
                <a:srgbClr val="18004C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1" name="Google Shape;721;p30"/>
            <p:cNvSpPr/>
            <p:nvPr/>
          </p:nvSpPr>
          <p:spPr>
            <a:xfrm>
              <a:off x="3815189" y="3835753"/>
              <a:ext cx="226925" cy="135328"/>
            </a:xfrm>
            <a:custGeom>
              <a:avLst/>
              <a:gdLst/>
              <a:ahLst/>
              <a:cxnLst/>
              <a:rect l="l" t="t" r="r" b="b"/>
              <a:pathLst>
                <a:path w="101760" h="60685" extrusionOk="0">
                  <a:moveTo>
                    <a:pt x="101760" y="60685"/>
                  </a:moveTo>
                  <a:lnTo>
                    <a:pt x="0" y="60685"/>
                  </a:lnTo>
                  <a:lnTo>
                    <a:pt x="0" y="0"/>
                  </a:lnTo>
                  <a:lnTo>
                    <a:pt x="101760" y="0"/>
                  </a:lnTo>
                  <a:lnTo>
                    <a:pt x="101760" y="60685"/>
                  </a:lnTo>
                  <a:close/>
                  <a:moveTo>
                    <a:pt x="3820" y="56901"/>
                  </a:moveTo>
                  <a:lnTo>
                    <a:pt x="97976" y="56901"/>
                  </a:lnTo>
                  <a:lnTo>
                    <a:pt x="97976" y="3820"/>
                  </a:lnTo>
                  <a:lnTo>
                    <a:pt x="3820" y="3820"/>
                  </a:lnTo>
                  <a:lnTo>
                    <a:pt x="3820" y="56901"/>
                  </a:lnTo>
                  <a:close/>
                </a:path>
              </a:pathLst>
            </a:custGeom>
            <a:solidFill>
              <a:srgbClr val="18004C">
                <a:alpha val="1518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1785323" y="1272964"/>
              <a:ext cx="123085" cy="123085"/>
            </a:xfrm>
            <a:custGeom>
              <a:avLst/>
              <a:gdLst/>
              <a:ahLst/>
              <a:cxnLst/>
              <a:rect l="l" t="t" r="r" b="b"/>
              <a:pathLst>
                <a:path w="51662" h="51662" extrusionOk="0">
                  <a:moveTo>
                    <a:pt x="25831" y="51662"/>
                  </a:moveTo>
                  <a:cubicBezTo>
                    <a:pt x="11569" y="51662"/>
                    <a:pt x="0" y="40057"/>
                    <a:pt x="0" y="25831"/>
                  </a:cubicBezTo>
                  <a:cubicBezTo>
                    <a:pt x="0" y="11606"/>
                    <a:pt x="11606" y="0"/>
                    <a:pt x="25831" y="0"/>
                  </a:cubicBezTo>
                  <a:cubicBezTo>
                    <a:pt x="40057" y="0"/>
                    <a:pt x="51662" y="11606"/>
                    <a:pt x="51662" y="25831"/>
                  </a:cubicBezTo>
                  <a:cubicBezTo>
                    <a:pt x="51662" y="40057"/>
                    <a:pt x="40057" y="51662"/>
                    <a:pt x="25831" y="51662"/>
                  </a:cubicBezTo>
                  <a:close/>
                  <a:moveTo>
                    <a:pt x="25831" y="7240"/>
                  </a:moveTo>
                  <a:cubicBezTo>
                    <a:pt x="15608" y="7240"/>
                    <a:pt x="7276" y="15572"/>
                    <a:pt x="7276" y="25795"/>
                  </a:cubicBezTo>
                  <a:cubicBezTo>
                    <a:pt x="7276" y="36018"/>
                    <a:pt x="15608" y="44350"/>
                    <a:pt x="25831" y="44350"/>
                  </a:cubicBezTo>
                  <a:cubicBezTo>
                    <a:pt x="36054" y="44350"/>
                    <a:pt x="44386" y="36018"/>
                    <a:pt x="44386" y="25795"/>
                  </a:cubicBezTo>
                  <a:cubicBezTo>
                    <a:pt x="44386" y="15572"/>
                    <a:pt x="36054" y="7240"/>
                    <a:pt x="25831" y="72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3" name="Google Shape;723;p30"/>
            <p:cNvGrpSpPr/>
            <p:nvPr/>
          </p:nvGrpSpPr>
          <p:grpSpPr>
            <a:xfrm>
              <a:off x="2257438" y="1002924"/>
              <a:ext cx="105489" cy="105489"/>
              <a:chOff x="8524496" y="544747"/>
              <a:chExt cx="44349" cy="44349"/>
            </a:xfrm>
          </p:grpSpPr>
          <p:sp>
            <p:nvSpPr>
              <p:cNvPr id="724" name="Google Shape;724;p30"/>
              <p:cNvSpPr/>
              <p:nvPr/>
            </p:nvSpPr>
            <p:spPr>
              <a:xfrm>
                <a:off x="8543014" y="544747"/>
                <a:ext cx="7276" cy="44349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44349" extrusionOk="0">
                    <a:moveTo>
                      <a:pt x="0" y="0"/>
                    </a:moveTo>
                    <a:lnTo>
                      <a:pt x="7277" y="0"/>
                    </a:lnTo>
                    <a:lnTo>
                      <a:pt x="7277" y="44350"/>
                    </a:lnTo>
                    <a:lnTo>
                      <a:pt x="0" y="443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0"/>
              <p:cNvSpPr/>
              <p:nvPr/>
            </p:nvSpPr>
            <p:spPr>
              <a:xfrm>
                <a:off x="8524496" y="563301"/>
                <a:ext cx="44349" cy="7276"/>
              </a:xfrm>
              <a:custGeom>
                <a:avLst/>
                <a:gdLst/>
                <a:ahLst/>
                <a:cxnLst/>
                <a:rect l="l" t="t" r="r" b="b"/>
                <a:pathLst>
                  <a:path w="44349" h="7276" extrusionOk="0">
                    <a:moveTo>
                      <a:pt x="0" y="0"/>
                    </a:moveTo>
                    <a:lnTo>
                      <a:pt x="44349" y="0"/>
                    </a:lnTo>
                    <a:lnTo>
                      <a:pt x="44349" y="7276"/>
                    </a:lnTo>
                    <a:lnTo>
                      <a:pt x="0" y="72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7FC1-DBE6-47EF-9012-1A035D02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83780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DB structure </a:t>
            </a:r>
            <a:r>
              <a:rPr lang="en-US" sz="2800" dirty="0">
                <a:solidFill>
                  <a:srgbClr val="9D9DCC"/>
                </a:solidFill>
              </a:rPr>
              <a:t>categories/courses/</a:t>
            </a:r>
            <a:r>
              <a:rPr lang="en-US" sz="2800" dirty="0" err="1">
                <a:solidFill>
                  <a:srgbClr val="9D9DCC"/>
                </a:solidFill>
              </a:rPr>
              <a:t>courseContent</a:t>
            </a:r>
            <a:br>
              <a:rPr lang="en-US" sz="2800" dirty="0"/>
            </a:br>
            <a:endParaRPr lang="fr-FR" sz="28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F59658-7DD8-1817-76D8-0A6E1D33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3" y="1355024"/>
            <a:ext cx="5137207" cy="2975230"/>
          </a:xfrm>
          <a:prstGeom prst="rect">
            <a:avLst/>
          </a:prstGeom>
          <a:ln w="889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27AFB6-CEF5-132D-5587-19AECE90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982" y="1054654"/>
            <a:ext cx="3256382" cy="3708657"/>
          </a:xfrm>
          <a:prstGeom prst="rect">
            <a:avLst/>
          </a:prstGeom>
          <a:ln w="88900" cap="sq" cmpd="thickThin">
            <a:solidFill>
              <a:schemeClr val="bg1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446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6" name="Google Shape;786;p32"/>
          <p:cNvSpPr txBox="1">
            <a:spLocks noGrp="1"/>
          </p:cNvSpPr>
          <p:nvPr>
            <p:ph type="subTitle" idx="4"/>
          </p:nvPr>
        </p:nvSpPr>
        <p:spPr>
          <a:xfrm>
            <a:off x="906048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</a:t>
            </a:r>
            <a:r>
              <a:rPr lang="en" dirty="0"/>
              <a:t>s code</a:t>
            </a:r>
            <a:endParaRPr dirty="0"/>
          </a:p>
        </p:txBody>
      </p:sp>
      <p:sp>
        <p:nvSpPr>
          <p:cNvPr id="787" name="Google Shape;787;p32"/>
          <p:cNvSpPr txBox="1">
            <a:spLocks noGrp="1"/>
          </p:cNvSpPr>
          <p:nvPr>
            <p:ph type="subTitle" idx="5"/>
          </p:nvPr>
        </p:nvSpPr>
        <p:spPr>
          <a:xfrm>
            <a:off x="3429782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Startuml</a:t>
            </a:r>
            <a:endParaRPr dirty="0"/>
          </a:p>
        </p:txBody>
      </p:sp>
      <p:sp>
        <p:nvSpPr>
          <p:cNvPr id="788" name="Google Shape;788;p32"/>
          <p:cNvSpPr txBox="1">
            <a:spLocks noGrp="1"/>
          </p:cNvSpPr>
          <p:nvPr>
            <p:ph type="subTitle" idx="1"/>
          </p:nvPr>
        </p:nvSpPr>
        <p:spPr>
          <a:xfrm>
            <a:off x="905983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VS Code is an Integrated Development Environment (IDE) known for its versatility and vast ecosystem of plugins.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subTitle" idx="2"/>
          </p:nvPr>
        </p:nvSpPr>
        <p:spPr>
          <a:xfrm>
            <a:off x="3429714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PlantUML</a:t>
            </a:r>
            <a:r>
              <a:rPr lang="en-US" dirty="0"/>
              <a:t> is a text-based diagramming tool used to create diagrams from textual descriptions.</a:t>
            </a:r>
            <a:endParaRPr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5953445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GitHub is a collaborative development platform based on Git, widely used for hosting source code, version control, and collaboration among developers.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6"/>
          </p:nvPr>
        </p:nvSpPr>
        <p:spPr>
          <a:xfrm>
            <a:off x="5953517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Git/GitHub</a:t>
            </a:r>
            <a:endParaRPr dirty="0"/>
          </a:p>
        </p:txBody>
      </p:sp>
      <p:grpSp>
        <p:nvGrpSpPr>
          <p:cNvPr id="792" name="Google Shape;792;p32"/>
          <p:cNvGrpSpPr/>
          <p:nvPr/>
        </p:nvGrpSpPr>
        <p:grpSpPr>
          <a:xfrm>
            <a:off x="1019231" y="1610566"/>
            <a:ext cx="397993" cy="370124"/>
            <a:chOff x="3186969" y="4451993"/>
            <a:chExt cx="381000" cy="354321"/>
          </a:xfrm>
        </p:grpSpPr>
        <p:sp>
          <p:nvSpPr>
            <p:cNvPr id="793" name="Google Shape;793;p32"/>
            <p:cNvSpPr/>
            <p:nvPr/>
          </p:nvSpPr>
          <p:spPr>
            <a:xfrm>
              <a:off x="3189749" y="4476402"/>
              <a:ext cx="73481" cy="179512"/>
            </a:xfrm>
            <a:custGeom>
              <a:avLst/>
              <a:gdLst/>
              <a:ahLst/>
              <a:cxnLst/>
              <a:rect l="l" t="t" r="r" b="b"/>
              <a:pathLst>
                <a:path w="73481" h="179512" extrusionOk="0">
                  <a:moveTo>
                    <a:pt x="37321" y="179512"/>
                  </a:moveTo>
                  <a:cubicBezTo>
                    <a:pt x="34177" y="179512"/>
                    <a:pt x="31605" y="176941"/>
                    <a:pt x="31605" y="173797"/>
                  </a:cubicBezTo>
                  <a:lnTo>
                    <a:pt x="31605" y="146556"/>
                  </a:lnTo>
                  <a:lnTo>
                    <a:pt x="744" y="70642"/>
                  </a:lnTo>
                  <a:cubicBezTo>
                    <a:pt x="-779" y="67022"/>
                    <a:pt x="78" y="62926"/>
                    <a:pt x="2935" y="60164"/>
                  </a:cubicBezTo>
                  <a:lnTo>
                    <a:pt x="63800" y="1585"/>
                  </a:lnTo>
                  <a:cubicBezTo>
                    <a:pt x="66086" y="-606"/>
                    <a:pt x="69705" y="-510"/>
                    <a:pt x="71896" y="1776"/>
                  </a:cubicBezTo>
                  <a:cubicBezTo>
                    <a:pt x="74087" y="4062"/>
                    <a:pt x="73992" y="7681"/>
                    <a:pt x="71706" y="9872"/>
                  </a:cubicBezTo>
                  <a:lnTo>
                    <a:pt x="11794" y="67498"/>
                  </a:lnTo>
                  <a:lnTo>
                    <a:pt x="42369" y="142555"/>
                  </a:lnTo>
                  <a:cubicBezTo>
                    <a:pt x="42845" y="143698"/>
                    <a:pt x="43036" y="144936"/>
                    <a:pt x="43036" y="146175"/>
                  </a:cubicBezTo>
                  <a:lnTo>
                    <a:pt x="43036" y="173797"/>
                  </a:lnTo>
                  <a:cubicBezTo>
                    <a:pt x="43036" y="176941"/>
                    <a:pt x="40464" y="179512"/>
                    <a:pt x="37321" y="179512"/>
                  </a:cubicBezTo>
                  <a:lnTo>
                    <a:pt x="37321" y="179512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201447" y="4642580"/>
              <a:ext cx="51054" cy="32670"/>
            </a:xfrm>
            <a:custGeom>
              <a:avLst/>
              <a:gdLst/>
              <a:ahLst/>
              <a:cxnLst/>
              <a:rect l="l" t="t" r="r" b="b"/>
              <a:pathLst>
                <a:path w="51054" h="32670" extrusionOk="0">
                  <a:moveTo>
                    <a:pt x="44863" y="0"/>
                  </a:moveTo>
                  <a:lnTo>
                    <a:pt x="6286" y="0"/>
                  </a:lnTo>
                  <a:cubicBezTo>
                    <a:pt x="2858" y="0"/>
                    <a:pt x="0" y="2762"/>
                    <a:pt x="0" y="6287"/>
                  </a:cubicBezTo>
                  <a:lnTo>
                    <a:pt x="0" y="25241"/>
                  </a:lnTo>
                  <a:lnTo>
                    <a:pt x="25527" y="32671"/>
                  </a:lnTo>
                  <a:lnTo>
                    <a:pt x="51054" y="25241"/>
                  </a:lnTo>
                  <a:lnTo>
                    <a:pt x="51054" y="6287"/>
                  </a:lnTo>
                  <a:cubicBezTo>
                    <a:pt x="51054" y="2857"/>
                    <a:pt x="48292" y="0"/>
                    <a:pt x="44767" y="0"/>
                  </a:cubicBezTo>
                  <a:lnTo>
                    <a:pt x="44767" y="0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217925" y="4716303"/>
              <a:ext cx="11430" cy="90011"/>
            </a:xfrm>
            <a:custGeom>
              <a:avLst/>
              <a:gdLst/>
              <a:ahLst/>
              <a:cxnLst/>
              <a:rect l="l" t="t" r="r" b="b"/>
              <a:pathLst>
                <a:path w="11430" h="90011" extrusionOk="0">
                  <a:moveTo>
                    <a:pt x="5715" y="90011"/>
                  </a:moveTo>
                  <a:cubicBezTo>
                    <a:pt x="2572" y="90011"/>
                    <a:pt x="0" y="87439"/>
                    <a:pt x="0" y="84296"/>
                  </a:cubicBezTo>
                  <a:lnTo>
                    <a:pt x="0" y="5715"/>
                  </a:lnTo>
                  <a:cubicBezTo>
                    <a:pt x="0" y="2572"/>
                    <a:pt x="2572" y="0"/>
                    <a:pt x="5715" y="0"/>
                  </a:cubicBezTo>
                  <a:cubicBezTo>
                    <a:pt x="8858" y="0"/>
                    <a:pt x="11430" y="2572"/>
                    <a:pt x="11430" y="5715"/>
                  </a:cubicBezTo>
                  <a:lnTo>
                    <a:pt x="11430" y="84296"/>
                  </a:lnTo>
                  <a:cubicBezTo>
                    <a:pt x="11430" y="87439"/>
                    <a:pt x="8858" y="90011"/>
                    <a:pt x="5715" y="90011"/>
                  </a:cubicBezTo>
                  <a:lnTo>
                    <a:pt x="5715" y="90011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3525583" y="4716303"/>
              <a:ext cx="11429" cy="90011"/>
            </a:xfrm>
            <a:custGeom>
              <a:avLst/>
              <a:gdLst/>
              <a:ahLst/>
              <a:cxnLst/>
              <a:rect l="l" t="t" r="r" b="b"/>
              <a:pathLst>
                <a:path w="11429" h="90011" extrusionOk="0">
                  <a:moveTo>
                    <a:pt x="5715" y="90011"/>
                  </a:moveTo>
                  <a:cubicBezTo>
                    <a:pt x="2572" y="90011"/>
                    <a:pt x="0" y="87439"/>
                    <a:pt x="0" y="84296"/>
                  </a:cubicBezTo>
                  <a:lnTo>
                    <a:pt x="0" y="5715"/>
                  </a:lnTo>
                  <a:cubicBezTo>
                    <a:pt x="0" y="2572"/>
                    <a:pt x="2572" y="0"/>
                    <a:pt x="5715" y="0"/>
                  </a:cubicBezTo>
                  <a:cubicBezTo>
                    <a:pt x="8858" y="0"/>
                    <a:pt x="11430" y="2572"/>
                    <a:pt x="11430" y="5715"/>
                  </a:cubicBezTo>
                  <a:lnTo>
                    <a:pt x="11430" y="84296"/>
                  </a:lnTo>
                  <a:cubicBezTo>
                    <a:pt x="11430" y="87439"/>
                    <a:pt x="8858" y="90011"/>
                    <a:pt x="5715" y="90011"/>
                  </a:cubicBezTo>
                  <a:lnTo>
                    <a:pt x="5715" y="90011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3210115" y="4691157"/>
              <a:ext cx="27241" cy="34670"/>
            </a:xfrm>
            <a:custGeom>
              <a:avLst/>
              <a:gdLst/>
              <a:ahLst/>
              <a:cxnLst/>
              <a:rect l="l" t="t" r="r" b="b"/>
              <a:pathLst>
                <a:path w="27241" h="34670" extrusionOk="0">
                  <a:moveTo>
                    <a:pt x="23336" y="34671"/>
                  </a:moveTo>
                  <a:lnTo>
                    <a:pt x="3810" y="34671"/>
                  </a:lnTo>
                  <a:cubicBezTo>
                    <a:pt x="1715" y="34671"/>
                    <a:pt x="0" y="32956"/>
                    <a:pt x="0" y="30861"/>
                  </a:cubicBezTo>
                  <a:lnTo>
                    <a:pt x="0" y="7429"/>
                  </a:lnTo>
                  <a:lnTo>
                    <a:pt x="13621" y="0"/>
                  </a:lnTo>
                  <a:lnTo>
                    <a:pt x="27242" y="7429"/>
                  </a:lnTo>
                  <a:lnTo>
                    <a:pt x="27242" y="30861"/>
                  </a:lnTo>
                  <a:cubicBezTo>
                    <a:pt x="27242" y="32956"/>
                    <a:pt x="25527" y="34671"/>
                    <a:pt x="23432" y="34671"/>
                  </a:cubicBezTo>
                  <a:lnTo>
                    <a:pt x="23432" y="34671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3517772" y="4691157"/>
              <a:ext cx="27241" cy="34670"/>
            </a:xfrm>
            <a:custGeom>
              <a:avLst/>
              <a:gdLst/>
              <a:ahLst/>
              <a:cxnLst/>
              <a:rect l="l" t="t" r="r" b="b"/>
              <a:pathLst>
                <a:path w="27241" h="34670" extrusionOk="0">
                  <a:moveTo>
                    <a:pt x="23336" y="34671"/>
                  </a:moveTo>
                  <a:lnTo>
                    <a:pt x="3810" y="34671"/>
                  </a:lnTo>
                  <a:cubicBezTo>
                    <a:pt x="1715" y="34671"/>
                    <a:pt x="0" y="32956"/>
                    <a:pt x="0" y="30861"/>
                  </a:cubicBezTo>
                  <a:lnTo>
                    <a:pt x="0" y="7429"/>
                  </a:lnTo>
                  <a:lnTo>
                    <a:pt x="13621" y="0"/>
                  </a:lnTo>
                  <a:lnTo>
                    <a:pt x="27242" y="7429"/>
                  </a:lnTo>
                  <a:lnTo>
                    <a:pt x="27242" y="30861"/>
                  </a:lnTo>
                  <a:cubicBezTo>
                    <a:pt x="27242" y="32956"/>
                    <a:pt x="25527" y="34671"/>
                    <a:pt x="23431" y="34671"/>
                  </a:cubicBezTo>
                  <a:lnTo>
                    <a:pt x="23431" y="34671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3335229" y="4625390"/>
              <a:ext cx="26473" cy="52813"/>
            </a:xfrm>
            <a:custGeom>
              <a:avLst/>
              <a:gdLst/>
              <a:ahLst/>
              <a:cxnLst/>
              <a:rect l="l" t="t" r="r" b="b"/>
              <a:pathLst>
                <a:path w="26473" h="52813" extrusionOk="0">
                  <a:moveTo>
                    <a:pt x="5760" y="52813"/>
                  </a:moveTo>
                  <a:cubicBezTo>
                    <a:pt x="5093" y="52813"/>
                    <a:pt x="4426" y="52718"/>
                    <a:pt x="3760" y="52432"/>
                  </a:cubicBezTo>
                  <a:cubicBezTo>
                    <a:pt x="807" y="51384"/>
                    <a:pt x="-717" y="48051"/>
                    <a:pt x="331" y="45098"/>
                  </a:cubicBezTo>
                  <a:lnTo>
                    <a:pt x="15380" y="3759"/>
                  </a:lnTo>
                  <a:cubicBezTo>
                    <a:pt x="16428" y="807"/>
                    <a:pt x="19762" y="-717"/>
                    <a:pt x="22714" y="331"/>
                  </a:cubicBezTo>
                  <a:cubicBezTo>
                    <a:pt x="25667" y="1378"/>
                    <a:pt x="27191" y="4712"/>
                    <a:pt x="26143" y="7665"/>
                  </a:cubicBezTo>
                  <a:lnTo>
                    <a:pt x="11094" y="49003"/>
                  </a:lnTo>
                  <a:cubicBezTo>
                    <a:pt x="10237" y="51384"/>
                    <a:pt x="8046" y="52813"/>
                    <a:pt x="5665" y="52813"/>
                  </a:cubicBezTo>
                  <a:lnTo>
                    <a:pt x="5665" y="52813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3390569" y="4625390"/>
              <a:ext cx="26473" cy="52813"/>
            </a:xfrm>
            <a:custGeom>
              <a:avLst/>
              <a:gdLst/>
              <a:ahLst/>
              <a:cxnLst/>
              <a:rect l="l" t="t" r="r" b="b"/>
              <a:pathLst>
                <a:path w="26473" h="52813" extrusionOk="0">
                  <a:moveTo>
                    <a:pt x="20809" y="52813"/>
                  </a:moveTo>
                  <a:cubicBezTo>
                    <a:pt x="18428" y="52813"/>
                    <a:pt x="16237" y="51384"/>
                    <a:pt x="15380" y="49003"/>
                  </a:cubicBezTo>
                  <a:lnTo>
                    <a:pt x="331" y="7665"/>
                  </a:lnTo>
                  <a:cubicBezTo>
                    <a:pt x="-717" y="4712"/>
                    <a:pt x="807" y="1378"/>
                    <a:pt x="3760" y="331"/>
                  </a:cubicBezTo>
                  <a:cubicBezTo>
                    <a:pt x="6712" y="-717"/>
                    <a:pt x="10046" y="807"/>
                    <a:pt x="11094" y="3759"/>
                  </a:cubicBezTo>
                  <a:lnTo>
                    <a:pt x="26143" y="45098"/>
                  </a:lnTo>
                  <a:cubicBezTo>
                    <a:pt x="27191" y="48051"/>
                    <a:pt x="25667" y="51384"/>
                    <a:pt x="22714" y="52432"/>
                  </a:cubicBezTo>
                  <a:cubicBezTo>
                    <a:pt x="22048" y="52718"/>
                    <a:pt x="21381" y="52813"/>
                    <a:pt x="20714" y="52813"/>
                  </a:cubicBezTo>
                  <a:lnTo>
                    <a:pt x="20714" y="52813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3275361" y="4485608"/>
              <a:ext cx="201834" cy="136016"/>
            </a:xfrm>
            <a:custGeom>
              <a:avLst/>
              <a:gdLst/>
              <a:ahLst/>
              <a:cxnLst/>
              <a:rect l="l" t="t" r="r" b="b"/>
              <a:pathLst>
                <a:path w="201834" h="136016" extrusionOk="0">
                  <a:moveTo>
                    <a:pt x="201740" y="128588"/>
                  </a:moveTo>
                  <a:lnTo>
                    <a:pt x="100870" y="136017"/>
                  </a:lnTo>
                  <a:lnTo>
                    <a:pt x="0" y="128588"/>
                  </a:lnTo>
                  <a:lnTo>
                    <a:pt x="0" y="4382"/>
                  </a:lnTo>
                  <a:cubicBezTo>
                    <a:pt x="0" y="2000"/>
                    <a:pt x="1905" y="0"/>
                    <a:pt x="4381" y="0"/>
                  </a:cubicBezTo>
                  <a:lnTo>
                    <a:pt x="197453" y="0"/>
                  </a:lnTo>
                  <a:cubicBezTo>
                    <a:pt x="199834" y="0"/>
                    <a:pt x="201835" y="1905"/>
                    <a:pt x="201835" y="4382"/>
                  </a:cubicBezTo>
                  <a:lnTo>
                    <a:pt x="201835" y="128588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3456050" y="4485608"/>
              <a:ext cx="21050" cy="131730"/>
            </a:xfrm>
            <a:custGeom>
              <a:avLst/>
              <a:gdLst/>
              <a:ahLst/>
              <a:cxnLst/>
              <a:rect l="l" t="t" r="r" b="b"/>
              <a:pathLst>
                <a:path w="21050" h="131730" extrusionOk="0">
                  <a:moveTo>
                    <a:pt x="16669" y="0"/>
                  </a:moveTo>
                  <a:lnTo>
                    <a:pt x="0" y="0"/>
                  </a:lnTo>
                  <a:cubicBezTo>
                    <a:pt x="2381" y="0"/>
                    <a:pt x="4382" y="1905"/>
                    <a:pt x="4382" y="4382"/>
                  </a:cubicBezTo>
                  <a:lnTo>
                    <a:pt x="4382" y="131731"/>
                  </a:lnTo>
                  <a:lnTo>
                    <a:pt x="21050" y="131731"/>
                  </a:lnTo>
                  <a:lnTo>
                    <a:pt x="21050" y="4382"/>
                  </a:lnTo>
                  <a:cubicBezTo>
                    <a:pt x="21050" y="2000"/>
                    <a:pt x="19145" y="0"/>
                    <a:pt x="16669" y="0"/>
                  </a:cubicBezTo>
                  <a:lnTo>
                    <a:pt x="16669" y="0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3275361" y="4614195"/>
              <a:ext cx="201834" cy="21621"/>
            </a:xfrm>
            <a:custGeom>
              <a:avLst/>
              <a:gdLst/>
              <a:ahLst/>
              <a:cxnLst/>
              <a:rect l="l" t="t" r="r" b="b"/>
              <a:pathLst>
                <a:path w="201834" h="21621" extrusionOk="0">
                  <a:moveTo>
                    <a:pt x="201740" y="0"/>
                  </a:moveTo>
                  <a:lnTo>
                    <a:pt x="0" y="0"/>
                  </a:lnTo>
                  <a:lnTo>
                    <a:pt x="0" y="17240"/>
                  </a:lnTo>
                  <a:cubicBezTo>
                    <a:pt x="0" y="19621"/>
                    <a:pt x="1905" y="21622"/>
                    <a:pt x="4381" y="21622"/>
                  </a:cubicBezTo>
                  <a:lnTo>
                    <a:pt x="197453" y="21622"/>
                  </a:lnTo>
                  <a:cubicBezTo>
                    <a:pt x="199834" y="21622"/>
                    <a:pt x="201835" y="19717"/>
                    <a:pt x="201835" y="17240"/>
                  </a:cubicBezTo>
                  <a:lnTo>
                    <a:pt x="201835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3455955" y="4614195"/>
              <a:ext cx="21050" cy="21621"/>
            </a:xfrm>
            <a:custGeom>
              <a:avLst/>
              <a:gdLst/>
              <a:ahLst/>
              <a:cxnLst/>
              <a:rect l="l" t="t" r="r" b="b"/>
              <a:pathLst>
                <a:path w="21050" h="21621" extrusionOk="0">
                  <a:moveTo>
                    <a:pt x="4381" y="0"/>
                  </a:moveTo>
                  <a:lnTo>
                    <a:pt x="4381" y="17240"/>
                  </a:lnTo>
                  <a:cubicBezTo>
                    <a:pt x="4381" y="19621"/>
                    <a:pt x="2476" y="21622"/>
                    <a:pt x="0" y="21622"/>
                  </a:cubicBezTo>
                  <a:lnTo>
                    <a:pt x="16669" y="21622"/>
                  </a:lnTo>
                  <a:cubicBezTo>
                    <a:pt x="19050" y="21622"/>
                    <a:pt x="21050" y="19717"/>
                    <a:pt x="21050" y="17240"/>
                  </a:cubicBezTo>
                  <a:lnTo>
                    <a:pt x="21050" y="0"/>
                  </a:lnTo>
                  <a:lnTo>
                    <a:pt x="4381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5" name="Google Shape;805;p32"/>
            <p:cNvGrpSpPr/>
            <p:nvPr/>
          </p:nvGrpSpPr>
          <p:grpSpPr>
            <a:xfrm>
              <a:off x="3249366" y="4451993"/>
              <a:ext cx="67139" cy="71140"/>
              <a:chOff x="3249366" y="4451993"/>
              <a:chExt cx="67139" cy="71140"/>
            </a:xfrm>
          </p:grpSpPr>
          <p:sp>
            <p:nvSpPr>
              <p:cNvPr id="806" name="Google Shape;806;p32"/>
              <p:cNvSpPr/>
              <p:nvPr/>
            </p:nvSpPr>
            <p:spPr>
              <a:xfrm>
                <a:off x="3272408" y="4481512"/>
                <a:ext cx="44097" cy="41621"/>
              </a:xfrm>
              <a:custGeom>
                <a:avLst/>
                <a:gdLst/>
                <a:ahLst/>
                <a:cxnLst/>
                <a:rect l="l" t="t" r="r" b="b"/>
                <a:pathLst>
                  <a:path w="44097" h="41621" extrusionOk="0">
                    <a:moveTo>
                      <a:pt x="33528" y="95"/>
                    </a:moveTo>
                    <a:lnTo>
                      <a:pt x="14383" y="10954"/>
                    </a:lnTo>
                    <a:lnTo>
                      <a:pt x="0" y="28194"/>
                    </a:lnTo>
                    <a:lnTo>
                      <a:pt x="8382" y="38195"/>
                    </a:lnTo>
                    <a:cubicBezTo>
                      <a:pt x="11811" y="42291"/>
                      <a:pt x="17907" y="42767"/>
                      <a:pt x="22003" y="39338"/>
                    </a:cubicBezTo>
                    <a:lnTo>
                      <a:pt x="40672" y="23622"/>
                    </a:lnTo>
                    <a:cubicBezTo>
                      <a:pt x="44768" y="20193"/>
                      <a:pt x="45244" y="14097"/>
                      <a:pt x="41815" y="10001"/>
                    </a:cubicBezTo>
                    <a:lnTo>
                      <a:pt x="33433" y="0"/>
                    </a:lnTo>
                    <a:close/>
                  </a:path>
                </a:pathLst>
              </a:custGeom>
              <a:solidFill>
                <a:srgbClr val="B1AD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3249366" y="4451993"/>
                <a:ext cx="46568" cy="46283"/>
              </a:xfrm>
              <a:custGeom>
                <a:avLst/>
                <a:gdLst/>
                <a:ahLst/>
                <a:cxnLst/>
                <a:rect l="l" t="t" r="r" b="b"/>
                <a:pathLst>
                  <a:path w="46568" h="46283" extrusionOk="0">
                    <a:moveTo>
                      <a:pt x="7135" y="4659"/>
                    </a:moveTo>
                    <a:cubicBezTo>
                      <a:pt x="-1342" y="11707"/>
                      <a:pt x="-2390" y="24376"/>
                      <a:pt x="4659" y="32758"/>
                    </a:cubicBezTo>
                    <a:lnTo>
                      <a:pt x="15994" y="46283"/>
                    </a:lnTo>
                    <a:lnTo>
                      <a:pt x="46569" y="20661"/>
                    </a:lnTo>
                    <a:lnTo>
                      <a:pt x="35234" y="7135"/>
                    </a:lnTo>
                    <a:cubicBezTo>
                      <a:pt x="28186" y="-1342"/>
                      <a:pt x="15517" y="-2390"/>
                      <a:pt x="7135" y="4659"/>
                    </a:cubicBezTo>
                    <a:lnTo>
                      <a:pt x="7135" y="4659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8" name="Google Shape;808;p32"/>
            <p:cNvSpPr/>
            <p:nvPr/>
          </p:nvSpPr>
          <p:spPr>
            <a:xfrm>
              <a:off x="3254358" y="4462223"/>
              <a:ext cx="59472" cy="53948"/>
            </a:xfrm>
            <a:custGeom>
              <a:avLst/>
              <a:gdLst/>
              <a:ahLst/>
              <a:cxnLst/>
              <a:rect l="l" t="t" r="r" b="b"/>
              <a:pathLst>
                <a:path w="59472" h="53948" extrusionOk="0">
                  <a:moveTo>
                    <a:pt x="58341" y="13764"/>
                  </a:moveTo>
                  <a:lnTo>
                    <a:pt x="11383" y="53198"/>
                  </a:lnTo>
                  <a:cubicBezTo>
                    <a:pt x="9954" y="54340"/>
                    <a:pt x="7954" y="54150"/>
                    <a:pt x="6716" y="52816"/>
                  </a:cubicBezTo>
                  <a:lnTo>
                    <a:pt x="3572" y="49102"/>
                  </a:lnTo>
                  <a:cubicBezTo>
                    <a:pt x="-1857" y="42625"/>
                    <a:pt x="-1000" y="33100"/>
                    <a:pt x="5477" y="27671"/>
                  </a:cubicBezTo>
                  <a:lnTo>
                    <a:pt x="34148" y="3572"/>
                  </a:lnTo>
                  <a:cubicBezTo>
                    <a:pt x="40625" y="-1857"/>
                    <a:pt x="50150" y="-1000"/>
                    <a:pt x="55579" y="5477"/>
                  </a:cubicBezTo>
                  <a:lnTo>
                    <a:pt x="58722" y="9192"/>
                  </a:lnTo>
                  <a:cubicBezTo>
                    <a:pt x="59865" y="10621"/>
                    <a:pt x="59675" y="12621"/>
                    <a:pt x="58341" y="13859"/>
                  </a:cubicBezTo>
                  <a:lnTo>
                    <a:pt x="58341" y="13859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3457575" y="4589621"/>
              <a:ext cx="96202" cy="85534"/>
            </a:xfrm>
            <a:custGeom>
              <a:avLst/>
              <a:gdLst/>
              <a:ahLst/>
              <a:cxnLst/>
              <a:rect l="l" t="t" r="r" b="b"/>
              <a:pathLst>
                <a:path w="96202" h="85534" extrusionOk="0">
                  <a:moveTo>
                    <a:pt x="96202" y="4286"/>
                  </a:moveTo>
                  <a:lnTo>
                    <a:pt x="96202" y="73819"/>
                  </a:lnTo>
                  <a:cubicBezTo>
                    <a:pt x="96202" y="76200"/>
                    <a:pt x="94298" y="78105"/>
                    <a:pt x="91916" y="78105"/>
                  </a:cubicBezTo>
                  <a:lnTo>
                    <a:pt x="48101" y="85534"/>
                  </a:lnTo>
                  <a:lnTo>
                    <a:pt x="7429" y="78105"/>
                  </a:lnTo>
                  <a:lnTo>
                    <a:pt x="0" y="39053"/>
                  </a:lnTo>
                  <a:lnTo>
                    <a:pt x="7429" y="0"/>
                  </a:lnTo>
                  <a:lnTo>
                    <a:pt x="91821" y="0"/>
                  </a:lnTo>
                  <a:cubicBezTo>
                    <a:pt x="94202" y="0"/>
                    <a:pt x="96107" y="1905"/>
                    <a:pt x="96107" y="4286"/>
                  </a:cubicBezTo>
                  <a:lnTo>
                    <a:pt x="96107" y="4286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3533393" y="4589621"/>
              <a:ext cx="20383" cy="78104"/>
            </a:xfrm>
            <a:custGeom>
              <a:avLst/>
              <a:gdLst/>
              <a:ahLst/>
              <a:cxnLst/>
              <a:rect l="l" t="t" r="r" b="b"/>
              <a:pathLst>
                <a:path w="20383" h="78104" extrusionOk="0">
                  <a:moveTo>
                    <a:pt x="16097" y="0"/>
                  </a:moveTo>
                  <a:lnTo>
                    <a:pt x="0" y="0"/>
                  </a:lnTo>
                  <a:cubicBezTo>
                    <a:pt x="2381" y="0"/>
                    <a:pt x="4286" y="1905"/>
                    <a:pt x="4286" y="4286"/>
                  </a:cubicBezTo>
                  <a:lnTo>
                    <a:pt x="4286" y="73819"/>
                  </a:lnTo>
                  <a:cubicBezTo>
                    <a:pt x="4286" y="76200"/>
                    <a:pt x="2381" y="78105"/>
                    <a:pt x="0" y="78105"/>
                  </a:cubicBezTo>
                  <a:lnTo>
                    <a:pt x="16097" y="78105"/>
                  </a:lnTo>
                  <a:cubicBezTo>
                    <a:pt x="18479" y="78105"/>
                    <a:pt x="20383" y="76200"/>
                    <a:pt x="20383" y="73819"/>
                  </a:cubicBezTo>
                  <a:lnTo>
                    <a:pt x="20383" y="4286"/>
                  </a:lnTo>
                  <a:cubicBezTo>
                    <a:pt x="20383" y="1905"/>
                    <a:pt x="18479" y="0"/>
                    <a:pt x="16097" y="0"/>
                  </a:cubicBezTo>
                  <a:lnTo>
                    <a:pt x="16097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3436143" y="4589621"/>
              <a:ext cx="28860" cy="85534"/>
            </a:xfrm>
            <a:custGeom>
              <a:avLst/>
              <a:gdLst/>
              <a:ahLst/>
              <a:cxnLst/>
              <a:rect l="l" t="t" r="r" b="b"/>
              <a:pathLst>
                <a:path w="28860" h="85534" extrusionOk="0">
                  <a:moveTo>
                    <a:pt x="28861" y="0"/>
                  </a:moveTo>
                  <a:lnTo>
                    <a:pt x="4286" y="0"/>
                  </a:lnTo>
                  <a:cubicBezTo>
                    <a:pt x="1905" y="0"/>
                    <a:pt x="0" y="1905"/>
                    <a:pt x="0" y="4286"/>
                  </a:cubicBezTo>
                  <a:lnTo>
                    <a:pt x="0" y="73819"/>
                  </a:lnTo>
                  <a:cubicBezTo>
                    <a:pt x="0" y="76200"/>
                    <a:pt x="1905" y="78105"/>
                    <a:pt x="4286" y="78105"/>
                  </a:cubicBezTo>
                  <a:lnTo>
                    <a:pt x="16478" y="85534"/>
                  </a:lnTo>
                  <a:lnTo>
                    <a:pt x="28861" y="78105"/>
                  </a:lnTo>
                  <a:lnTo>
                    <a:pt x="28861" y="0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3186969" y="4667726"/>
              <a:ext cx="381000" cy="30861"/>
            </a:xfrm>
            <a:custGeom>
              <a:avLst/>
              <a:gdLst/>
              <a:ahLst/>
              <a:cxnLst/>
              <a:rect l="l" t="t" r="r" b="b"/>
              <a:pathLst>
                <a:path w="381000" h="30861" extrusionOk="0">
                  <a:moveTo>
                    <a:pt x="0" y="3810"/>
                  </a:moveTo>
                  <a:lnTo>
                    <a:pt x="0" y="27051"/>
                  </a:lnTo>
                  <a:cubicBezTo>
                    <a:pt x="0" y="29146"/>
                    <a:pt x="1715" y="30861"/>
                    <a:pt x="3810" y="30861"/>
                  </a:cubicBezTo>
                  <a:lnTo>
                    <a:pt x="377190" y="30861"/>
                  </a:lnTo>
                  <a:cubicBezTo>
                    <a:pt x="379286" y="30861"/>
                    <a:pt x="381000" y="29146"/>
                    <a:pt x="381000" y="27051"/>
                  </a:cubicBezTo>
                  <a:lnTo>
                    <a:pt x="381000" y="3810"/>
                  </a:lnTo>
                  <a:cubicBezTo>
                    <a:pt x="381000" y="1715"/>
                    <a:pt x="379286" y="0"/>
                    <a:pt x="377190" y="0"/>
                  </a:cubicBezTo>
                  <a:lnTo>
                    <a:pt x="3810" y="0"/>
                  </a:lnTo>
                  <a:cubicBezTo>
                    <a:pt x="1715" y="0"/>
                    <a:pt x="0" y="1715"/>
                    <a:pt x="0" y="3810"/>
                  </a:cubicBezTo>
                  <a:lnTo>
                    <a:pt x="0" y="3810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3547300" y="4667726"/>
              <a:ext cx="20669" cy="30861"/>
            </a:xfrm>
            <a:custGeom>
              <a:avLst/>
              <a:gdLst/>
              <a:ahLst/>
              <a:cxnLst/>
              <a:rect l="l" t="t" r="r" b="b"/>
              <a:pathLst>
                <a:path w="20669" h="30861" extrusionOk="0">
                  <a:moveTo>
                    <a:pt x="16859" y="0"/>
                  </a:moveTo>
                  <a:lnTo>
                    <a:pt x="0" y="0"/>
                  </a:lnTo>
                  <a:cubicBezTo>
                    <a:pt x="2096" y="0"/>
                    <a:pt x="3810" y="1715"/>
                    <a:pt x="3810" y="3810"/>
                  </a:cubicBezTo>
                  <a:lnTo>
                    <a:pt x="3810" y="27051"/>
                  </a:lnTo>
                  <a:cubicBezTo>
                    <a:pt x="3810" y="29146"/>
                    <a:pt x="2096" y="30861"/>
                    <a:pt x="0" y="30861"/>
                  </a:cubicBezTo>
                  <a:lnTo>
                    <a:pt x="16859" y="30861"/>
                  </a:lnTo>
                  <a:cubicBezTo>
                    <a:pt x="18955" y="30861"/>
                    <a:pt x="20669" y="29146"/>
                    <a:pt x="20669" y="27051"/>
                  </a:cubicBezTo>
                  <a:lnTo>
                    <a:pt x="20669" y="3810"/>
                  </a:lnTo>
                  <a:cubicBezTo>
                    <a:pt x="20669" y="1715"/>
                    <a:pt x="18955" y="0"/>
                    <a:pt x="16859" y="0"/>
                  </a:cubicBezTo>
                  <a:lnTo>
                    <a:pt x="16859" y="0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32"/>
          <p:cNvGrpSpPr/>
          <p:nvPr/>
        </p:nvGrpSpPr>
        <p:grpSpPr>
          <a:xfrm>
            <a:off x="3542964" y="1596781"/>
            <a:ext cx="397993" cy="397694"/>
            <a:chOff x="7849838" y="3838765"/>
            <a:chExt cx="381000" cy="380714"/>
          </a:xfrm>
        </p:grpSpPr>
        <p:sp>
          <p:nvSpPr>
            <p:cNvPr id="815" name="Google Shape;815;p32"/>
            <p:cNvSpPr/>
            <p:nvPr/>
          </p:nvSpPr>
          <p:spPr>
            <a:xfrm>
              <a:off x="7871841" y="4066412"/>
              <a:ext cx="284797" cy="115824"/>
            </a:xfrm>
            <a:custGeom>
              <a:avLst/>
              <a:gdLst/>
              <a:ahLst/>
              <a:cxnLst/>
              <a:rect l="l" t="t" r="r" b="b"/>
              <a:pathLst>
                <a:path w="284797" h="115824" extrusionOk="0">
                  <a:moveTo>
                    <a:pt x="234410" y="4572"/>
                  </a:moveTo>
                  <a:cubicBezTo>
                    <a:pt x="216027" y="36290"/>
                    <a:pt x="181737" y="57721"/>
                    <a:pt x="142399" y="57721"/>
                  </a:cubicBezTo>
                  <a:cubicBezTo>
                    <a:pt x="103061" y="57721"/>
                    <a:pt x="68770" y="36386"/>
                    <a:pt x="50387" y="4572"/>
                  </a:cubicBezTo>
                  <a:lnTo>
                    <a:pt x="14192" y="0"/>
                  </a:lnTo>
                  <a:lnTo>
                    <a:pt x="0" y="33623"/>
                  </a:lnTo>
                  <a:cubicBezTo>
                    <a:pt x="28384" y="82772"/>
                    <a:pt x="81534" y="115824"/>
                    <a:pt x="142399" y="115824"/>
                  </a:cubicBezTo>
                  <a:cubicBezTo>
                    <a:pt x="203264" y="115824"/>
                    <a:pt x="256413" y="82772"/>
                    <a:pt x="284798" y="33623"/>
                  </a:cubicBezTo>
                  <a:lnTo>
                    <a:pt x="266985" y="8573"/>
                  </a:lnTo>
                  <a:lnTo>
                    <a:pt x="234410" y="4572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7921561" y="4086320"/>
              <a:ext cx="235077" cy="96012"/>
            </a:xfrm>
            <a:custGeom>
              <a:avLst/>
              <a:gdLst/>
              <a:ahLst/>
              <a:cxnLst/>
              <a:rect l="l" t="t" r="r" b="b"/>
              <a:pathLst>
                <a:path w="235077" h="96012" extrusionOk="0">
                  <a:moveTo>
                    <a:pt x="211265" y="0"/>
                  </a:moveTo>
                  <a:lnTo>
                    <a:pt x="235078" y="13811"/>
                  </a:lnTo>
                  <a:cubicBezTo>
                    <a:pt x="206693" y="62960"/>
                    <a:pt x="153544" y="96012"/>
                    <a:pt x="92679" y="96012"/>
                  </a:cubicBezTo>
                  <a:cubicBezTo>
                    <a:pt x="58294" y="96012"/>
                    <a:pt x="26384" y="85439"/>
                    <a:pt x="0" y="67342"/>
                  </a:cubicBezTo>
                  <a:cubicBezTo>
                    <a:pt x="20765" y="76772"/>
                    <a:pt x="43911" y="82010"/>
                    <a:pt x="68199" y="82010"/>
                  </a:cubicBezTo>
                  <a:cubicBezTo>
                    <a:pt x="129159" y="82010"/>
                    <a:pt x="182499" y="49054"/>
                    <a:pt x="211265" y="0"/>
                  </a:cubicBezTo>
                  <a:lnTo>
                    <a:pt x="211265" y="0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849838" y="3853338"/>
              <a:ext cx="172021" cy="246602"/>
            </a:xfrm>
            <a:custGeom>
              <a:avLst/>
              <a:gdLst/>
              <a:ahLst/>
              <a:cxnLst/>
              <a:rect l="l" t="t" r="r" b="b"/>
              <a:pathLst>
                <a:path w="172021" h="246602" extrusionOk="0">
                  <a:moveTo>
                    <a:pt x="164402" y="95"/>
                  </a:moveTo>
                  <a:lnTo>
                    <a:pt x="172021" y="26956"/>
                  </a:lnTo>
                  <a:lnTo>
                    <a:pt x="164402" y="58198"/>
                  </a:lnTo>
                  <a:cubicBezTo>
                    <a:pt x="105727" y="58198"/>
                    <a:pt x="58198" y="105727"/>
                    <a:pt x="58198" y="164401"/>
                  </a:cubicBezTo>
                  <a:cubicBezTo>
                    <a:pt x="58198" y="183737"/>
                    <a:pt x="63341" y="201930"/>
                    <a:pt x="72390" y="217551"/>
                  </a:cubicBezTo>
                  <a:lnTo>
                    <a:pt x="22003" y="246602"/>
                  </a:lnTo>
                  <a:cubicBezTo>
                    <a:pt x="8001" y="222409"/>
                    <a:pt x="0" y="194310"/>
                    <a:pt x="0" y="164401"/>
                  </a:cubicBezTo>
                  <a:cubicBezTo>
                    <a:pt x="0" y="73628"/>
                    <a:pt x="73628" y="0"/>
                    <a:pt x="164402" y="0"/>
                  </a:cubicBezTo>
                  <a:lnTo>
                    <a:pt x="164402" y="0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8014239" y="3853433"/>
              <a:ext cx="164401" cy="246602"/>
            </a:xfrm>
            <a:custGeom>
              <a:avLst/>
              <a:gdLst/>
              <a:ahLst/>
              <a:cxnLst/>
              <a:rect l="l" t="t" r="r" b="b"/>
              <a:pathLst>
                <a:path w="164401" h="246602" extrusionOk="0">
                  <a:moveTo>
                    <a:pt x="164402" y="164402"/>
                  </a:moveTo>
                  <a:cubicBezTo>
                    <a:pt x="164402" y="194310"/>
                    <a:pt x="156400" y="222409"/>
                    <a:pt x="142399" y="246602"/>
                  </a:cubicBezTo>
                  <a:lnTo>
                    <a:pt x="92011" y="217551"/>
                  </a:lnTo>
                  <a:cubicBezTo>
                    <a:pt x="101060" y="201930"/>
                    <a:pt x="106203" y="183737"/>
                    <a:pt x="106203" y="164402"/>
                  </a:cubicBezTo>
                  <a:cubicBezTo>
                    <a:pt x="106203" y="105728"/>
                    <a:pt x="58674" y="58198"/>
                    <a:pt x="0" y="58198"/>
                  </a:cubicBezTo>
                  <a:lnTo>
                    <a:pt x="0" y="0"/>
                  </a:lnTo>
                  <a:cubicBezTo>
                    <a:pt x="90773" y="0"/>
                    <a:pt x="164402" y="73628"/>
                    <a:pt x="164402" y="164402"/>
                  </a:cubicBezTo>
                  <a:lnTo>
                    <a:pt x="164402" y="164402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8095487" y="3874960"/>
              <a:ext cx="83153" cy="225170"/>
            </a:xfrm>
            <a:custGeom>
              <a:avLst/>
              <a:gdLst/>
              <a:ahLst/>
              <a:cxnLst/>
              <a:rect l="l" t="t" r="r" b="b"/>
              <a:pathLst>
                <a:path w="83153" h="225170" extrusionOk="0">
                  <a:moveTo>
                    <a:pt x="0" y="0"/>
                  </a:moveTo>
                  <a:cubicBezTo>
                    <a:pt x="36672" y="30385"/>
                    <a:pt x="60007" y="76295"/>
                    <a:pt x="60007" y="127635"/>
                  </a:cubicBezTo>
                  <a:cubicBezTo>
                    <a:pt x="60007" y="158210"/>
                    <a:pt x="51721" y="186785"/>
                    <a:pt x="37338" y="211360"/>
                  </a:cubicBezTo>
                  <a:lnTo>
                    <a:pt x="61151" y="225171"/>
                  </a:lnTo>
                  <a:cubicBezTo>
                    <a:pt x="75152" y="200977"/>
                    <a:pt x="83154" y="172879"/>
                    <a:pt x="83154" y="142970"/>
                  </a:cubicBezTo>
                  <a:cubicBezTo>
                    <a:pt x="83154" y="81724"/>
                    <a:pt x="49625" y="2828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8013668" y="3882866"/>
              <a:ext cx="173069" cy="168211"/>
            </a:xfrm>
            <a:custGeom>
              <a:avLst/>
              <a:gdLst/>
              <a:ahLst/>
              <a:cxnLst/>
              <a:rect l="l" t="t" r="r" b="b"/>
              <a:pathLst>
                <a:path w="173069" h="168211" extrusionOk="0">
                  <a:moveTo>
                    <a:pt x="103632" y="0"/>
                  </a:moveTo>
                  <a:lnTo>
                    <a:pt x="4381" y="99251"/>
                  </a:lnTo>
                  <a:cubicBezTo>
                    <a:pt x="2857" y="100775"/>
                    <a:pt x="1428" y="102394"/>
                    <a:pt x="285" y="104108"/>
                  </a:cubicBezTo>
                  <a:lnTo>
                    <a:pt x="0" y="104489"/>
                  </a:lnTo>
                  <a:lnTo>
                    <a:pt x="51625" y="168212"/>
                  </a:lnTo>
                  <a:lnTo>
                    <a:pt x="138017" y="104489"/>
                  </a:lnTo>
                  <a:lnTo>
                    <a:pt x="173069" y="69437"/>
                  </a:lnTo>
                  <a:lnTo>
                    <a:pt x="103632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8121491" y="3937158"/>
              <a:ext cx="65246" cy="60007"/>
            </a:xfrm>
            <a:custGeom>
              <a:avLst/>
              <a:gdLst/>
              <a:ahLst/>
              <a:cxnLst/>
              <a:rect l="l" t="t" r="r" b="b"/>
              <a:pathLst>
                <a:path w="65246" h="60007" extrusionOk="0">
                  <a:moveTo>
                    <a:pt x="50196" y="0"/>
                  </a:moveTo>
                  <a:lnTo>
                    <a:pt x="0" y="50197"/>
                  </a:lnTo>
                  <a:lnTo>
                    <a:pt x="4953" y="60007"/>
                  </a:lnTo>
                  <a:lnTo>
                    <a:pt x="30194" y="50197"/>
                  </a:lnTo>
                  <a:lnTo>
                    <a:pt x="65246" y="15145"/>
                  </a:lnTo>
                  <a:lnTo>
                    <a:pt x="50196" y="95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8006778" y="3987355"/>
              <a:ext cx="144907" cy="75469"/>
            </a:xfrm>
            <a:custGeom>
              <a:avLst/>
              <a:gdLst/>
              <a:ahLst/>
              <a:cxnLst/>
              <a:rect l="l" t="t" r="r" b="b"/>
              <a:pathLst>
                <a:path w="144907" h="75469" extrusionOk="0">
                  <a:moveTo>
                    <a:pt x="144907" y="0"/>
                  </a:moveTo>
                  <a:lnTo>
                    <a:pt x="80709" y="64199"/>
                  </a:lnTo>
                  <a:cubicBezTo>
                    <a:pt x="68421" y="76486"/>
                    <a:pt x="49752" y="78391"/>
                    <a:pt x="35465" y="70104"/>
                  </a:cubicBezTo>
                  <a:cubicBezTo>
                    <a:pt x="27083" y="77533"/>
                    <a:pt x="14224" y="77248"/>
                    <a:pt x="6223" y="69247"/>
                  </a:cubicBezTo>
                  <a:cubicBezTo>
                    <a:pt x="-1778" y="61246"/>
                    <a:pt x="-2064" y="48387"/>
                    <a:pt x="5366" y="40005"/>
                  </a:cubicBezTo>
                  <a:cubicBezTo>
                    <a:pt x="-1873" y="27623"/>
                    <a:pt x="-1397" y="12002"/>
                    <a:pt x="6890" y="95"/>
                  </a:cubicBezTo>
                  <a:lnTo>
                    <a:pt x="144907" y="95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3" name="Google Shape;823;p32"/>
            <p:cNvGrpSpPr/>
            <p:nvPr/>
          </p:nvGrpSpPr>
          <p:grpSpPr>
            <a:xfrm>
              <a:off x="8007667" y="3838765"/>
              <a:ext cx="223171" cy="223916"/>
              <a:chOff x="8007667" y="3838765"/>
              <a:chExt cx="223171" cy="223916"/>
            </a:xfrm>
          </p:grpSpPr>
          <p:sp>
            <p:nvSpPr>
              <p:cNvPr id="824" name="Google Shape;824;p32"/>
              <p:cNvSpPr/>
              <p:nvPr/>
            </p:nvSpPr>
            <p:spPr>
              <a:xfrm>
                <a:off x="8007667" y="3987355"/>
                <a:ext cx="144017" cy="75326"/>
              </a:xfrm>
              <a:custGeom>
                <a:avLst/>
                <a:gdLst/>
                <a:ahLst/>
                <a:cxnLst/>
                <a:rect l="l" t="t" r="r" b="b"/>
                <a:pathLst>
                  <a:path w="144017" h="75326" extrusionOk="0">
                    <a:moveTo>
                      <a:pt x="79820" y="64199"/>
                    </a:moveTo>
                    <a:lnTo>
                      <a:pt x="144018" y="0"/>
                    </a:lnTo>
                    <a:lnTo>
                      <a:pt x="113824" y="0"/>
                    </a:lnTo>
                    <a:lnTo>
                      <a:pt x="67913" y="45911"/>
                    </a:lnTo>
                    <a:cubicBezTo>
                      <a:pt x="55054" y="58769"/>
                      <a:pt x="36671" y="62103"/>
                      <a:pt x="22670" y="55245"/>
                    </a:cubicBezTo>
                    <a:cubicBezTo>
                      <a:pt x="21907" y="54864"/>
                      <a:pt x="20955" y="54959"/>
                      <a:pt x="20288" y="55531"/>
                    </a:cubicBezTo>
                    <a:cubicBezTo>
                      <a:pt x="14192" y="60389"/>
                      <a:pt x="6572" y="62008"/>
                      <a:pt x="0" y="60198"/>
                    </a:cubicBezTo>
                    <a:cubicBezTo>
                      <a:pt x="285" y="61055"/>
                      <a:pt x="571" y="61817"/>
                      <a:pt x="857" y="62579"/>
                    </a:cubicBezTo>
                    <a:lnTo>
                      <a:pt x="857" y="62579"/>
                    </a:lnTo>
                    <a:cubicBezTo>
                      <a:pt x="6572" y="75629"/>
                      <a:pt x="23622" y="79629"/>
                      <a:pt x="34480" y="70009"/>
                    </a:cubicBezTo>
                    <a:cubicBezTo>
                      <a:pt x="48768" y="78391"/>
                      <a:pt x="67437" y="76391"/>
                      <a:pt x="79724" y="64103"/>
                    </a:cubicBezTo>
                    <a:lnTo>
                      <a:pt x="79724" y="64103"/>
                    </a:ln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8126444" y="3838765"/>
                <a:ext cx="104394" cy="104393"/>
              </a:xfrm>
              <a:custGeom>
                <a:avLst/>
                <a:gdLst/>
                <a:ahLst/>
                <a:cxnLst/>
                <a:rect l="l" t="t" r="r" b="b"/>
                <a:pathLst>
                  <a:path w="104394" h="104393" extrusionOk="0">
                    <a:moveTo>
                      <a:pt x="35719" y="9430"/>
                    </a:moveTo>
                    <a:lnTo>
                      <a:pt x="0" y="45148"/>
                    </a:lnTo>
                    <a:lnTo>
                      <a:pt x="59246" y="104394"/>
                    </a:lnTo>
                    <a:lnTo>
                      <a:pt x="94965" y="68675"/>
                    </a:lnTo>
                    <a:cubicBezTo>
                      <a:pt x="107538" y="56102"/>
                      <a:pt x="107538" y="35623"/>
                      <a:pt x="94965" y="22955"/>
                    </a:cubicBezTo>
                    <a:lnTo>
                      <a:pt x="81439" y="9430"/>
                    </a:lnTo>
                    <a:cubicBezTo>
                      <a:pt x="68866" y="-3143"/>
                      <a:pt x="48387" y="-3143"/>
                      <a:pt x="35719" y="9430"/>
                    </a:cubicBezTo>
                    <a:lnTo>
                      <a:pt x="35719" y="943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8170640" y="3848290"/>
                <a:ext cx="60198" cy="94964"/>
              </a:xfrm>
              <a:custGeom>
                <a:avLst/>
                <a:gdLst/>
                <a:ahLst/>
                <a:cxnLst/>
                <a:rect l="l" t="t" r="r" b="b"/>
                <a:pathLst>
                  <a:path w="60198" h="94964" extrusionOk="0">
                    <a:moveTo>
                      <a:pt x="50768" y="13525"/>
                    </a:moveTo>
                    <a:lnTo>
                      <a:pt x="37242" y="0"/>
                    </a:lnTo>
                    <a:cubicBezTo>
                      <a:pt x="49054" y="11811"/>
                      <a:pt x="48387" y="31623"/>
                      <a:pt x="35719" y="44196"/>
                    </a:cubicBezTo>
                    <a:lnTo>
                      <a:pt x="0" y="79915"/>
                    </a:lnTo>
                    <a:lnTo>
                      <a:pt x="15050" y="94964"/>
                    </a:lnTo>
                    <a:lnTo>
                      <a:pt x="50768" y="59246"/>
                    </a:lnTo>
                    <a:cubicBezTo>
                      <a:pt x="63341" y="46672"/>
                      <a:pt x="63341" y="26194"/>
                      <a:pt x="50768" y="13525"/>
                    </a:cubicBezTo>
                    <a:lnTo>
                      <a:pt x="50768" y="13525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7" name="Google Shape;827;p32"/>
            <p:cNvSpPr/>
            <p:nvPr/>
          </p:nvSpPr>
          <p:spPr>
            <a:xfrm>
              <a:off x="8096392" y="3860911"/>
              <a:ext cx="112204" cy="112204"/>
            </a:xfrm>
            <a:custGeom>
              <a:avLst/>
              <a:gdLst/>
              <a:ahLst/>
              <a:cxnLst/>
              <a:rect l="l" t="t" r="r" b="b"/>
              <a:pathLst>
                <a:path w="112204" h="112204" extrusionOk="0">
                  <a:moveTo>
                    <a:pt x="24051" y="2715"/>
                  </a:moveTo>
                  <a:lnTo>
                    <a:pt x="109490" y="88154"/>
                  </a:lnTo>
                  <a:cubicBezTo>
                    <a:pt x="113110" y="91773"/>
                    <a:pt x="113110" y="97584"/>
                    <a:pt x="109490" y="101203"/>
                  </a:cubicBezTo>
                  <a:lnTo>
                    <a:pt x="101203" y="109490"/>
                  </a:lnTo>
                  <a:cubicBezTo>
                    <a:pt x="97584" y="113109"/>
                    <a:pt x="91774" y="113109"/>
                    <a:pt x="88154" y="109490"/>
                  </a:cubicBezTo>
                  <a:lnTo>
                    <a:pt x="2715" y="24051"/>
                  </a:lnTo>
                  <a:cubicBezTo>
                    <a:pt x="-905" y="20431"/>
                    <a:pt x="-905" y="14621"/>
                    <a:pt x="2715" y="11001"/>
                  </a:cubicBezTo>
                  <a:lnTo>
                    <a:pt x="11001" y="2715"/>
                  </a:lnTo>
                  <a:cubicBezTo>
                    <a:pt x="14621" y="-905"/>
                    <a:pt x="20431" y="-905"/>
                    <a:pt x="24051" y="2715"/>
                  </a:cubicBezTo>
                  <a:lnTo>
                    <a:pt x="24051" y="2715"/>
                  </a:lnTo>
                  <a:close/>
                </a:path>
              </a:pathLst>
            </a:custGeom>
            <a:solidFill>
              <a:srgbClr val="3041B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8168449" y="3932967"/>
              <a:ext cx="40243" cy="40243"/>
            </a:xfrm>
            <a:custGeom>
              <a:avLst/>
              <a:gdLst/>
              <a:ahLst/>
              <a:cxnLst/>
              <a:rect l="l" t="t" r="r" b="b"/>
              <a:pathLst>
                <a:path w="40243" h="40243" extrusionOk="0">
                  <a:moveTo>
                    <a:pt x="37529" y="16192"/>
                  </a:moveTo>
                  <a:lnTo>
                    <a:pt x="21336" y="0"/>
                  </a:lnTo>
                  <a:cubicBezTo>
                    <a:pt x="24860" y="3524"/>
                    <a:pt x="24860" y="9239"/>
                    <a:pt x="21336" y="12763"/>
                  </a:cubicBezTo>
                  <a:lnTo>
                    <a:pt x="12763" y="21336"/>
                  </a:lnTo>
                  <a:cubicBezTo>
                    <a:pt x="9239" y="24860"/>
                    <a:pt x="3524" y="24860"/>
                    <a:pt x="0" y="21336"/>
                  </a:cubicBezTo>
                  <a:lnTo>
                    <a:pt x="16193" y="37529"/>
                  </a:lnTo>
                  <a:cubicBezTo>
                    <a:pt x="19812" y="41148"/>
                    <a:pt x="25622" y="41148"/>
                    <a:pt x="29242" y="37529"/>
                  </a:cubicBezTo>
                  <a:lnTo>
                    <a:pt x="37529" y="29242"/>
                  </a:lnTo>
                  <a:cubicBezTo>
                    <a:pt x="41148" y="25622"/>
                    <a:pt x="41148" y="19812"/>
                    <a:pt x="37529" y="16192"/>
                  </a:cubicBezTo>
                  <a:lnTo>
                    <a:pt x="37529" y="16192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7971567" y="4110323"/>
              <a:ext cx="85344" cy="109061"/>
            </a:xfrm>
            <a:custGeom>
              <a:avLst/>
              <a:gdLst/>
              <a:ahLst/>
              <a:cxnLst/>
              <a:rect l="l" t="t" r="r" b="b"/>
              <a:pathLst>
                <a:path w="85344" h="109061" extrusionOk="0">
                  <a:moveTo>
                    <a:pt x="42672" y="0"/>
                  </a:moveTo>
                  <a:cubicBezTo>
                    <a:pt x="33719" y="0"/>
                    <a:pt x="0" y="38005"/>
                    <a:pt x="0" y="66389"/>
                  </a:cubicBezTo>
                  <a:cubicBezTo>
                    <a:pt x="0" y="90011"/>
                    <a:pt x="19145" y="109061"/>
                    <a:pt x="42672" y="109061"/>
                  </a:cubicBezTo>
                  <a:cubicBezTo>
                    <a:pt x="66199" y="109061"/>
                    <a:pt x="85344" y="89916"/>
                    <a:pt x="85344" y="66389"/>
                  </a:cubicBezTo>
                  <a:cubicBezTo>
                    <a:pt x="85344" y="38100"/>
                    <a:pt x="51626" y="0"/>
                    <a:pt x="42672" y="0"/>
                  </a:cubicBezTo>
                  <a:lnTo>
                    <a:pt x="42672" y="0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8004143" y="4110323"/>
              <a:ext cx="52672" cy="109156"/>
            </a:xfrm>
            <a:custGeom>
              <a:avLst/>
              <a:gdLst/>
              <a:ahLst/>
              <a:cxnLst/>
              <a:rect l="l" t="t" r="r" b="b"/>
              <a:pathLst>
                <a:path w="52672" h="109156" extrusionOk="0">
                  <a:moveTo>
                    <a:pt x="10096" y="0"/>
                  </a:moveTo>
                  <a:cubicBezTo>
                    <a:pt x="8667" y="0"/>
                    <a:pt x="6762" y="857"/>
                    <a:pt x="4381" y="2572"/>
                  </a:cubicBezTo>
                  <a:cubicBezTo>
                    <a:pt x="17240" y="16669"/>
                    <a:pt x="33051" y="42386"/>
                    <a:pt x="33051" y="63246"/>
                  </a:cubicBezTo>
                  <a:cubicBezTo>
                    <a:pt x="33051" y="84106"/>
                    <a:pt x="18955" y="103156"/>
                    <a:pt x="0" y="107918"/>
                  </a:cubicBezTo>
                  <a:cubicBezTo>
                    <a:pt x="3238" y="108680"/>
                    <a:pt x="6572" y="109157"/>
                    <a:pt x="10001" y="109157"/>
                  </a:cubicBezTo>
                  <a:cubicBezTo>
                    <a:pt x="33623" y="109157"/>
                    <a:pt x="52673" y="90011"/>
                    <a:pt x="52673" y="66484"/>
                  </a:cubicBezTo>
                  <a:cubicBezTo>
                    <a:pt x="52673" y="38195"/>
                    <a:pt x="18955" y="95"/>
                    <a:pt x="10001" y="95"/>
                  </a:cubicBezTo>
                  <a:lnTo>
                    <a:pt x="10001" y="95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2"/>
          <p:cNvGrpSpPr/>
          <p:nvPr/>
        </p:nvGrpSpPr>
        <p:grpSpPr>
          <a:xfrm>
            <a:off x="6066726" y="1596632"/>
            <a:ext cx="397992" cy="397992"/>
            <a:chOff x="2409825" y="3238500"/>
            <a:chExt cx="380999" cy="380999"/>
          </a:xfrm>
        </p:grpSpPr>
        <p:sp>
          <p:nvSpPr>
            <p:cNvPr id="832" name="Google Shape;832;p32"/>
            <p:cNvSpPr/>
            <p:nvPr/>
          </p:nvSpPr>
          <p:spPr>
            <a:xfrm>
              <a:off x="2521077" y="3282124"/>
              <a:ext cx="269747" cy="337375"/>
            </a:xfrm>
            <a:custGeom>
              <a:avLst/>
              <a:gdLst/>
              <a:ahLst/>
              <a:cxnLst/>
              <a:rect l="l" t="t" r="r" b="b"/>
              <a:pathLst>
                <a:path w="269747" h="337375" extrusionOk="0">
                  <a:moveTo>
                    <a:pt x="269748" y="4000"/>
                  </a:moveTo>
                  <a:lnTo>
                    <a:pt x="269748" y="333375"/>
                  </a:lnTo>
                  <a:cubicBezTo>
                    <a:pt x="269748" y="335566"/>
                    <a:pt x="267938" y="337375"/>
                    <a:pt x="265748" y="337375"/>
                  </a:cubicBezTo>
                  <a:lnTo>
                    <a:pt x="4001" y="337375"/>
                  </a:lnTo>
                  <a:cubicBezTo>
                    <a:pt x="1810" y="337375"/>
                    <a:pt x="0" y="335566"/>
                    <a:pt x="0" y="333375"/>
                  </a:cubicBezTo>
                  <a:lnTo>
                    <a:pt x="0" y="51245"/>
                  </a:lnTo>
                  <a:lnTo>
                    <a:pt x="51244" y="0"/>
                  </a:lnTo>
                  <a:lnTo>
                    <a:pt x="265748" y="0"/>
                  </a:lnTo>
                  <a:cubicBezTo>
                    <a:pt x="267938" y="0"/>
                    <a:pt x="269748" y="1810"/>
                    <a:pt x="269748" y="4000"/>
                  </a:cubicBezTo>
                  <a:lnTo>
                    <a:pt x="269748" y="4000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763869" y="3282124"/>
              <a:ext cx="26955" cy="337375"/>
            </a:xfrm>
            <a:custGeom>
              <a:avLst/>
              <a:gdLst/>
              <a:ahLst/>
              <a:cxnLst/>
              <a:rect l="l" t="t" r="r" b="b"/>
              <a:pathLst>
                <a:path w="26955" h="337375" extrusionOk="0">
                  <a:moveTo>
                    <a:pt x="22955" y="0"/>
                  </a:moveTo>
                  <a:lnTo>
                    <a:pt x="0" y="0"/>
                  </a:lnTo>
                  <a:cubicBezTo>
                    <a:pt x="2191" y="0"/>
                    <a:pt x="4001" y="1810"/>
                    <a:pt x="4001" y="4000"/>
                  </a:cubicBezTo>
                  <a:lnTo>
                    <a:pt x="4001" y="333375"/>
                  </a:lnTo>
                  <a:cubicBezTo>
                    <a:pt x="4001" y="335566"/>
                    <a:pt x="2191" y="337375"/>
                    <a:pt x="0" y="337375"/>
                  </a:cubicBezTo>
                  <a:lnTo>
                    <a:pt x="22955" y="337375"/>
                  </a:lnTo>
                  <a:cubicBezTo>
                    <a:pt x="25146" y="337375"/>
                    <a:pt x="26956" y="335566"/>
                    <a:pt x="26956" y="333375"/>
                  </a:cubicBezTo>
                  <a:lnTo>
                    <a:pt x="26956" y="4000"/>
                  </a:lnTo>
                  <a:cubicBezTo>
                    <a:pt x="26956" y="1810"/>
                    <a:pt x="25146" y="0"/>
                    <a:pt x="22955" y="0"/>
                  </a:cubicBezTo>
                  <a:lnTo>
                    <a:pt x="22955" y="0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2477452" y="3238500"/>
              <a:ext cx="269747" cy="337375"/>
            </a:xfrm>
            <a:custGeom>
              <a:avLst/>
              <a:gdLst/>
              <a:ahLst/>
              <a:cxnLst/>
              <a:rect l="l" t="t" r="r" b="b"/>
              <a:pathLst>
                <a:path w="269747" h="337375" extrusionOk="0">
                  <a:moveTo>
                    <a:pt x="269748" y="4000"/>
                  </a:moveTo>
                  <a:lnTo>
                    <a:pt x="269748" y="333375"/>
                  </a:lnTo>
                  <a:cubicBezTo>
                    <a:pt x="269748" y="335566"/>
                    <a:pt x="267938" y="337375"/>
                    <a:pt x="265748" y="337375"/>
                  </a:cubicBezTo>
                  <a:lnTo>
                    <a:pt x="4001" y="337375"/>
                  </a:lnTo>
                  <a:cubicBezTo>
                    <a:pt x="1810" y="337375"/>
                    <a:pt x="0" y="335566"/>
                    <a:pt x="0" y="333375"/>
                  </a:cubicBezTo>
                  <a:lnTo>
                    <a:pt x="0" y="51245"/>
                  </a:lnTo>
                  <a:lnTo>
                    <a:pt x="51244" y="0"/>
                  </a:lnTo>
                  <a:lnTo>
                    <a:pt x="265748" y="0"/>
                  </a:lnTo>
                  <a:cubicBezTo>
                    <a:pt x="267938" y="0"/>
                    <a:pt x="269748" y="1810"/>
                    <a:pt x="269748" y="4000"/>
                  </a:cubicBezTo>
                  <a:lnTo>
                    <a:pt x="269748" y="400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2720244" y="3238500"/>
              <a:ext cx="26955" cy="337375"/>
            </a:xfrm>
            <a:custGeom>
              <a:avLst/>
              <a:gdLst/>
              <a:ahLst/>
              <a:cxnLst/>
              <a:rect l="l" t="t" r="r" b="b"/>
              <a:pathLst>
                <a:path w="26955" h="337375" extrusionOk="0">
                  <a:moveTo>
                    <a:pt x="22955" y="0"/>
                  </a:moveTo>
                  <a:lnTo>
                    <a:pt x="0" y="0"/>
                  </a:lnTo>
                  <a:cubicBezTo>
                    <a:pt x="2191" y="0"/>
                    <a:pt x="4000" y="1810"/>
                    <a:pt x="4000" y="4000"/>
                  </a:cubicBezTo>
                  <a:lnTo>
                    <a:pt x="4000" y="333375"/>
                  </a:lnTo>
                  <a:cubicBezTo>
                    <a:pt x="4000" y="335566"/>
                    <a:pt x="2191" y="337375"/>
                    <a:pt x="0" y="337375"/>
                  </a:cubicBezTo>
                  <a:lnTo>
                    <a:pt x="22955" y="337375"/>
                  </a:lnTo>
                  <a:cubicBezTo>
                    <a:pt x="25146" y="337375"/>
                    <a:pt x="26956" y="335566"/>
                    <a:pt x="26956" y="333375"/>
                  </a:cubicBezTo>
                  <a:lnTo>
                    <a:pt x="26956" y="4000"/>
                  </a:lnTo>
                  <a:cubicBezTo>
                    <a:pt x="26956" y="1810"/>
                    <a:pt x="25146" y="0"/>
                    <a:pt x="22955" y="0"/>
                  </a:cubicBezTo>
                  <a:lnTo>
                    <a:pt x="22955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2477452" y="3238500"/>
              <a:ext cx="51244" cy="51244"/>
            </a:xfrm>
            <a:custGeom>
              <a:avLst/>
              <a:gdLst/>
              <a:ahLst/>
              <a:cxnLst/>
              <a:rect l="l" t="t" r="r" b="b"/>
              <a:pathLst>
                <a:path w="51244" h="51244" extrusionOk="0">
                  <a:moveTo>
                    <a:pt x="51244" y="0"/>
                  </a:moveTo>
                  <a:lnTo>
                    <a:pt x="0" y="51245"/>
                  </a:lnTo>
                  <a:lnTo>
                    <a:pt x="47244" y="51245"/>
                  </a:lnTo>
                  <a:cubicBezTo>
                    <a:pt x="49435" y="51245"/>
                    <a:pt x="51244" y="49435"/>
                    <a:pt x="51244" y="47244"/>
                  </a:cubicBezTo>
                  <a:lnTo>
                    <a:pt x="51244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2452687" y="3484625"/>
              <a:ext cx="110680" cy="54578"/>
            </a:xfrm>
            <a:custGeom>
              <a:avLst/>
              <a:gdLst/>
              <a:ahLst/>
              <a:cxnLst/>
              <a:rect l="l" t="t" r="r" b="b"/>
              <a:pathLst>
                <a:path w="110680" h="54578" extrusionOk="0">
                  <a:moveTo>
                    <a:pt x="110681" y="54483"/>
                  </a:moveTo>
                  <a:lnTo>
                    <a:pt x="7620" y="54483"/>
                  </a:lnTo>
                  <a:lnTo>
                    <a:pt x="0" y="27242"/>
                  </a:lnTo>
                  <a:lnTo>
                    <a:pt x="7620" y="0"/>
                  </a:lnTo>
                  <a:lnTo>
                    <a:pt x="110681" y="0"/>
                  </a:lnTo>
                  <a:cubicBezTo>
                    <a:pt x="106966" y="2477"/>
                    <a:pt x="104870" y="11430"/>
                    <a:pt x="104299" y="21527"/>
                  </a:cubicBezTo>
                  <a:cubicBezTo>
                    <a:pt x="104108" y="25337"/>
                    <a:pt x="104108" y="29242"/>
                    <a:pt x="104299" y="33052"/>
                  </a:cubicBezTo>
                  <a:cubicBezTo>
                    <a:pt x="104870" y="43053"/>
                    <a:pt x="106966" y="52102"/>
                    <a:pt x="110681" y="54578"/>
                  </a:cubicBezTo>
                  <a:lnTo>
                    <a:pt x="110681" y="54578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2460307" y="3506057"/>
              <a:ext cx="96678" cy="11525"/>
            </a:xfrm>
            <a:custGeom>
              <a:avLst/>
              <a:gdLst/>
              <a:ahLst/>
              <a:cxnLst/>
              <a:rect l="l" t="t" r="r" b="b"/>
              <a:pathLst>
                <a:path w="96678" h="11525" extrusionOk="0">
                  <a:moveTo>
                    <a:pt x="96679" y="11525"/>
                  </a:moveTo>
                  <a:lnTo>
                    <a:pt x="0" y="11525"/>
                  </a:lnTo>
                  <a:lnTo>
                    <a:pt x="0" y="0"/>
                  </a:lnTo>
                  <a:lnTo>
                    <a:pt x="96679" y="0"/>
                  </a:lnTo>
                  <a:cubicBezTo>
                    <a:pt x="96488" y="3810"/>
                    <a:pt x="96488" y="7715"/>
                    <a:pt x="96679" y="11525"/>
                  </a:cubicBezTo>
                  <a:lnTo>
                    <a:pt x="96679" y="11525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2548890" y="3484625"/>
              <a:ext cx="61150" cy="54483"/>
            </a:xfrm>
            <a:custGeom>
              <a:avLst/>
              <a:gdLst/>
              <a:ahLst/>
              <a:cxnLst/>
              <a:rect l="l" t="t" r="r" b="b"/>
              <a:pathLst>
                <a:path w="61150" h="54483" extrusionOk="0">
                  <a:moveTo>
                    <a:pt x="53530" y="9144"/>
                  </a:moveTo>
                  <a:lnTo>
                    <a:pt x="61151" y="27242"/>
                  </a:lnTo>
                  <a:lnTo>
                    <a:pt x="53530" y="45339"/>
                  </a:lnTo>
                  <a:cubicBezTo>
                    <a:pt x="38005" y="50387"/>
                    <a:pt x="23336" y="54483"/>
                    <a:pt x="16954" y="54483"/>
                  </a:cubicBezTo>
                  <a:lnTo>
                    <a:pt x="14478" y="54483"/>
                  </a:lnTo>
                  <a:cubicBezTo>
                    <a:pt x="5715" y="48578"/>
                    <a:pt x="0" y="38576"/>
                    <a:pt x="0" y="27242"/>
                  </a:cubicBezTo>
                  <a:cubicBezTo>
                    <a:pt x="0" y="15907"/>
                    <a:pt x="5715" y="5906"/>
                    <a:pt x="14478" y="0"/>
                  </a:cubicBezTo>
                  <a:lnTo>
                    <a:pt x="16954" y="0"/>
                  </a:lnTo>
                  <a:cubicBezTo>
                    <a:pt x="23336" y="0"/>
                    <a:pt x="38005" y="4096"/>
                    <a:pt x="53530" y="9144"/>
                  </a:cubicBezTo>
                  <a:lnTo>
                    <a:pt x="53530" y="9144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2602420" y="3493865"/>
              <a:ext cx="39981" cy="36099"/>
            </a:xfrm>
            <a:custGeom>
              <a:avLst/>
              <a:gdLst/>
              <a:ahLst/>
              <a:cxnLst/>
              <a:rect l="l" t="t" r="r" b="b"/>
              <a:pathLst>
                <a:path w="39981" h="36099" extrusionOk="0">
                  <a:moveTo>
                    <a:pt x="36195" y="23432"/>
                  </a:moveTo>
                  <a:cubicBezTo>
                    <a:pt x="26384" y="27051"/>
                    <a:pt x="12954" y="31909"/>
                    <a:pt x="0" y="36100"/>
                  </a:cubicBezTo>
                  <a:lnTo>
                    <a:pt x="0" y="0"/>
                  </a:lnTo>
                  <a:cubicBezTo>
                    <a:pt x="12859" y="4191"/>
                    <a:pt x="26384" y="9049"/>
                    <a:pt x="36195" y="12668"/>
                  </a:cubicBezTo>
                  <a:cubicBezTo>
                    <a:pt x="41243" y="14573"/>
                    <a:pt x="41243" y="21717"/>
                    <a:pt x="36195" y="23527"/>
                  </a:cubicBezTo>
                  <a:lnTo>
                    <a:pt x="36195" y="23527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2409825" y="3491198"/>
              <a:ext cx="35528" cy="41148"/>
            </a:xfrm>
            <a:custGeom>
              <a:avLst/>
              <a:gdLst/>
              <a:ahLst/>
              <a:cxnLst/>
              <a:rect l="l" t="t" r="r" b="b"/>
              <a:pathLst>
                <a:path w="35528" h="41148" extrusionOk="0">
                  <a:moveTo>
                    <a:pt x="10763" y="41148"/>
                  </a:moveTo>
                  <a:lnTo>
                    <a:pt x="27051" y="41148"/>
                  </a:lnTo>
                  <a:lnTo>
                    <a:pt x="35528" y="20574"/>
                  </a:lnTo>
                  <a:lnTo>
                    <a:pt x="27051" y="0"/>
                  </a:lnTo>
                  <a:lnTo>
                    <a:pt x="10763" y="0"/>
                  </a:lnTo>
                  <a:cubicBezTo>
                    <a:pt x="4858" y="0"/>
                    <a:pt x="0" y="4858"/>
                    <a:pt x="0" y="10763"/>
                  </a:cubicBezTo>
                  <a:lnTo>
                    <a:pt x="0" y="30290"/>
                  </a:lnTo>
                  <a:cubicBezTo>
                    <a:pt x="0" y="36195"/>
                    <a:pt x="4858" y="41053"/>
                    <a:pt x="10763" y="41053"/>
                  </a:cubicBezTo>
                  <a:lnTo>
                    <a:pt x="10763" y="41053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2436875" y="3476148"/>
              <a:ext cx="23431" cy="71437"/>
            </a:xfrm>
            <a:custGeom>
              <a:avLst/>
              <a:gdLst/>
              <a:ahLst/>
              <a:cxnLst/>
              <a:rect l="l" t="t" r="r" b="b"/>
              <a:pathLst>
                <a:path w="23431" h="71437" extrusionOk="0">
                  <a:moveTo>
                    <a:pt x="4191" y="0"/>
                  </a:moveTo>
                  <a:lnTo>
                    <a:pt x="19241" y="0"/>
                  </a:lnTo>
                  <a:cubicBezTo>
                    <a:pt x="21527" y="0"/>
                    <a:pt x="23432" y="1905"/>
                    <a:pt x="23432" y="4191"/>
                  </a:cubicBezTo>
                  <a:lnTo>
                    <a:pt x="23432" y="67246"/>
                  </a:lnTo>
                  <a:cubicBezTo>
                    <a:pt x="23432" y="69533"/>
                    <a:pt x="21527" y="71438"/>
                    <a:pt x="19241" y="71438"/>
                  </a:cubicBezTo>
                  <a:lnTo>
                    <a:pt x="4191" y="71438"/>
                  </a:lnTo>
                  <a:cubicBezTo>
                    <a:pt x="1905" y="71438"/>
                    <a:pt x="0" y="69533"/>
                    <a:pt x="0" y="67246"/>
                  </a:cubicBezTo>
                  <a:lnTo>
                    <a:pt x="0" y="4191"/>
                  </a:lnTo>
                  <a:cubicBezTo>
                    <a:pt x="0" y="1905"/>
                    <a:pt x="1905" y="0"/>
                    <a:pt x="4191" y="0"/>
                  </a:cubicBezTo>
                  <a:lnTo>
                    <a:pt x="4191" y="0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2580513" y="3375374"/>
              <a:ext cx="105536" cy="105537"/>
            </a:xfrm>
            <a:custGeom>
              <a:avLst/>
              <a:gdLst/>
              <a:ahLst/>
              <a:cxnLst/>
              <a:rect l="l" t="t" r="r" b="b"/>
              <a:pathLst>
                <a:path w="105536" h="105537" extrusionOk="0">
                  <a:moveTo>
                    <a:pt x="52768" y="105537"/>
                  </a:moveTo>
                  <a:cubicBezTo>
                    <a:pt x="23717" y="105537"/>
                    <a:pt x="0" y="81915"/>
                    <a:pt x="0" y="52769"/>
                  </a:cubicBezTo>
                  <a:cubicBezTo>
                    <a:pt x="0" y="23622"/>
                    <a:pt x="23622" y="0"/>
                    <a:pt x="52768" y="0"/>
                  </a:cubicBezTo>
                  <a:cubicBezTo>
                    <a:pt x="81915" y="0"/>
                    <a:pt x="105537" y="23622"/>
                    <a:pt x="105537" y="52769"/>
                  </a:cubicBezTo>
                  <a:cubicBezTo>
                    <a:pt x="105537" y="81915"/>
                    <a:pt x="81915" y="105537"/>
                    <a:pt x="52768" y="105537"/>
                  </a:cubicBezTo>
                  <a:lnTo>
                    <a:pt x="52768" y="105537"/>
                  </a:lnTo>
                  <a:close/>
                  <a:moveTo>
                    <a:pt x="52768" y="11525"/>
                  </a:moveTo>
                  <a:cubicBezTo>
                    <a:pt x="30004" y="11525"/>
                    <a:pt x="11525" y="30004"/>
                    <a:pt x="11525" y="52769"/>
                  </a:cubicBezTo>
                  <a:cubicBezTo>
                    <a:pt x="11525" y="75533"/>
                    <a:pt x="30004" y="94012"/>
                    <a:pt x="52768" y="94012"/>
                  </a:cubicBezTo>
                  <a:cubicBezTo>
                    <a:pt x="75533" y="94012"/>
                    <a:pt x="94012" y="75533"/>
                    <a:pt x="94012" y="52769"/>
                  </a:cubicBezTo>
                  <a:cubicBezTo>
                    <a:pt x="94012" y="30004"/>
                    <a:pt x="75533" y="11525"/>
                    <a:pt x="52768" y="11525"/>
                  </a:cubicBezTo>
                  <a:lnTo>
                    <a:pt x="52768" y="11525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2538698" y="3333559"/>
              <a:ext cx="100298" cy="100298"/>
            </a:xfrm>
            <a:custGeom>
              <a:avLst/>
              <a:gdLst/>
              <a:ahLst/>
              <a:cxnLst/>
              <a:rect l="l" t="t" r="r" b="b"/>
              <a:pathLst>
                <a:path w="100298" h="100298" extrusionOk="0">
                  <a:moveTo>
                    <a:pt x="90011" y="100298"/>
                  </a:moveTo>
                  <a:lnTo>
                    <a:pt x="10287" y="100298"/>
                  </a:lnTo>
                  <a:cubicBezTo>
                    <a:pt x="4572" y="100298"/>
                    <a:pt x="0" y="95631"/>
                    <a:pt x="0" y="90011"/>
                  </a:cubicBezTo>
                  <a:lnTo>
                    <a:pt x="0" y="10287"/>
                  </a:lnTo>
                  <a:cubicBezTo>
                    <a:pt x="0" y="4572"/>
                    <a:pt x="4667" y="0"/>
                    <a:pt x="10287" y="0"/>
                  </a:cubicBezTo>
                  <a:lnTo>
                    <a:pt x="90011" y="0"/>
                  </a:lnTo>
                  <a:cubicBezTo>
                    <a:pt x="95726" y="0"/>
                    <a:pt x="100298" y="4667"/>
                    <a:pt x="100298" y="10287"/>
                  </a:cubicBezTo>
                  <a:lnTo>
                    <a:pt x="100298" y="90011"/>
                  </a:lnTo>
                  <a:cubicBezTo>
                    <a:pt x="100298" y="95726"/>
                    <a:pt x="95631" y="100298"/>
                    <a:pt x="90011" y="100298"/>
                  </a:cubicBezTo>
                  <a:lnTo>
                    <a:pt x="90011" y="100298"/>
                  </a:lnTo>
                  <a:close/>
                  <a:moveTo>
                    <a:pt x="11430" y="88773"/>
                  </a:moveTo>
                  <a:lnTo>
                    <a:pt x="88773" y="88773"/>
                  </a:lnTo>
                  <a:lnTo>
                    <a:pt x="88773" y="11430"/>
                  </a:lnTo>
                  <a:lnTo>
                    <a:pt x="11430" y="11430"/>
                  </a:lnTo>
                  <a:lnTo>
                    <a:pt x="11430" y="88773"/>
                  </a:lnTo>
                  <a:close/>
                  <a:moveTo>
                    <a:pt x="90011" y="11430"/>
                  </a:moveTo>
                  <a:lnTo>
                    <a:pt x="90011" y="11430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subTitle" idx="4"/>
          </p:nvPr>
        </p:nvSpPr>
        <p:spPr>
          <a:xfrm>
            <a:off x="906048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</a:t>
            </a:r>
            <a:endParaRPr dirty="0"/>
          </a:p>
        </p:txBody>
      </p:sp>
      <p:sp>
        <p:nvSpPr>
          <p:cNvPr id="787" name="Google Shape;787;p32"/>
          <p:cNvSpPr txBox="1">
            <a:spLocks noGrp="1"/>
          </p:cNvSpPr>
          <p:nvPr>
            <p:ph type="subTitle" idx="5"/>
          </p:nvPr>
        </p:nvSpPr>
        <p:spPr>
          <a:xfrm>
            <a:off x="3429782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fr-FR" dirty="0" err="1"/>
              <a:t>css</a:t>
            </a:r>
            <a:endParaRPr dirty="0"/>
          </a:p>
        </p:txBody>
      </p:sp>
      <p:sp>
        <p:nvSpPr>
          <p:cNvPr id="788" name="Google Shape;788;p32"/>
          <p:cNvSpPr txBox="1">
            <a:spLocks noGrp="1"/>
          </p:cNvSpPr>
          <p:nvPr>
            <p:ph type="subTitle" idx="1"/>
          </p:nvPr>
        </p:nvSpPr>
        <p:spPr>
          <a:xfrm>
            <a:off x="905983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Markup language used to create the structure of web pages.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subTitle" idx="2"/>
          </p:nvPr>
        </p:nvSpPr>
        <p:spPr>
          <a:xfrm>
            <a:off x="3429750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Style sheet language that designs the appearance of web pages.</a:t>
            </a:r>
            <a:endParaRPr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5953445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Programming language that makes web pages interactive and dynamic.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6"/>
          </p:nvPr>
        </p:nvSpPr>
        <p:spPr>
          <a:xfrm>
            <a:off x="5953517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63" name="Google Shape;785;p32">
            <a:extLst>
              <a:ext uri="{FF2B5EF4-FFF2-40B4-BE49-F238E27FC236}">
                <a16:creationId xmlns:a16="http://schemas.microsoft.com/office/drawing/2014/main" id="{EDF9A028-5AE8-43A3-B0C4-2AB6D511C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(front)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E5DF8-DEC3-4DC7-9969-E4B32F71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96" y="1642201"/>
            <a:ext cx="678301" cy="678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CCA02-D0D0-48F7-AA9C-F72A3D6D9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90" y="1642202"/>
            <a:ext cx="678300" cy="67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4633D-AAB7-412A-BB77-15CA85A21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603" y="1694807"/>
            <a:ext cx="573088" cy="5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45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subTitle" idx="4"/>
          </p:nvPr>
        </p:nvSpPr>
        <p:spPr>
          <a:xfrm>
            <a:off x="2395873" y="2049719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Figma</a:t>
            </a:r>
            <a:endParaRPr dirty="0"/>
          </a:p>
        </p:txBody>
      </p:sp>
      <p:sp>
        <p:nvSpPr>
          <p:cNvPr id="788" name="Google Shape;788;p32"/>
          <p:cNvSpPr txBox="1">
            <a:spLocks noGrp="1"/>
          </p:cNvSpPr>
          <p:nvPr>
            <p:ph type="subTitle" idx="1"/>
          </p:nvPr>
        </p:nvSpPr>
        <p:spPr>
          <a:xfrm>
            <a:off x="2395873" y="2728019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Collaborative design tool for creating UI mockups and prototypes.</a:t>
            </a:r>
            <a:endParaRPr dirty="0"/>
          </a:p>
        </p:txBody>
      </p:sp>
      <p:sp>
        <p:nvSpPr>
          <p:cNvPr id="63" name="Google Shape;785;p32">
            <a:extLst>
              <a:ext uri="{FF2B5EF4-FFF2-40B4-BE49-F238E27FC236}">
                <a16:creationId xmlns:a16="http://schemas.microsoft.com/office/drawing/2014/main" id="{EDF9A028-5AE8-43A3-B0C4-2AB6D511C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(front)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437D2E-DF55-42F6-BCC1-EB743ACE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73" y="1534241"/>
            <a:ext cx="709992" cy="7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subTitle" idx="4"/>
          </p:nvPr>
        </p:nvSpPr>
        <p:spPr>
          <a:xfrm>
            <a:off x="906048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787" name="Google Shape;787;p32"/>
          <p:cNvSpPr txBox="1">
            <a:spLocks noGrp="1"/>
          </p:cNvSpPr>
          <p:nvPr>
            <p:ph type="subTitle" idx="5"/>
          </p:nvPr>
        </p:nvSpPr>
        <p:spPr>
          <a:xfrm>
            <a:off x="3429782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flask</a:t>
            </a:r>
            <a:endParaRPr dirty="0"/>
          </a:p>
        </p:txBody>
      </p:sp>
      <p:sp>
        <p:nvSpPr>
          <p:cNvPr id="788" name="Google Shape;788;p32"/>
          <p:cNvSpPr txBox="1">
            <a:spLocks noGrp="1"/>
          </p:cNvSpPr>
          <p:nvPr>
            <p:ph type="subTitle" idx="1"/>
          </p:nvPr>
        </p:nvSpPr>
        <p:spPr>
          <a:xfrm>
            <a:off x="905983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Versatile programming language used for web development, data analysis, and artificial intelligence.</a:t>
            </a:r>
            <a:endParaRPr dirty="0"/>
          </a:p>
        </p:txBody>
      </p:sp>
      <p:sp>
        <p:nvSpPr>
          <p:cNvPr id="789" name="Google Shape;789;p32"/>
          <p:cNvSpPr txBox="1">
            <a:spLocks noGrp="1"/>
          </p:cNvSpPr>
          <p:nvPr>
            <p:ph type="subTitle" idx="2"/>
          </p:nvPr>
        </p:nvSpPr>
        <p:spPr>
          <a:xfrm>
            <a:off x="3429750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micro-framework for creating lightweight and flexible web applications.</a:t>
            </a:r>
            <a:endParaRPr dirty="0"/>
          </a:p>
        </p:txBody>
      </p:sp>
      <p:sp>
        <p:nvSpPr>
          <p:cNvPr id="790" name="Google Shape;790;p32"/>
          <p:cNvSpPr txBox="1">
            <a:spLocks noGrp="1"/>
          </p:cNvSpPr>
          <p:nvPr>
            <p:ph type="subTitle" idx="3"/>
          </p:nvPr>
        </p:nvSpPr>
        <p:spPr>
          <a:xfrm>
            <a:off x="5953445" y="2596833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NoSQL database that stores data as JSON documents for flexible data management.</a:t>
            </a:r>
            <a:endParaRPr dirty="0"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6"/>
          </p:nvPr>
        </p:nvSpPr>
        <p:spPr>
          <a:xfrm>
            <a:off x="5953517" y="1994633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MongoDB</a:t>
            </a:r>
            <a:endParaRPr dirty="0"/>
          </a:p>
        </p:txBody>
      </p:sp>
      <p:sp>
        <p:nvSpPr>
          <p:cNvPr id="63" name="Google Shape;785;p32">
            <a:extLst>
              <a:ext uri="{FF2B5EF4-FFF2-40B4-BE49-F238E27FC236}">
                <a16:creationId xmlns:a16="http://schemas.microsoft.com/office/drawing/2014/main" id="{EDF9A028-5AE8-43A3-B0C4-2AB6D511C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rgbClr val="FF0000"/>
                </a:solidFill>
              </a:rPr>
              <a:t>Environment </a:t>
            </a:r>
            <a:r>
              <a:rPr lang="en-US" dirty="0">
                <a:solidFill>
                  <a:schemeClr val="accent6"/>
                </a:solidFill>
              </a:rPr>
              <a:t>(back)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5328B-60BC-4760-8575-25A17ECB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55" y="1544901"/>
            <a:ext cx="571566" cy="571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C23E2-BD84-43B4-8E79-DEBF0920E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169" y="1529140"/>
            <a:ext cx="782391" cy="782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29833-4EB7-40D8-95E0-7C4DC79BC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491" y="1585700"/>
            <a:ext cx="678301" cy="6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subTitle" idx="4"/>
          </p:nvPr>
        </p:nvSpPr>
        <p:spPr>
          <a:xfrm>
            <a:off x="2395873" y="2049719"/>
            <a:ext cx="2284500" cy="6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Postman</a:t>
            </a:r>
            <a:endParaRPr dirty="0"/>
          </a:p>
        </p:txBody>
      </p:sp>
      <p:sp>
        <p:nvSpPr>
          <p:cNvPr id="788" name="Google Shape;788;p32"/>
          <p:cNvSpPr txBox="1">
            <a:spLocks noGrp="1"/>
          </p:cNvSpPr>
          <p:nvPr>
            <p:ph type="subTitle" idx="1"/>
          </p:nvPr>
        </p:nvSpPr>
        <p:spPr>
          <a:xfrm>
            <a:off x="2395873" y="2728019"/>
            <a:ext cx="22845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for testing and developing APIs by facilitating the sending of HTTP requests and analyzing responses.</a:t>
            </a:r>
            <a:endParaRPr lang="fr-FR" dirty="0"/>
          </a:p>
        </p:txBody>
      </p:sp>
      <p:sp>
        <p:nvSpPr>
          <p:cNvPr id="63" name="Google Shape;785;p32">
            <a:extLst>
              <a:ext uri="{FF2B5EF4-FFF2-40B4-BE49-F238E27FC236}">
                <a16:creationId xmlns:a16="http://schemas.microsoft.com/office/drawing/2014/main" id="{EDF9A028-5AE8-43A3-B0C4-2AB6D511C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Work </a:t>
            </a:r>
            <a:r>
              <a:rPr lang="en-US" dirty="0">
                <a:solidFill>
                  <a:srgbClr val="FF0000"/>
                </a:solidFill>
              </a:rPr>
              <a:t>Environment </a:t>
            </a:r>
            <a:r>
              <a:rPr lang="en-US" dirty="0">
                <a:solidFill>
                  <a:schemeClr val="accent6"/>
                </a:solidFill>
              </a:rPr>
              <a:t>(back)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113B1-22D2-46D5-9A6F-96F3C0A2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79" y="1641106"/>
            <a:ext cx="550528" cy="5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4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3141E9-7789-4FFF-9090-E225668C5A18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AC569-846C-44A9-A059-848C5A065F0B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E06DB2-DB3D-427F-80AC-AD3694538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3206712-E233-4D02-81D9-9AFA06B328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3CCE4CF9-A66D-470F-945F-1B0F14E96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5E7BA-3D8F-43F1-8830-6A96EFA406A0}"/>
              </a:ext>
            </a:extLst>
          </p:cNvPr>
          <p:cNvSpPr txBox="1"/>
          <p:nvPr/>
        </p:nvSpPr>
        <p:spPr>
          <a:xfrm>
            <a:off x="2429707" y="1983128"/>
            <a:ext cx="4572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Application </a:t>
            </a:r>
            <a:r>
              <a:rPr lang="fr-FR" sz="3600" b="1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demonstration</a:t>
            </a:r>
            <a:endParaRPr lang="fr-FR" sz="3600" b="1" dirty="0">
              <a:solidFill>
                <a:srgbClr val="323E4F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3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3"/>
          <p:cNvSpPr txBox="1">
            <a:spLocks noGrp="1"/>
          </p:cNvSpPr>
          <p:nvPr>
            <p:ph type="subTitle" idx="6"/>
          </p:nvPr>
        </p:nvSpPr>
        <p:spPr>
          <a:xfrm>
            <a:off x="1660042" y="3116200"/>
            <a:ext cx="275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</a:t>
            </a:r>
            <a:endParaRPr dirty="0"/>
          </a:p>
        </p:txBody>
      </p:sp>
      <p:sp>
        <p:nvSpPr>
          <p:cNvPr id="850" name="Google Shape;85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Conclusion de </a:t>
            </a:r>
            <a:r>
              <a:rPr lang="en-US" dirty="0" err="1">
                <a:solidFill>
                  <a:schemeClr val="accent6"/>
                </a:solidFill>
              </a:rPr>
              <a:t>Projet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51" name="Google Shape;851;p33"/>
          <p:cNvSpPr txBox="1">
            <a:spLocks noGrp="1"/>
          </p:cNvSpPr>
          <p:nvPr>
            <p:ph type="subTitle" idx="1"/>
          </p:nvPr>
        </p:nvSpPr>
        <p:spPr>
          <a:xfrm>
            <a:off x="1660043" y="1756450"/>
            <a:ext cx="2753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objective of the CNIPE project was to provide a centralized platform for students to access internship opportunities, job offers, and career guidance resources.</a:t>
            </a:r>
            <a:endParaRPr lang="fr-FR" dirty="0"/>
          </a:p>
        </p:txBody>
      </p:sp>
      <p:sp>
        <p:nvSpPr>
          <p:cNvPr id="854" name="Google Shape;854;p33"/>
          <p:cNvSpPr txBox="1">
            <a:spLocks noGrp="1"/>
          </p:cNvSpPr>
          <p:nvPr>
            <p:ph type="subTitle" idx="4"/>
          </p:nvPr>
        </p:nvSpPr>
        <p:spPr>
          <a:xfrm>
            <a:off x="5204766" y="3409475"/>
            <a:ext cx="2753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resulted in a comprehensive digital platform that combines modern technologies and rigorous methodologies to meet the needs of users.</a:t>
            </a:r>
            <a:endParaRPr lang="fr-FR" dirty="0"/>
          </a:p>
        </p:txBody>
      </p:sp>
      <p:sp>
        <p:nvSpPr>
          <p:cNvPr id="855" name="Google Shape;855;p33"/>
          <p:cNvSpPr txBox="1">
            <a:spLocks noGrp="1"/>
          </p:cNvSpPr>
          <p:nvPr>
            <p:ph type="subTitle" idx="5"/>
          </p:nvPr>
        </p:nvSpPr>
        <p:spPr>
          <a:xfrm>
            <a:off x="1493920" y="1455550"/>
            <a:ext cx="275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b="1" dirty="0"/>
              <a:t>Objective</a:t>
            </a:r>
            <a:endParaRPr lang="fr-FR" dirty="0"/>
          </a:p>
        </p:txBody>
      </p:sp>
      <p:sp>
        <p:nvSpPr>
          <p:cNvPr id="856" name="Google Shape;856;p33"/>
          <p:cNvSpPr txBox="1">
            <a:spLocks noGrp="1"/>
          </p:cNvSpPr>
          <p:nvPr>
            <p:ph type="subTitle" idx="7"/>
          </p:nvPr>
        </p:nvSpPr>
        <p:spPr>
          <a:xfrm>
            <a:off x="5204740" y="1455550"/>
            <a:ext cx="275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</a:t>
            </a:r>
            <a:r>
              <a:rPr lang="en-US" dirty="0">
                <a:solidFill>
                  <a:srgbClr val="FF0000"/>
                </a:solidFill>
              </a:rPr>
              <a:t>Environment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57" name="Google Shape;857;p33"/>
          <p:cNvSpPr txBox="1">
            <a:spLocks noGrp="1"/>
          </p:cNvSpPr>
          <p:nvPr>
            <p:ph type="subTitle" idx="8"/>
          </p:nvPr>
        </p:nvSpPr>
        <p:spPr>
          <a:xfrm>
            <a:off x="5264651" y="3124309"/>
            <a:ext cx="27534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869" name="Google Shape;869;p33"/>
          <p:cNvGrpSpPr/>
          <p:nvPr/>
        </p:nvGrpSpPr>
        <p:grpSpPr>
          <a:xfrm>
            <a:off x="1185834" y="3583965"/>
            <a:ext cx="397993" cy="373714"/>
            <a:chOff x="8626982" y="3250120"/>
            <a:chExt cx="381000" cy="357758"/>
          </a:xfrm>
        </p:grpSpPr>
        <p:sp>
          <p:nvSpPr>
            <p:cNvPr id="870" name="Google Shape;870;p33"/>
            <p:cNvSpPr/>
            <p:nvPr/>
          </p:nvSpPr>
          <p:spPr>
            <a:xfrm>
              <a:off x="8731853" y="3528059"/>
              <a:ext cx="171164" cy="74104"/>
            </a:xfrm>
            <a:custGeom>
              <a:avLst/>
              <a:gdLst/>
              <a:ahLst/>
              <a:cxnLst/>
              <a:rect l="l" t="t" r="r" b="b"/>
              <a:pathLst>
                <a:path w="171164" h="74104" extrusionOk="0">
                  <a:moveTo>
                    <a:pt x="130779" y="74104"/>
                  </a:moveTo>
                  <a:lnTo>
                    <a:pt x="171165" y="74104"/>
                  </a:lnTo>
                  <a:lnTo>
                    <a:pt x="137446" y="0"/>
                  </a:lnTo>
                  <a:lnTo>
                    <a:pt x="33719" y="0"/>
                  </a:lnTo>
                  <a:lnTo>
                    <a:pt x="0" y="74104"/>
                  </a:lnTo>
                  <a:lnTo>
                    <a:pt x="40386" y="74104"/>
                  </a:lnTo>
                  <a:lnTo>
                    <a:pt x="58484" y="36576"/>
                  </a:lnTo>
                  <a:cubicBezTo>
                    <a:pt x="59817" y="33909"/>
                    <a:pt x="62484" y="32195"/>
                    <a:pt x="65437" y="32195"/>
                  </a:cubicBezTo>
                  <a:lnTo>
                    <a:pt x="105633" y="32195"/>
                  </a:lnTo>
                  <a:cubicBezTo>
                    <a:pt x="108585" y="32195"/>
                    <a:pt x="111347" y="33909"/>
                    <a:pt x="112586" y="36576"/>
                  </a:cubicBezTo>
                  <a:lnTo>
                    <a:pt x="130683" y="74104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8626982" y="3491293"/>
              <a:ext cx="381000" cy="42481"/>
            </a:xfrm>
            <a:custGeom>
              <a:avLst/>
              <a:gdLst/>
              <a:ahLst/>
              <a:cxnLst/>
              <a:rect l="l" t="t" r="r" b="b"/>
              <a:pathLst>
                <a:path w="381000" h="42481" extrusionOk="0">
                  <a:moveTo>
                    <a:pt x="381000" y="7620"/>
                  </a:moveTo>
                  <a:lnTo>
                    <a:pt x="190500" y="0"/>
                  </a:lnTo>
                  <a:lnTo>
                    <a:pt x="0" y="7620"/>
                  </a:lnTo>
                  <a:lnTo>
                    <a:pt x="0" y="34290"/>
                  </a:lnTo>
                  <a:cubicBezTo>
                    <a:pt x="0" y="38862"/>
                    <a:pt x="3715" y="42482"/>
                    <a:pt x="8192" y="42482"/>
                  </a:cubicBezTo>
                  <a:lnTo>
                    <a:pt x="372809" y="42482"/>
                  </a:lnTo>
                  <a:cubicBezTo>
                    <a:pt x="377381" y="42482"/>
                    <a:pt x="381000" y="38767"/>
                    <a:pt x="381000" y="34290"/>
                  </a:cubicBezTo>
                  <a:lnTo>
                    <a:pt x="381000" y="762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8626982" y="3250215"/>
              <a:ext cx="381000" cy="248697"/>
            </a:xfrm>
            <a:custGeom>
              <a:avLst/>
              <a:gdLst/>
              <a:ahLst/>
              <a:cxnLst/>
              <a:rect l="l" t="t" r="r" b="b"/>
              <a:pathLst>
                <a:path w="381000" h="248697" extrusionOk="0">
                  <a:moveTo>
                    <a:pt x="381000" y="248698"/>
                  </a:moveTo>
                  <a:lnTo>
                    <a:pt x="0" y="248698"/>
                  </a:lnTo>
                  <a:lnTo>
                    <a:pt x="0" y="8191"/>
                  </a:lnTo>
                  <a:cubicBezTo>
                    <a:pt x="0" y="3619"/>
                    <a:pt x="3715" y="0"/>
                    <a:pt x="8192" y="0"/>
                  </a:cubicBezTo>
                  <a:lnTo>
                    <a:pt x="372809" y="0"/>
                  </a:lnTo>
                  <a:cubicBezTo>
                    <a:pt x="377381" y="0"/>
                    <a:pt x="381000" y="3715"/>
                    <a:pt x="381000" y="8191"/>
                  </a:cubicBezTo>
                  <a:lnTo>
                    <a:pt x="381000" y="248698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8976836" y="3250120"/>
              <a:ext cx="31146" cy="248697"/>
            </a:xfrm>
            <a:custGeom>
              <a:avLst/>
              <a:gdLst/>
              <a:ahLst/>
              <a:cxnLst/>
              <a:rect l="l" t="t" r="r" b="b"/>
              <a:pathLst>
                <a:path w="31146" h="248697" extrusionOk="0">
                  <a:moveTo>
                    <a:pt x="22955" y="0"/>
                  </a:moveTo>
                  <a:lnTo>
                    <a:pt x="0" y="0"/>
                  </a:lnTo>
                  <a:cubicBezTo>
                    <a:pt x="4572" y="0"/>
                    <a:pt x="8191" y="3715"/>
                    <a:pt x="8191" y="8192"/>
                  </a:cubicBezTo>
                  <a:lnTo>
                    <a:pt x="8191" y="248698"/>
                  </a:lnTo>
                  <a:lnTo>
                    <a:pt x="31146" y="248698"/>
                  </a:lnTo>
                  <a:lnTo>
                    <a:pt x="31146" y="8192"/>
                  </a:lnTo>
                  <a:cubicBezTo>
                    <a:pt x="31146" y="3619"/>
                    <a:pt x="27432" y="0"/>
                    <a:pt x="22955" y="0"/>
                  </a:cubicBezTo>
                  <a:lnTo>
                    <a:pt x="22955" y="0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8976836" y="3498913"/>
              <a:ext cx="31146" cy="34861"/>
            </a:xfrm>
            <a:custGeom>
              <a:avLst/>
              <a:gdLst/>
              <a:ahLst/>
              <a:cxnLst/>
              <a:rect l="l" t="t" r="r" b="b"/>
              <a:pathLst>
                <a:path w="31146" h="34861" extrusionOk="0">
                  <a:moveTo>
                    <a:pt x="8191" y="0"/>
                  </a:moveTo>
                  <a:lnTo>
                    <a:pt x="8191" y="26670"/>
                  </a:lnTo>
                  <a:cubicBezTo>
                    <a:pt x="8191" y="31242"/>
                    <a:pt x="4476" y="34862"/>
                    <a:pt x="0" y="34862"/>
                  </a:cubicBezTo>
                  <a:lnTo>
                    <a:pt x="22955" y="34862"/>
                  </a:lnTo>
                  <a:cubicBezTo>
                    <a:pt x="27527" y="34862"/>
                    <a:pt x="31146" y="31147"/>
                    <a:pt x="31146" y="26670"/>
                  </a:cubicBezTo>
                  <a:lnTo>
                    <a:pt x="31146" y="0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8784599" y="3370897"/>
              <a:ext cx="65576" cy="78105"/>
            </a:xfrm>
            <a:custGeom>
              <a:avLst/>
              <a:gdLst/>
              <a:ahLst/>
              <a:cxnLst/>
              <a:rect l="l" t="t" r="r" b="b"/>
              <a:pathLst>
                <a:path w="65576" h="78105" extrusionOk="0">
                  <a:moveTo>
                    <a:pt x="37456" y="0"/>
                  </a:moveTo>
                  <a:lnTo>
                    <a:pt x="28216" y="0"/>
                  </a:lnTo>
                  <a:cubicBezTo>
                    <a:pt x="-740" y="26003"/>
                    <a:pt x="-13789" y="50673"/>
                    <a:pt x="20405" y="78105"/>
                  </a:cubicBezTo>
                  <a:lnTo>
                    <a:pt x="45171" y="78105"/>
                  </a:lnTo>
                  <a:cubicBezTo>
                    <a:pt x="79365" y="50673"/>
                    <a:pt x="66316" y="26003"/>
                    <a:pt x="37360" y="0"/>
                  </a:cubicBezTo>
                  <a:lnTo>
                    <a:pt x="37360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8801004" y="3459289"/>
              <a:ext cx="32861" cy="39528"/>
            </a:xfrm>
            <a:custGeom>
              <a:avLst/>
              <a:gdLst/>
              <a:ahLst/>
              <a:cxnLst/>
              <a:rect l="l" t="t" r="r" b="b"/>
              <a:pathLst>
                <a:path w="32861" h="39528" extrusionOk="0">
                  <a:moveTo>
                    <a:pt x="0" y="0"/>
                  </a:moveTo>
                  <a:lnTo>
                    <a:pt x="32861" y="0"/>
                  </a:lnTo>
                  <a:lnTo>
                    <a:pt x="32861" y="39529"/>
                  </a:lnTo>
                  <a:lnTo>
                    <a:pt x="0" y="39529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8791384" y="3441287"/>
              <a:ext cx="52197" cy="26670"/>
            </a:xfrm>
            <a:custGeom>
              <a:avLst/>
              <a:gdLst/>
              <a:ahLst/>
              <a:cxnLst/>
              <a:rect l="l" t="t" r="r" b="b"/>
              <a:pathLst>
                <a:path w="52197" h="26670" extrusionOk="0">
                  <a:moveTo>
                    <a:pt x="0" y="21241"/>
                  </a:moveTo>
                  <a:lnTo>
                    <a:pt x="0" y="5429"/>
                  </a:lnTo>
                  <a:cubicBezTo>
                    <a:pt x="0" y="2381"/>
                    <a:pt x="2477" y="0"/>
                    <a:pt x="5429" y="0"/>
                  </a:cubicBezTo>
                  <a:lnTo>
                    <a:pt x="46768" y="0"/>
                  </a:lnTo>
                  <a:cubicBezTo>
                    <a:pt x="49816" y="0"/>
                    <a:pt x="52197" y="2477"/>
                    <a:pt x="52197" y="5429"/>
                  </a:cubicBezTo>
                  <a:lnTo>
                    <a:pt x="52197" y="21241"/>
                  </a:lnTo>
                  <a:cubicBezTo>
                    <a:pt x="52197" y="24289"/>
                    <a:pt x="49721" y="26670"/>
                    <a:pt x="46768" y="26670"/>
                  </a:cubicBezTo>
                  <a:lnTo>
                    <a:pt x="5429" y="26670"/>
                  </a:lnTo>
                  <a:cubicBezTo>
                    <a:pt x="2381" y="26670"/>
                    <a:pt x="0" y="24194"/>
                    <a:pt x="0" y="21241"/>
                  </a:cubicBezTo>
                  <a:lnTo>
                    <a:pt x="0" y="21241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8691276" y="3596449"/>
              <a:ext cx="252317" cy="11429"/>
            </a:xfrm>
            <a:custGeom>
              <a:avLst/>
              <a:gdLst/>
              <a:ahLst/>
              <a:cxnLst/>
              <a:rect l="l" t="t" r="r" b="b"/>
              <a:pathLst>
                <a:path w="252317" h="11429" extrusionOk="0">
                  <a:moveTo>
                    <a:pt x="246602" y="11430"/>
                  </a:moveTo>
                  <a:lnTo>
                    <a:pt x="5715" y="11430"/>
                  </a:lnTo>
                  <a:cubicBezTo>
                    <a:pt x="2572" y="11430"/>
                    <a:pt x="0" y="8858"/>
                    <a:pt x="0" y="5715"/>
                  </a:cubicBezTo>
                  <a:cubicBezTo>
                    <a:pt x="0" y="2572"/>
                    <a:pt x="2572" y="0"/>
                    <a:pt x="5715" y="0"/>
                  </a:cubicBezTo>
                  <a:lnTo>
                    <a:pt x="246602" y="0"/>
                  </a:lnTo>
                  <a:cubicBezTo>
                    <a:pt x="249746" y="0"/>
                    <a:pt x="252318" y="2572"/>
                    <a:pt x="252318" y="5715"/>
                  </a:cubicBezTo>
                  <a:cubicBezTo>
                    <a:pt x="252318" y="8858"/>
                    <a:pt x="249746" y="11430"/>
                    <a:pt x="246602" y="11430"/>
                  </a:cubicBezTo>
                  <a:lnTo>
                    <a:pt x="246602" y="1143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8805767" y="3368682"/>
              <a:ext cx="23241" cy="49172"/>
            </a:xfrm>
            <a:custGeom>
              <a:avLst/>
              <a:gdLst/>
              <a:ahLst/>
              <a:cxnLst/>
              <a:rect l="l" t="t" r="r" b="b"/>
              <a:pathLst>
                <a:path w="23241" h="49172" extrusionOk="0">
                  <a:moveTo>
                    <a:pt x="18765" y="40029"/>
                  </a:moveTo>
                  <a:lnTo>
                    <a:pt x="16288" y="40029"/>
                  </a:lnTo>
                  <a:lnTo>
                    <a:pt x="16288" y="2215"/>
                  </a:lnTo>
                  <a:cubicBezTo>
                    <a:pt x="16288" y="2215"/>
                    <a:pt x="15716" y="1643"/>
                    <a:pt x="15335" y="1357"/>
                  </a:cubicBezTo>
                  <a:cubicBezTo>
                    <a:pt x="13240" y="-452"/>
                    <a:pt x="10096" y="-452"/>
                    <a:pt x="8001" y="1357"/>
                  </a:cubicBezTo>
                  <a:cubicBezTo>
                    <a:pt x="7715" y="1643"/>
                    <a:pt x="7334" y="1929"/>
                    <a:pt x="7048" y="2215"/>
                  </a:cubicBezTo>
                  <a:lnTo>
                    <a:pt x="7048" y="40029"/>
                  </a:lnTo>
                  <a:lnTo>
                    <a:pt x="4572" y="40029"/>
                  </a:lnTo>
                  <a:cubicBezTo>
                    <a:pt x="2000" y="40029"/>
                    <a:pt x="0" y="42124"/>
                    <a:pt x="0" y="44601"/>
                  </a:cubicBezTo>
                  <a:cubicBezTo>
                    <a:pt x="0" y="47077"/>
                    <a:pt x="2096" y="49173"/>
                    <a:pt x="4572" y="49173"/>
                  </a:cubicBezTo>
                  <a:lnTo>
                    <a:pt x="18669" y="49173"/>
                  </a:lnTo>
                  <a:cubicBezTo>
                    <a:pt x="21241" y="49173"/>
                    <a:pt x="23241" y="47077"/>
                    <a:pt x="23241" y="44601"/>
                  </a:cubicBezTo>
                  <a:cubicBezTo>
                    <a:pt x="23241" y="42124"/>
                    <a:pt x="21146" y="40029"/>
                    <a:pt x="18669" y="40029"/>
                  </a:cubicBezTo>
                  <a:lnTo>
                    <a:pt x="18669" y="40029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8827243" y="3326269"/>
              <a:ext cx="94017" cy="94062"/>
            </a:xfrm>
            <a:custGeom>
              <a:avLst/>
              <a:gdLst/>
              <a:ahLst/>
              <a:cxnLst/>
              <a:rect l="l" t="t" r="r" b="b"/>
              <a:pathLst>
                <a:path w="94017" h="94062" extrusionOk="0">
                  <a:moveTo>
                    <a:pt x="89491" y="94062"/>
                  </a:moveTo>
                  <a:cubicBezTo>
                    <a:pt x="87205" y="94062"/>
                    <a:pt x="85300" y="92348"/>
                    <a:pt x="84918" y="90062"/>
                  </a:cubicBezTo>
                  <a:cubicBezTo>
                    <a:pt x="79203" y="48152"/>
                    <a:pt x="45866" y="14815"/>
                    <a:pt x="3956" y="9099"/>
                  </a:cubicBezTo>
                  <a:cubicBezTo>
                    <a:pt x="1480" y="8719"/>
                    <a:pt x="-330" y="6432"/>
                    <a:pt x="51" y="3956"/>
                  </a:cubicBezTo>
                  <a:cubicBezTo>
                    <a:pt x="431" y="1479"/>
                    <a:pt x="2718" y="-330"/>
                    <a:pt x="5194" y="51"/>
                  </a:cubicBezTo>
                  <a:cubicBezTo>
                    <a:pt x="51200" y="6432"/>
                    <a:pt x="87681" y="42913"/>
                    <a:pt x="93967" y="88919"/>
                  </a:cubicBezTo>
                  <a:cubicBezTo>
                    <a:pt x="94348" y="91395"/>
                    <a:pt x="92539" y="93777"/>
                    <a:pt x="90062" y="94062"/>
                  </a:cubicBezTo>
                  <a:cubicBezTo>
                    <a:pt x="89871" y="94062"/>
                    <a:pt x="89681" y="94062"/>
                    <a:pt x="89395" y="94062"/>
                  </a:cubicBezTo>
                  <a:lnTo>
                    <a:pt x="89395" y="94062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8827389" y="3325367"/>
              <a:ext cx="77819" cy="9144"/>
            </a:xfrm>
            <a:custGeom>
              <a:avLst/>
              <a:gdLst/>
              <a:ahLst/>
              <a:cxnLst/>
              <a:rect l="l" t="t" r="r" b="b"/>
              <a:pathLst>
                <a:path w="77819" h="9144" extrusionOk="0">
                  <a:moveTo>
                    <a:pt x="73247" y="9144"/>
                  </a:moveTo>
                  <a:lnTo>
                    <a:pt x="4572" y="9144"/>
                  </a:lnTo>
                  <a:cubicBezTo>
                    <a:pt x="2000" y="9144"/>
                    <a:pt x="0" y="7049"/>
                    <a:pt x="0" y="4572"/>
                  </a:cubicBezTo>
                  <a:cubicBezTo>
                    <a:pt x="0" y="2096"/>
                    <a:pt x="2095" y="0"/>
                    <a:pt x="4572" y="0"/>
                  </a:cubicBezTo>
                  <a:lnTo>
                    <a:pt x="73247" y="0"/>
                  </a:lnTo>
                  <a:cubicBezTo>
                    <a:pt x="75819" y="0"/>
                    <a:pt x="77819" y="2096"/>
                    <a:pt x="77819" y="4572"/>
                  </a:cubicBezTo>
                  <a:cubicBezTo>
                    <a:pt x="77819" y="7049"/>
                    <a:pt x="75724" y="9144"/>
                    <a:pt x="73247" y="9144"/>
                  </a:cubicBezTo>
                  <a:lnTo>
                    <a:pt x="73247" y="9144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8729853" y="3325463"/>
              <a:ext cx="77819" cy="9143"/>
            </a:xfrm>
            <a:custGeom>
              <a:avLst/>
              <a:gdLst/>
              <a:ahLst/>
              <a:cxnLst/>
              <a:rect l="l" t="t" r="r" b="b"/>
              <a:pathLst>
                <a:path w="77819" h="9143" extrusionOk="0">
                  <a:moveTo>
                    <a:pt x="73247" y="9144"/>
                  </a:moveTo>
                  <a:lnTo>
                    <a:pt x="4572" y="9144"/>
                  </a:lnTo>
                  <a:cubicBezTo>
                    <a:pt x="2000" y="9144"/>
                    <a:pt x="0" y="7048"/>
                    <a:pt x="0" y="4572"/>
                  </a:cubicBezTo>
                  <a:cubicBezTo>
                    <a:pt x="0" y="2096"/>
                    <a:pt x="2095" y="0"/>
                    <a:pt x="4572" y="0"/>
                  </a:cubicBezTo>
                  <a:lnTo>
                    <a:pt x="73247" y="0"/>
                  </a:lnTo>
                  <a:cubicBezTo>
                    <a:pt x="75819" y="0"/>
                    <a:pt x="77819" y="2096"/>
                    <a:pt x="77819" y="4572"/>
                  </a:cubicBezTo>
                  <a:cubicBezTo>
                    <a:pt x="77819" y="7048"/>
                    <a:pt x="75723" y="9144"/>
                    <a:pt x="73247" y="9144"/>
                  </a:cubicBezTo>
                  <a:lnTo>
                    <a:pt x="73247" y="9144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8899017" y="3316890"/>
              <a:ext cx="25907" cy="25908"/>
            </a:xfrm>
            <a:custGeom>
              <a:avLst/>
              <a:gdLst/>
              <a:ahLst/>
              <a:cxnLst/>
              <a:rect l="l" t="t" r="r" b="b"/>
              <a:pathLst>
                <a:path w="25907" h="25908" extrusionOk="0">
                  <a:moveTo>
                    <a:pt x="25908" y="12954"/>
                  </a:moveTo>
                  <a:cubicBezTo>
                    <a:pt x="25908" y="20098"/>
                    <a:pt x="20098" y="25908"/>
                    <a:pt x="12954" y="25908"/>
                  </a:cubicBezTo>
                  <a:cubicBezTo>
                    <a:pt x="5810" y="25908"/>
                    <a:pt x="0" y="20098"/>
                    <a:pt x="0" y="12954"/>
                  </a:cubicBezTo>
                  <a:cubicBezTo>
                    <a:pt x="0" y="5810"/>
                    <a:pt x="5810" y="0"/>
                    <a:pt x="12954" y="0"/>
                  </a:cubicBezTo>
                  <a:cubicBezTo>
                    <a:pt x="20098" y="0"/>
                    <a:pt x="25908" y="5810"/>
                    <a:pt x="25908" y="12954"/>
                  </a:cubicBezTo>
                  <a:lnTo>
                    <a:pt x="25908" y="12954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8710041" y="3316986"/>
              <a:ext cx="25907" cy="25908"/>
            </a:xfrm>
            <a:custGeom>
              <a:avLst/>
              <a:gdLst/>
              <a:ahLst/>
              <a:cxnLst/>
              <a:rect l="l" t="t" r="r" b="b"/>
              <a:pathLst>
                <a:path w="25907" h="25908" extrusionOk="0">
                  <a:moveTo>
                    <a:pt x="25908" y="12954"/>
                  </a:moveTo>
                  <a:cubicBezTo>
                    <a:pt x="25908" y="20098"/>
                    <a:pt x="20098" y="25908"/>
                    <a:pt x="12954" y="25908"/>
                  </a:cubicBezTo>
                  <a:cubicBezTo>
                    <a:pt x="5810" y="25908"/>
                    <a:pt x="0" y="20098"/>
                    <a:pt x="0" y="12954"/>
                  </a:cubicBezTo>
                  <a:cubicBezTo>
                    <a:pt x="0" y="5810"/>
                    <a:pt x="5810" y="0"/>
                    <a:pt x="12954" y="0"/>
                  </a:cubicBezTo>
                  <a:cubicBezTo>
                    <a:pt x="20098" y="0"/>
                    <a:pt x="25908" y="5810"/>
                    <a:pt x="25908" y="12954"/>
                  </a:cubicBezTo>
                  <a:lnTo>
                    <a:pt x="25908" y="12954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8901779" y="3414236"/>
              <a:ext cx="28765" cy="28765"/>
            </a:xfrm>
            <a:custGeom>
              <a:avLst/>
              <a:gdLst/>
              <a:ahLst/>
              <a:cxnLst/>
              <a:rect l="l" t="t" r="r" b="b"/>
              <a:pathLst>
                <a:path w="28765" h="28765" extrusionOk="0">
                  <a:moveTo>
                    <a:pt x="26479" y="0"/>
                  </a:moveTo>
                  <a:lnTo>
                    <a:pt x="2286" y="0"/>
                  </a:lnTo>
                  <a:cubicBezTo>
                    <a:pt x="1048" y="0"/>
                    <a:pt x="0" y="1048"/>
                    <a:pt x="0" y="2286"/>
                  </a:cubicBezTo>
                  <a:lnTo>
                    <a:pt x="0" y="26479"/>
                  </a:lnTo>
                  <a:cubicBezTo>
                    <a:pt x="0" y="27718"/>
                    <a:pt x="1048" y="28766"/>
                    <a:pt x="2286" y="28766"/>
                  </a:cubicBezTo>
                  <a:lnTo>
                    <a:pt x="26479" y="28766"/>
                  </a:lnTo>
                  <a:cubicBezTo>
                    <a:pt x="27717" y="28766"/>
                    <a:pt x="28766" y="27718"/>
                    <a:pt x="28766" y="26479"/>
                  </a:cubicBezTo>
                  <a:lnTo>
                    <a:pt x="28766" y="2286"/>
                  </a:lnTo>
                  <a:cubicBezTo>
                    <a:pt x="28766" y="1048"/>
                    <a:pt x="27717" y="0"/>
                    <a:pt x="26479" y="0"/>
                  </a:cubicBezTo>
                  <a:lnTo>
                    <a:pt x="26479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8803100" y="3315557"/>
              <a:ext cx="28765" cy="28765"/>
            </a:xfrm>
            <a:custGeom>
              <a:avLst/>
              <a:gdLst/>
              <a:ahLst/>
              <a:cxnLst/>
              <a:rect l="l" t="t" r="r" b="b"/>
              <a:pathLst>
                <a:path w="28765" h="28765" extrusionOk="0">
                  <a:moveTo>
                    <a:pt x="26479" y="0"/>
                  </a:moveTo>
                  <a:lnTo>
                    <a:pt x="2286" y="0"/>
                  </a:lnTo>
                  <a:cubicBezTo>
                    <a:pt x="1048" y="0"/>
                    <a:pt x="0" y="1048"/>
                    <a:pt x="0" y="2286"/>
                  </a:cubicBezTo>
                  <a:lnTo>
                    <a:pt x="0" y="26479"/>
                  </a:lnTo>
                  <a:cubicBezTo>
                    <a:pt x="0" y="27718"/>
                    <a:pt x="1048" y="28766"/>
                    <a:pt x="2286" y="28766"/>
                  </a:cubicBezTo>
                  <a:lnTo>
                    <a:pt x="26479" y="28766"/>
                  </a:lnTo>
                  <a:cubicBezTo>
                    <a:pt x="27717" y="28766"/>
                    <a:pt x="28765" y="27718"/>
                    <a:pt x="28765" y="26479"/>
                  </a:cubicBezTo>
                  <a:lnTo>
                    <a:pt x="28765" y="2286"/>
                  </a:lnTo>
                  <a:cubicBezTo>
                    <a:pt x="28765" y="1048"/>
                    <a:pt x="27717" y="0"/>
                    <a:pt x="26479" y="0"/>
                  </a:cubicBezTo>
                  <a:lnTo>
                    <a:pt x="26479" y="0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3"/>
          <p:cNvGrpSpPr/>
          <p:nvPr/>
        </p:nvGrpSpPr>
        <p:grpSpPr>
          <a:xfrm>
            <a:off x="4730464" y="1966954"/>
            <a:ext cx="398092" cy="285982"/>
            <a:chOff x="7849695" y="3292125"/>
            <a:chExt cx="381095" cy="273772"/>
          </a:xfrm>
        </p:grpSpPr>
        <p:sp>
          <p:nvSpPr>
            <p:cNvPr id="888" name="Google Shape;888;p33"/>
            <p:cNvSpPr/>
            <p:nvPr/>
          </p:nvSpPr>
          <p:spPr>
            <a:xfrm>
              <a:off x="7945564" y="3404139"/>
              <a:ext cx="149090" cy="161663"/>
            </a:xfrm>
            <a:custGeom>
              <a:avLst/>
              <a:gdLst/>
              <a:ahLst/>
              <a:cxnLst/>
              <a:rect l="l" t="t" r="r" b="b"/>
              <a:pathLst>
                <a:path w="149090" h="161663" extrusionOk="0">
                  <a:moveTo>
                    <a:pt x="0" y="89345"/>
                  </a:moveTo>
                  <a:lnTo>
                    <a:pt x="56388" y="145733"/>
                  </a:lnTo>
                  <a:cubicBezTo>
                    <a:pt x="77629" y="166973"/>
                    <a:pt x="112014" y="166973"/>
                    <a:pt x="133159" y="145733"/>
                  </a:cubicBezTo>
                  <a:cubicBezTo>
                    <a:pt x="154400" y="124492"/>
                    <a:pt x="154400" y="90107"/>
                    <a:pt x="133159" y="68961"/>
                  </a:cubicBezTo>
                  <a:lnTo>
                    <a:pt x="64198" y="0"/>
                  </a:lnTo>
                  <a:lnTo>
                    <a:pt x="0" y="8944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997189" y="3404139"/>
              <a:ext cx="97560" cy="151542"/>
            </a:xfrm>
            <a:custGeom>
              <a:avLst/>
              <a:gdLst/>
              <a:ahLst/>
              <a:cxnLst/>
              <a:rect l="l" t="t" r="r" b="b"/>
              <a:pathLst>
                <a:path w="97560" h="151542" extrusionOk="0">
                  <a:moveTo>
                    <a:pt x="0" y="12573"/>
                  </a:moveTo>
                  <a:lnTo>
                    <a:pt x="68961" y="81534"/>
                  </a:lnTo>
                  <a:cubicBezTo>
                    <a:pt x="88011" y="100584"/>
                    <a:pt x="89916" y="130302"/>
                    <a:pt x="74772" y="151543"/>
                  </a:cubicBezTo>
                  <a:cubicBezTo>
                    <a:pt x="77153" y="149828"/>
                    <a:pt x="79439" y="147923"/>
                    <a:pt x="81629" y="145733"/>
                  </a:cubicBezTo>
                  <a:cubicBezTo>
                    <a:pt x="102870" y="124492"/>
                    <a:pt x="102870" y="90107"/>
                    <a:pt x="81629" y="68961"/>
                  </a:cubicBezTo>
                  <a:lnTo>
                    <a:pt x="12668" y="0"/>
                  </a:lnTo>
                  <a:lnTo>
                    <a:pt x="95" y="12573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912607" y="3383851"/>
              <a:ext cx="109632" cy="109632"/>
            </a:xfrm>
            <a:custGeom>
              <a:avLst/>
              <a:gdLst/>
              <a:ahLst/>
              <a:cxnLst/>
              <a:rect l="l" t="t" r="r" b="b"/>
              <a:pathLst>
                <a:path w="109632" h="109632" extrusionOk="0">
                  <a:moveTo>
                    <a:pt x="0" y="76772"/>
                  </a:moveTo>
                  <a:lnTo>
                    <a:pt x="32861" y="109633"/>
                  </a:lnTo>
                  <a:lnTo>
                    <a:pt x="109633" y="32861"/>
                  </a:lnTo>
                  <a:lnTo>
                    <a:pt x="76772" y="0"/>
                  </a:lnTo>
                  <a:lnTo>
                    <a:pt x="29242" y="32671"/>
                  </a:lnTo>
                  <a:lnTo>
                    <a:pt x="0" y="76772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7976806" y="3383851"/>
              <a:ext cx="45433" cy="45434"/>
            </a:xfrm>
            <a:custGeom>
              <a:avLst/>
              <a:gdLst/>
              <a:ahLst/>
              <a:cxnLst/>
              <a:rect l="l" t="t" r="r" b="b"/>
              <a:pathLst>
                <a:path w="45433" h="45434" extrusionOk="0">
                  <a:moveTo>
                    <a:pt x="0" y="12573"/>
                  </a:moveTo>
                  <a:lnTo>
                    <a:pt x="12573" y="0"/>
                  </a:lnTo>
                  <a:lnTo>
                    <a:pt x="45434" y="32861"/>
                  </a:lnTo>
                  <a:lnTo>
                    <a:pt x="32861" y="45434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7879746" y="3350895"/>
              <a:ext cx="109632" cy="109632"/>
            </a:xfrm>
            <a:custGeom>
              <a:avLst/>
              <a:gdLst/>
              <a:ahLst/>
              <a:cxnLst/>
              <a:rect l="l" t="t" r="r" b="b"/>
              <a:pathLst>
                <a:path w="109632" h="109632" extrusionOk="0">
                  <a:moveTo>
                    <a:pt x="0" y="76771"/>
                  </a:moveTo>
                  <a:lnTo>
                    <a:pt x="32861" y="109633"/>
                  </a:lnTo>
                  <a:lnTo>
                    <a:pt x="109633" y="32861"/>
                  </a:lnTo>
                  <a:lnTo>
                    <a:pt x="76771" y="0"/>
                  </a:lnTo>
                  <a:lnTo>
                    <a:pt x="26861" y="35052"/>
                  </a:lnTo>
                  <a:lnTo>
                    <a:pt x="0" y="76771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3" name="Google Shape;893;p33"/>
            <p:cNvGrpSpPr/>
            <p:nvPr/>
          </p:nvGrpSpPr>
          <p:grpSpPr>
            <a:xfrm>
              <a:off x="7849695" y="3320938"/>
              <a:ext cx="285417" cy="244959"/>
              <a:chOff x="7849695" y="3320938"/>
              <a:chExt cx="285417" cy="244959"/>
            </a:xfrm>
          </p:grpSpPr>
          <p:sp>
            <p:nvSpPr>
              <p:cNvPr id="894" name="Google Shape;894;p33"/>
              <p:cNvSpPr/>
              <p:nvPr/>
            </p:nvSpPr>
            <p:spPr>
              <a:xfrm>
                <a:off x="7943945" y="3350895"/>
                <a:ext cx="45434" cy="45434"/>
              </a:xfrm>
              <a:custGeom>
                <a:avLst/>
                <a:gdLst/>
                <a:ahLst/>
                <a:cxnLst/>
                <a:rect l="l" t="t" r="r" b="b"/>
                <a:pathLst>
                  <a:path w="45434" h="45434" extrusionOk="0">
                    <a:moveTo>
                      <a:pt x="0" y="12573"/>
                    </a:moveTo>
                    <a:lnTo>
                      <a:pt x="12573" y="0"/>
                    </a:lnTo>
                    <a:lnTo>
                      <a:pt x="45434" y="32861"/>
                    </a:lnTo>
                    <a:lnTo>
                      <a:pt x="32861" y="45434"/>
                    </a:lnTo>
                    <a:lnTo>
                      <a:pt x="0" y="12573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849695" y="3320938"/>
                <a:ext cx="106823" cy="106727"/>
              </a:xfrm>
              <a:custGeom>
                <a:avLst/>
                <a:gdLst/>
                <a:ahLst/>
                <a:cxnLst/>
                <a:rect l="l" t="t" r="r" b="b"/>
                <a:pathLst>
                  <a:path w="106823" h="106727" extrusionOk="0">
                    <a:moveTo>
                      <a:pt x="2238" y="79010"/>
                    </a:moveTo>
                    <a:lnTo>
                      <a:pt x="30052" y="106728"/>
                    </a:lnTo>
                    <a:lnTo>
                      <a:pt x="106823" y="29956"/>
                    </a:lnTo>
                    <a:lnTo>
                      <a:pt x="79010" y="2143"/>
                    </a:lnTo>
                    <a:cubicBezTo>
                      <a:pt x="76152" y="-714"/>
                      <a:pt x="71581" y="-714"/>
                      <a:pt x="68723" y="2143"/>
                    </a:cubicBezTo>
                    <a:lnTo>
                      <a:pt x="2143" y="68723"/>
                    </a:lnTo>
                    <a:cubicBezTo>
                      <a:pt x="-714" y="71580"/>
                      <a:pt x="-714" y="76152"/>
                      <a:pt x="2143" y="79010"/>
                    </a:cubicBezTo>
                    <a:lnTo>
                      <a:pt x="2143" y="79010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7905940" y="3321034"/>
                <a:ext cx="50673" cy="42529"/>
              </a:xfrm>
              <a:custGeom>
                <a:avLst/>
                <a:gdLst/>
                <a:ahLst/>
                <a:cxnLst/>
                <a:rect l="l" t="t" r="r" b="b"/>
                <a:pathLst>
                  <a:path w="50673" h="42529" extrusionOk="0">
                    <a:moveTo>
                      <a:pt x="12573" y="2143"/>
                    </a:moveTo>
                    <a:lnTo>
                      <a:pt x="0" y="14716"/>
                    </a:lnTo>
                    <a:cubicBezTo>
                      <a:pt x="2857" y="11859"/>
                      <a:pt x="7429" y="11859"/>
                      <a:pt x="10287" y="14716"/>
                    </a:cubicBezTo>
                    <a:lnTo>
                      <a:pt x="38100" y="42529"/>
                    </a:lnTo>
                    <a:lnTo>
                      <a:pt x="50673" y="29956"/>
                    </a:lnTo>
                    <a:lnTo>
                      <a:pt x="22860" y="2143"/>
                    </a:lnTo>
                    <a:cubicBezTo>
                      <a:pt x="20002" y="-714"/>
                      <a:pt x="15430" y="-714"/>
                      <a:pt x="12573" y="2143"/>
                    </a:cubicBezTo>
                    <a:lnTo>
                      <a:pt x="12573" y="2143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986021" y="3404139"/>
                <a:ext cx="149090" cy="161663"/>
              </a:xfrm>
              <a:custGeom>
                <a:avLst/>
                <a:gdLst/>
                <a:ahLst/>
                <a:cxnLst/>
                <a:rect l="l" t="t" r="r" b="b"/>
                <a:pathLst>
                  <a:path w="149090" h="161663" extrusionOk="0">
                    <a:moveTo>
                      <a:pt x="84892" y="0"/>
                    </a:moveTo>
                    <a:lnTo>
                      <a:pt x="15930" y="68961"/>
                    </a:lnTo>
                    <a:cubicBezTo>
                      <a:pt x="-5310" y="90202"/>
                      <a:pt x="-5310" y="124587"/>
                      <a:pt x="15930" y="145733"/>
                    </a:cubicBezTo>
                    <a:cubicBezTo>
                      <a:pt x="37172" y="166973"/>
                      <a:pt x="71557" y="166973"/>
                      <a:pt x="92702" y="145733"/>
                    </a:cubicBezTo>
                    <a:lnTo>
                      <a:pt x="149090" y="89345"/>
                    </a:lnTo>
                    <a:lnTo>
                      <a:pt x="143280" y="64199"/>
                    </a:lnTo>
                    <a:lnTo>
                      <a:pt x="84892" y="0"/>
                    </a:lnTo>
                    <a:close/>
                  </a:path>
                </a:pathLst>
              </a:custGeom>
              <a:solidFill>
                <a:srgbClr val="CAD6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7996142" y="3468338"/>
                <a:ext cx="138970" cy="97559"/>
              </a:xfrm>
              <a:custGeom>
                <a:avLst/>
                <a:gdLst/>
                <a:ahLst/>
                <a:cxnLst/>
                <a:rect l="l" t="t" r="r" b="b"/>
                <a:pathLst>
                  <a:path w="138970" h="97559" extrusionOk="0">
                    <a:moveTo>
                      <a:pt x="138970" y="0"/>
                    </a:moveTo>
                    <a:lnTo>
                      <a:pt x="70009" y="68961"/>
                    </a:lnTo>
                    <a:cubicBezTo>
                      <a:pt x="50959" y="88011"/>
                      <a:pt x="21241" y="89916"/>
                      <a:pt x="0" y="74771"/>
                    </a:cubicBezTo>
                    <a:cubicBezTo>
                      <a:pt x="1714" y="77152"/>
                      <a:pt x="3620" y="79438"/>
                      <a:pt x="5810" y="81629"/>
                    </a:cubicBezTo>
                    <a:cubicBezTo>
                      <a:pt x="27051" y="102870"/>
                      <a:pt x="61436" y="102870"/>
                      <a:pt x="82582" y="81629"/>
                    </a:cubicBezTo>
                    <a:lnTo>
                      <a:pt x="138970" y="25241"/>
                    </a:lnTo>
                    <a:lnTo>
                      <a:pt x="138970" y="95"/>
                    </a:lnTo>
                    <a:close/>
                  </a:path>
                </a:pathLst>
              </a:custGeom>
              <a:solidFill>
                <a:srgbClr val="CAD6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9" name="Google Shape;899;p33"/>
            <p:cNvSpPr/>
            <p:nvPr/>
          </p:nvSpPr>
          <p:spPr>
            <a:xfrm>
              <a:off x="8058340" y="3383661"/>
              <a:ext cx="109632" cy="109727"/>
            </a:xfrm>
            <a:custGeom>
              <a:avLst/>
              <a:gdLst/>
              <a:ahLst/>
              <a:cxnLst/>
              <a:rect l="l" t="t" r="r" b="b"/>
              <a:pathLst>
                <a:path w="109632" h="109727" extrusionOk="0">
                  <a:moveTo>
                    <a:pt x="32861" y="95"/>
                  </a:moveTo>
                  <a:lnTo>
                    <a:pt x="0" y="32956"/>
                  </a:lnTo>
                  <a:lnTo>
                    <a:pt x="76771" y="109728"/>
                  </a:lnTo>
                  <a:lnTo>
                    <a:pt x="109633" y="76867"/>
                  </a:lnTo>
                  <a:lnTo>
                    <a:pt x="77438" y="29718"/>
                  </a:lnTo>
                  <a:lnTo>
                    <a:pt x="32861" y="0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8122539" y="3448050"/>
              <a:ext cx="45434" cy="45434"/>
            </a:xfrm>
            <a:custGeom>
              <a:avLst/>
              <a:gdLst/>
              <a:ahLst/>
              <a:cxnLst/>
              <a:rect l="l" t="t" r="r" b="b"/>
              <a:pathLst>
                <a:path w="45434" h="45434" extrusionOk="0">
                  <a:moveTo>
                    <a:pt x="0" y="32861"/>
                  </a:moveTo>
                  <a:lnTo>
                    <a:pt x="32861" y="0"/>
                  </a:lnTo>
                  <a:lnTo>
                    <a:pt x="45434" y="12573"/>
                  </a:lnTo>
                  <a:lnTo>
                    <a:pt x="12573" y="45434"/>
                  </a:lnTo>
                  <a:lnTo>
                    <a:pt x="0" y="32861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8091296" y="3350895"/>
              <a:ext cx="109632" cy="109632"/>
            </a:xfrm>
            <a:custGeom>
              <a:avLst/>
              <a:gdLst/>
              <a:ahLst/>
              <a:cxnLst/>
              <a:rect l="l" t="t" r="r" b="b"/>
              <a:pathLst>
                <a:path w="109632" h="109632" extrusionOk="0">
                  <a:moveTo>
                    <a:pt x="32861" y="0"/>
                  </a:moveTo>
                  <a:lnTo>
                    <a:pt x="0" y="32861"/>
                  </a:lnTo>
                  <a:lnTo>
                    <a:pt x="76771" y="109633"/>
                  </a:lnTo>
                  <a:lnTo>
                    <a:pt x="109633" y="76771"/>
                  </a:lnTo>
                  <a:lnTo>
                    <a:pt x="75915" y="28194"/>
                  </a:lnTo>
                  <a:lnTo>
                    <a:pt x="32861" y="0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2" name="Google Shape;902;p33"/>
            <p:cNvGrpSpPr/>
            <p:nvPr/>
          </p:nvGrpSpPr>
          <p:grpSpPr>
            <a:xfrm>
              <a:off x="8124062" y="3321034"/>
              <a:ext cx="106728" cy="139588"/>
              <a:chOff x="8124062" y="3321034"/>
              <a:chExt cx="106728" cy="139588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8155400" y="3415188"/>
                <a:ext cx="45433" cy="45434"/>
              </a:xfrm>
              <a:custGeom>
                <a:avLst/>
                <a:gdLst/>
                <a:ahLst/>
                <a:cxnLst/>
                <a:rect l="l" t="t" r="r" b="b"/>
                <a:pathLst>
                  <a:path w="45433" h="45434" extrusionOk="0">
                    <a:moveTo>
                      <a:pt x="0" y="32861"/>
                    </a:moveTo>
                    <a:lnTo>
                      <a:pt x="32861" y="0"/>
                    </a:lnTo>
                    <a:lnTo>
                      <a:pt x="45434" y="12573"/>
                    </a:lnTo>
                    <a:lnTo>
                      <a:pt x="12573" y="45434"/>
                    </a:lnTo>
                    <a:lnTo>
                      <a:pt x="0" y="32861"/>
                    </a:lnTo>
                    <a:close/>
                  </a:path>
                </a:pathLst>
              </a:custGeom>
              <a:solidFill>
                <a:srgbClr val="7A7AE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8124062" y="3321034"/>
                <a:ext cx="106632" cy="106727"/>
              </a:xfrm>
              <a:custGeom>
                <a:avLst/>
                <a:gdLst/>
                <a:ahLst/>
                <a:cxnLst/>
                <a:rect l="l" t="t" r="r" b="b"/>
                <a:pathLst>
                  <a:path w="106632" h="106727" extrusionOk="0">
                    <a:moveTo>
                      <a:pt x="27813" y="2143"/>
                    </a:moveTo>
                    <a:lnTo>
                      <a:pt x="0" y="29956"/>
                    </a:lnTo>
                    <a:lnTo>
                      <a:pt x="76771" y="106728"/>
                    </a:lnTo>
                    <a:lnTo>
                      <a:pt x="104490" y="79010"/>
                    </a:lnTo>
                    <a:cubicBezTo>
                      <a:pt x="107347" y="76152"/>
                      <a:pt x="107347" y="71580"/>
                      <a:pt x="104490" y="68723"/>
                    </a:cubicBezTo>
                    <a:lnTo>
                      <a:pt x="37910" y="2143"/>
                    </a:lnTo>
                    <a:cubicBezTo>
                      <a:pt x="35052" y="-714"/>
                      <a:pt x="30480" y="-714"/>
                      <a:pt x="27623" y="2143"/>
                    </a:cubicBezTo>
                    <a:lnTo>
                      <a:pt x="27623" y="2143"/>
                    </a:lnTo>
                    <a:close/>
                  </a:path>
                </a:pathLst>
              </a:custGeom>
              <a:solidFill>
                <a:srgbClr val="7A7AE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8188356" y="3377088"/>
                <a:ext cx="42434" cy="50672"/>
              </a:xfrm>
              <a:custGeom>
                <a:avLst/>
                <a:gdLst/>
                <a:ahLst/>
                <a:cxnLst/>
                <a:rect l="l" t="t" r="r" b="b"/>
                <a:pathLst>
                  <a:path w="42434" h="50672" extrusionOk="0">
                    <a:moveTo>
                      <a:pt x="40386" y="12573"/>
                    </a:moveTo>
                    <a:lnTo>
                      <a:pt x="27813" y="0"/>
                    </a:lnTo>
                    <a:cubicBezTo>
                      <a:pt x="30671" y="2858"/>
                      <a:pt x="30671" y="7429"/>
                      <a:pt x="27813" y="10287"/>
                    </a:cubicBezTo>
                    <a:lnTo>
                      <a:pt x="0" y="38100"/>
                    </a:lnTo>
                    <a:lnTo>
                      <a:pt x="12573" y="50673"/>
                    </a:lnTo>
                    <a:lnTo>
                      <a:pt x="40291" y="22955"/>
                    </a:lnTo>
                    <a:cubicBezTo>
                      <a:pt x="43149" y="20098"/>
                      <a:pt x="43149" y="15526"/>
                      <a:pt x="40291" y="12668"/>
                    </a:cubicBezTo>
                    <a:lnTo>
                      <a:pt x="40291" y="12668"/>
                    </a:lnTo>
                    <a:close/>
                  </a:path>
                </a:pathLst>
              </a:custGeom>
              <a:solidFill>
                <a:srgbClr val="7A7AE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6" name="Google Shape;906;p33"/>
            <p:cNvSpPr/>
            <p:nvPr/>
          </p:nvSpPr>
          <p:spPr>
            <a:xfrm>
              <a:off x="7986045" y="3406520"/>
              <a:ext cx="108585" cy="159258"/>
            </a:xfrm>
            <a:custGeom>
              <a:avLst/>
              <a:gdLst/>
              <a:ahLst/>
              <a:cxnLst/>
              <a:rect l="l" t="t" r="r" b="b"/>
              <a:pathLst>
                <a:path w="108585" h="159258" extrusionOk="0">
                  <a:moveTo>
                    <a:pt x="54293" y="0"/>
                  </a:moveTo>
                  <a:lnTo>
                    <a:pt x="0" y="25146"/>
                  </a:lnTo>
                  <a:lnTo>
                    <a:pt x="0" y="104966"/>
                  </a:lnTo>
                  <a:cubicBezTo>
                    <a:pt x="0" y="134969"/>
                    <a:pt x="24289" y="159258"/>
                    <a:pt x="54293" y="159258"/>
                  </a:cubicBezTo>
                  <a:cubicBezTo>
                    <a:pt x="84297" y="159258"/>
                    <a:pt x="108585" y="134969"/>
                    <a:pt x="108585" y="104966"/>
                  </a:cubicBezTo>
                  <a:lnTo>
                    <a:pt x="108585" y="25146"/>
                  </a:lnTo>
                  <a:lnTo>
                    <a:pt x="54293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8031384" y="3413950"/>
              <a:ext cx="63150" cy="151923"/>
            </a:xfrm>
            <a:custGeom>
              <a:avLst/>
              <a:gdLst/>
              <a:ahLst/>
              <a:cxnLst/>
              <a:rect l="l" t="t" r="r" b="b"/>
              <a:pathLst>
                <a:path w="63150" h="151923" extrusionOk="0">
                  <a:moveTo>
                    <a:pt x="45434" y="0"/>
                  </a:moveTo>
                  <a:lnTo>
                    <a:pt x="45434" y="97631"/>
                  </a:lnTo>
                  <a:cubicBezTo>
                    <a:pt x="45434" y="124587"/>
                    <a:pt x="25813" y="146971"/>
                    <a:pt x="0" y="151162"/>
                  </a:cubicBezTo>
                  <a:cubicBezTo>
                    <a:pt x="2857" y="151638"/>
                    <a:pt x="5905" y="151924"/>
                    <a:pt x="8858" y="151924"/>
                  </a:cubicBezTo>
                  <a:cubicBezTo>
                    <a:pt x="38862" y="151924"/>
                    <a:pt x="63151" y="127635"/>
                    <a:pt x="63151" y="97631"/>
                  </a:cubicBezTo>
                  <a:lnTo>
                    <a:pt x="63151" y="17812"/>
                  </a:lnTo>
                  <a:lnTo>
                    <a:pt x="45339" y="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7986045" y="3377755"/>
              <a:ext cx="108585" cy="53911"/>
            </a:xfrm>
            <a:custGeom>
              <a:avLst/>
              <a:gdLst/>
              <a:ahLst/>
              <a:cxnLst/>
              <a:rect l="l" t="t" r="r" b="b"/>
              <a:pathLst>
                <a:path w="108585" h="53911" extrusionOk="0">
                  <a:moveTo>
                    <a:pt x="0" y="7429"/>
                  </a:moveTo>
                  <a:lnTo>
                    <a:pt x="0" y="53912"/>
                  </a:lnTo>
                  <a:lnTo>
                    <a:pt x="108585" y="53912"/>
                  </a:lnTo>
                  <a:lnTo>
                    <a:pt x="108585" y="7429"/>
                  </a:lnTo>
                  <a:lnTo>
                    <a:pt x="54293" y="0"/>
                  </a:lnTo>
                  <a:lnTo>
                    <a:pt x="0" y="7429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8076819" y="3385185"/>
              <a:ext cx="17811" cy="46481"/>
            </a:xfrm>
            <a:custGeom>
              <a:avLst/>
              <a:gdLst/>
              <a:ahLst/>
              <a:cxnLst/>
              <a:rect l="l" t="t" r="r" b="b"/>
              <a:pathLst>
                <a:path w="17811" h="46481" extrusionOk="0">
                  <a:moveTo>
                    <a:pt x="0" y="0"/>
                  </a:moveTo>
                  <a:lnTo>
                    <a:pt x="17812" y="0"/>
                  </a:lnTo>
                  <a:lnTo>
                    <a:pt x="17812" y="46482"/>
                  </a:lnTo>
                  <a:lnTo>
                    <a:pt x="0" y="46482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7986045" y="3331273"/>
              <a:ext cx="108585" cy="53911"/>
            </a:xfrm>
            <a:custGeom>
              <a:avLst/>
              <a:gdLst/>
              <a:ahLst/>
              <a:cxnLst/>
              <a:rect l="l" t="t" r="r" b="b"/>
              <a:pathLst>
                <a:path w="108585" h="53911" extrusionOk="0">
                  <a:moveTo>
                    <a:pt x="0" y="7429"/>
                  </a:moveTo>
                  <a:lnTo>
                    <a:pt x="0" y="53911"/>
                  </a:lnTo>
                  <a:lnTo>
                    <a:pt x="108585" y="53911"/>
                  </a:lnTo>
                  <a:lnTo>
                    <a:pt x="108585" y="7429"/>
                  </a:lnTo>
                  <a:lnTo>
                    <a:pt x="54293" y="0"/>
                  </a:lnTo>
                  <a:lnTo>
                    <a:pt x="0" y="7429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8076819" y="3338703"/>
              <a:ext cx="17811" cy="46481"/>
            </a:xfrm>
            <a:custGeom>
              <a:avLst/>
              <a:gdLst/>
              <a:ahLst/>
              <a:cxnLst/>
              <a:rect l="l" t="t" r="r" b="b"/>
              <a:pathLst>
                <a:path w="17811" h="46481" extrusionOk="0">
                  <a:moveTo>
                    <a:pt x="0" y="0"/>
                  </a:moveTo>
                  <a:lnTo>
                    <a:pt x="17812" y="0"/>
                  </a:lnTo>
                  <a:lnTo>
                    <a:pt x="17812" y="46482"/>
                  </a:lnTo>
                  <a:lnTo>
                    <a:pt x="0" y="46482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7986045" y="3292220"/>
              <a:ext cx="108585" cy="46482"/>
            </a:xfrm>
            <a:custGeom>
              <a:avLst/>
              <a:gdLst/>
              <a:ahLst/>
              <a:cxnLst/>
              <a:rect l="l" t="t" r="r" b="b"/>
              <a:pathLst>
                <a:path w="108585" h="46482" extrusionOk="0">
                  <a:moveTo>
                    <a:pt x="0" y="7239"/>
                  </a:moveTo>
                  <a:lnTo>
                    <a:pt x="0" y="46482"/>
                  </a:lnTo>
                  <a:lnTo>
                    <a:pt x="108585" y="46482"/>
                  </a:lnTo>
                  <a:lnTo>
                    <a:pt x="108585" y="7239"/>
                  </a:lnTo>
                  <a:cubicBezTo>
                    <a:pt x="108585" y="3238"/>
                    <a:pt x="105346" y="0"/>
                    <a:pt x="101346" y="0"/>
                  </a:cubicBezTo>
                  <a:lnTo>
                    <a:pt x="7239" y="0"/>
                  </a:lnTo>
                  <a:cubicBezTo>
                    <a:pt x="3239" y="0"/>
                    <a:pt x="0" y="3238"/>
                    <a:pt x="0" y="7239"/>
                  </a:cubicBezTo>
                  <a:lnTo>
                    <a:pt x="0" y="7239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8069580" y="3292125"/>
              <a:ext cx="25050" cy="46481"/>
            </a:xfrm>
            <a:custGeom>
              <a:avLst/>
              <a:gdLst/>
              <a:ahLst/>
              <a:cxnLst/>
              <a:rect l="l" t="t" r="r" b="b"/>
              <a:pathLst>
                <a:path w="25050" h="46481" extrusionOk="0">
                  <a:moveTo>
                    <a:pt x="17812" y="0"/>
                  </a:moveTo>
                  <a:lnTo>
                    <a:pt x="0" y="0"/>
                  </a:lnTo>
                  <a:cubicBezTo>
                    <a:pt x="4000" y="0"/>
                    <a:pt x="7239" y="3238"/>
                    <a:pt x="7239" y="7239"/>
                  </a:cubicBezTo>
                  <a:lnTo>
                    <a:pt x="7239" y="46482"/>
                  </a:lnTo>
                  <a:lnTo>
                    <a:pt x="25051" y="46482"/>
                  </a:lnTo>
                  <a:lnTo>
                    <a:pt x="25051" y="7239"/>
                  </a:lnTo>
                  <a:cubicBezTo>
                    <a:pt x="25051" y="3238"/>
                    <a:pt x="21812" y="0"/>
                    <a:pt x="17812" y="0"/>
                  </a:cubicBezTo>
                  <a:lnTo>
                    <a:pt x="17812" y="0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8024857" y="3495910"/>
              <a:ext cx="31056" cy="31057"/>
            </a:xfrm>
            <a:custGeom>
              <a:avLst/>
              <a:gdLst/>
              <a:ahLst/>
              <a:cxnLst/>
              <a:rect l="l" t="t" r="r" b="b"/>
              <a:pathLst>
                <a:path w="31056" h="31057" extrusionOk="0">
                  <a:moveTo>
                    <a:pt x="30625" y="11957"/>
                  </a:moveTo>
                  <a:cubicBezTo>
                    <a:pt x="32626" y="20243"/>
                    <a:pt x="27483" y="28625"/>
                    <a:pt x="19101" y="30626"/>
                  </a:cubicBezTo>
                  <a:cubicBezTo>
                    <a:pt x="10814" y="32626"/>
                    <a:pt x="2432" y="27482"/>
                    <a:pt x="431" y="19100"/>
                  </a:cubicBezTo>
                  <a:cubicBezTo>
                    <a:pt x="-1569" y="10814"/>
                    <a:pt x="3575" y="2432"/>
                    <a:pt x="11957" y="431"/>
                  </a:cubicBezTo>
                  <a:cubicBezTo>
                    <a:pt x="20243" y="-1569"/>
                    <a:pt x="28626" y="3575"/>
                    <a:pt x="30625" y="11957"/>
                  </a:cubicBezTo>
                  <a:lnTo>
                    <a:pt x="30625" y="11957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33"/>
          <p:cNvGrpSpPr/>
          <p:nvPr/>
        </p:nvGrpSpPr>
        <p:grpSpPr>
          <a:xfrm>
            <a:off x="1185834" y="1921707"/>
            <a:ext cx="397993" cy="376500"/>
            <a:chOff x="9404127" y="2648712"/>
            <a:chExt cx="381000" cy="360425"/>
          </a:xfrm>
        </p:grpSpPr>
        <p:sp>
          <p:nvSpPr>
            <p:cNvPr id="916" name="Google Shape;916;p33"/>
            <p:cNvSpPr/>
            <p:nvPr/>
          </p:nvSpPr>
          <p:spPr>
            <a:xfrm>
              <a:off x="9404127" y="2920460"/>
              <a:ext cx="381000" cy="74818"/>
            </a:xfrm>
            <a:custGeom>
              <a:avLst/>
              <a:gdLst/>
              <a:ahLst/>
              <a:cxnLst/>
              <a:rect l="l" t="t" r="r" b="b"/>
              <a:pathLst>
                <a:path w="381000" h="74818" extrusionOk="0">
                  <a:moveTo>
                    <a:pt x="0" y="7620"/>
                  </a:moveTo>
                  <a:lnTo>
                    <a:pt x="0" y="43244"/>
                  </a:lnTo>
                  <a:cubicBezTo>
                    <a:pt x="0" y="47434"/>
                    <a:pt x="3429" y="50863"/>
                    <a:pt x="7620" y="50863"/>
                  </a:cubicBezTo>
                  <a:lnTo>
                    <a:pt x="140494" y="50863"/>
                  </a:lnTo>
                  <a:cubicBezTo>
                    <a:pt x="154781" y="50863"/>
                    <a:pt x="168402" y="56864"/>
                    <a:pt x="178022" y="67342"/>
                  </a:cubicBezTo>
                  <a:lnTo>
                    <a:pt x="181070" y="70675"/>
                  </a:lnTo>
                  <a:cubicBezTo>
                    <a:pt x="186118" y="76200"/>
                    <a:pt x="194882" y="76200"/>
                    <a:pt x="199930" y="70675"/>
                  </a:cubicBezTo>
                  <a:lnTo>
                    <a:pt x="202978" y="67342"/>
                  </a:lnTo>
                  <a:cubicBezTo>
                    <a:pt x="212598" y="56864"/>
                    <a:pt x="226219" y="50863"/>
                    <a:pt x="240506" y="50863"/>
                  </a:cubicBezTo>
                  <a:lnTo>
                    <a:pt x="373380" y="50863"/>
                  </a:lnTo>
                  <a:cubicBezTo>
                    <a:pt x="377571" y="50863"/>
                    <a:pt x="381000" y="47434"/>
                    <a:pt x="381000" y="43244"/>
                  </a:cubicBezTo>
                  <a:lnTo>
                    <a:pt x="381000" y="7620"/>
                  </a:lnTo>
                  <a:lnTo>
                    <a:pt x="190500" y="0"/>
                  </a:lnTo>
                  <a:lnTo>
                    <a:pt x="0" y="7620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9754552" y="2766060"/>
              <a:ext cx="30575" cy="205263"/>
            </a:xfrm>
            <a:custGeom>
              <a:avLst/>
              <a:gdLst/>
              <a:ahLst/>
              <a:cxnLst/>
              <a:rect l="l" t="t" r="r" b="b"/>
              <a:pathLst>
                <a:path w="30575" h="205263" extrusionOk="0">
                  <a:moveTo>
                    <a:pt x="7620" y="0"/>
                  </a:moveTo>
                  <a:lnTo>
                    <a:pt x="7620" y="197644"/>
                  </a:lnTo>
                  <a:cubicBezTo>
                    <a:pt x="7620" y="201835"/>
                    <a:pt x="4191" y="205264"/>
                    <a:pt x="0" y="205264"/>
                  </a:cubicBezTo>
                  <a:lnTo>
                    <a:pt x="22956" y="205264"/>
                  </a:lnTo>
                  <a:cubicBezTo>
                    <a:pt x="27147" y="205264"/>
                    <a:pt x="30575" y="201835"/>
                    <a:pt x="30575" y="197644"/>
                  </a:cubicBezTo>
                  <a:lnTo>
                    <a:pt x="30575" y="1620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9594627" y="2730436"/>
              <a:ext cx="190404" cy="235362"/>
            </a:xfrm>
            <a:custGeom>
              <a:avLst/>
              <a:gdLst/>
              <a:ahLst/>
              <a:cxnLst/>
              <a:rect l="l" t="t" r="r" b="b"/>
              <a:pathLst>
                <a:path w="190404" h="235362" extrusionOk="0">
                  <a:moveTo>
                    <a:pt x="50006" y="0"/>
                  </a:moveTo>
                  <a:cubicBezTo>
                    <a:pt x="35719" y="0"/>
                    <a:pt x="22098" y="6001"/>
                    <a:pt x="12478" y="16478"/>
                  </a:cubicBezTo>
                  <a:lnTo>
                    <a:pt x="0" y="30099"/>
                  </a:lnTo>
                  <a:lnTo>
                    <a:pt x="0" y="235363"/>
                  </a:lnTo>
                  <a:lnTo>
                    <a:pt x="12478" y="221742"/>
                  </a:lnTo>
                  <a:cubicBezTo>
                    <a:pt x="22098" y="211264"/>
                    <a:pt x="35719" y="205264"/>
                    <a:pt x="50006" y="205264"/>
                  </a:cubicBezTo>
                  <a:lnTo>
                    <a:pt x="182785" y="205264"/>
                  </a:lnTo>
                  <a:cubicBezTo>
                    <a:pt x="186976" y="205264"/>
                    <a:pt x="190405" y="201835"/>
                    <a:pt x="190405" y="197644"/>
                  </a:cubicBezTo>
                  <a:lnTo>
                    <a:pt x="190405" y="7715"/>
                  </a:lnTo>
                  <a:cubicBezTo>
                    <a:pt x="190405" y="3524"/>
                    <a:pt x="186976" y="95"/>
                    <a:pt x="182785" y="95"/>
                  </a:cubicBezTo>
                  <a:lnTo>
                    <a:pt x="49911" y="95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9754552" y="2730436"/>
              <a:ext cx="30575" cy="205263"/>
            </a:xfrm>
            <a:custGeom>
              <a:avLst/>
              <a:gdLst/>
              <a:ahLst/>
              <a:cxnLst/>
              <a:rect l="l" t="t" r="r" b="b"/>
              <a:pathLst>
                <a:path w="30575" h="205263" extrusionOk="0">
                  <a:moveTo>
                    <a:pt x="22956" y="0"/>
                  </a:moveTo>
                  <a:lnTo>
                    <a:pt x="0" y="0"/>
                  </a:lnTo>
                  <a:cubicBezTo>
                    <a:pt x="4191" y="0"/>
                    <a:pt x="7620" y="3429"/>
                    <a:pt x="7620" y="7620"/>
                  </a:cubicBezTo>
                  <a:lnTo>
                    <a:pt x="7620" y="205264"/>
                  </a:lnTo>
                  <a:lnTo>
                    <a:pt x="22956" y="205264"/>
                  </a:lnTo>
                  <a:cubicBezTo>
                    <a:pt x="27147" y="205264"/>
                    <a:pt x="30575" y="201835"/>
                    <a:pt x="30575" y="197644"/>
                  </a:cubicBezTo>
                  <a:lnTo>
                    <a:pt x="30575" y="7715"/>
                  </a:lnTo>
                  <a:cubicBezTo>
                    <a:pt x="30575" y="3524"/>
                    <a:pt x="27147" y="95"/>
                    <a:pt x="22956" y="95"/>
                  </a:cubicBezTo>
                  <a:lnTo>
                    <a:pt x="22956" y="95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9404223" y="2730436"/>
              <a:ext cx="190404" cy="235362"/>
            </a:xfrm>
            <a:custGeom>
              <a:avLst/>
              <a:gdLst/>
              <a:ahLst/>
              <a:cxnLst/>
              <a:rect l="l" t="t" r="r" b="b"/>
              <a:pathLst>
                <a:path w="190404" h="235362" extrusionOk="0">
                  <a:moveTo>
                    <a:pt x="140398" y="0"/>
                  </a:moveTo>
                  <a:cubicBezTo>
                    <a:pt x="154686" y="0"/>
                    <a:pt x="168307" y="6001"/>
                    <a:pt x="177927" y="16478"/>
                  </a:cubicBezTo>
                  <a:lnTo>
                    <a:pt x="190405" y="30099"/>
                  </a:lnTo>
                  <a:lnTo>
                    <a:pt x="190405" y="235363"/>
                  </a:lnTo>
                  <a:lnTo>
                    <a:pt x="177927" y="221742"/>
                  </a:lnTo>
                  <a:cubicBezTo>
                    <a:pt x="168307" y="211264"/>
                    <a:pt x="154686" y="205264"/>
                    <a:pt x="140398" y="205264"/>
                  </a:cubicBezTo>
                  <a:lnTo>
                    <a:pt x="7620" y="205264"/>
                  </a:lnTo>
                  <a:cubicBezTo>
                    <a:pt x="3429" y="205264"/>
                    <a:pt x="0" y="201835"/>
                    <a:pt x="0" y="197644"/>
                  </a:cubicBezTo>
                  <a:lnTo>
                    <a:pt x="0" y="7715"/>
                  </a:lnTo>
                  <a:cubicBezTo>
                    <a:pt x="0" y="3524"/>
                    <a:pt x="3429" y="95"/>
                    <a:pt x="7620" y="95"/>
                  </a:cubicBezTo>
                  <a:lnTo>
                    <a:pt x="140494" y="95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9684162" y="2880645"/>
              <a:ext cx="11429" cy="56483"/>
            </a:xfrm>
            <a:custGeom>
              <a:avLst/>
              <a:gdLst/>
              <a:ahLst/>
              <a:cxnLst/>
              <a:rect l="l" t="t" r="r" b="b"/>
              <a:pathLst>
                <a:path w="11429" h="56483" extrusionOk="0">
                  <a:moveTo>
                    <a:pt x="5715" y="56483"/>
                  </a:moveTo>
                  <a:cubicBezTo>
                    <a:pt x="2571" y="56483"/>
                    <a:pt x="0" y="53911"/>
                    <a:pt x="0" y="50768"/>
                  </a:cubicBezTo>
                  <a:lnTo>
                    <a:pt x="0" y="5715"/>
                  </a:lnTo>
                  <a:cubicBezTo>
                    <a:pt x="0" y="2572"/>
                    <a:pt x="2571" y="0"/>
                    <a:pt x="5715" y="0"/>
                  </a:cubicBezTo>
                  <a:cubicBezTo>
                    <a:pt x="8858" y="0"/>
                    <a:pt x="11430" y="2572"/>
                    <a:pt x="11430" y="5715"/>
                  </a:cubicBezTo>
                  <a:lnTo>
                    <a:pt x="11430" y="50768"/>
                  </a:lnTo>
                  <a:cubicBezTo>
                    <a:pt x="11430" y="53911"/>
                    <a:pt x="8858" y="56483"/>
                    <a:pt x="5715" y="56483"/>
                  </a:cubicBezTo>
                  <a:lnTo>
                    <a:pt x="5715" y="56483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9469850" y="2700242"/>
              <a:ext cx="58959" cy="89630"/>
            </a:xfrm>
            <a:custGeom>
              <a:avLst/>
              <a:gdLst/>
              <a:ahLst/>
              <a:cxnLst/>
              <a:rect l="l" t="t" r="r" b="b"/>
              <a:pathLst>
                <a:path w="58959" h="89630" extrusionOk="0">
                  <a:moveTo>
                    <a:pt x="58960" y="3048"/>
                  </a:moveTo>
                  <a:lnTo>
                    <a:pt x="58960" y="89630"/>
                  </a:lnTo>
                  <a:cubicBezTo>
                    <a:pt x="52578" y="80201"/>
                    <a:pt x="6477" y="80201"/>
                    <a:pt x="0" y="89630"/>
                  </a:cubicBezTo>
                  <a:cubicBezTo>
                    <a:pt x="0" y="54102"/>
                    <a:pt x="0" y="3048"/>
                    <a:pt x="0" y="3048"/>
                  </a:cubicBezTo>
                  <a:lnTo>
                    <a:pt x="32956" y="0"/>
                  </a:lnTo>
                  <a:lnTo>
                    <a:pt x="58960" y="3048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9493567" y="2703290"/>
              <a:ext cx="11524" cy="84677"/>
            </a:xfrm>
            <a:custGeom>
              <a:avLst/>
              <a:gdLst/>
              <a:ahLst/>
              <a:cxnLst/>
              <a:rect l="l" t="t" r="r" b="b"/>
              <a:pathLst>
                <a:path w="11524" h="84677" extrusionOk="0">
                  <a:moveTo>
                    <a:pt x="95" y="0"/>
                  </a:moveTo>
                  <a:lnTo>
                    <a:pt x="95" y="78962"/>
                  </a:lnTo>
                  <a:cubicBezTo>
                    <a:pt x="95" y="82106"/>
                    <a:pt x="2667" y="84677"/>
                    <a:pt x="5810" y="84677"/>
                  </a:cubicBezTo>
                  <a:cubicBezTo>
                    <a:pt x="8954" y="84677"/>
                    <a:pt x="11525" y="82106"/>
                    <a:pt x="11525" y="78962"/>
                  </a:cubicBezTo>
                  <a:lnTo>
                    <a:pt x="115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9469945" y="2774156"/>
              <a:ext cx="58865" cy="65436"/>
            </a:xfrm>
            <a:custGeom>
              <a:avLst/>
              <a:gdLst/>
              <a:ahLst/>
              <a:cxnLst/>
              <a:rect l="l" t="t" r="r" b="b"/>
              <a:pathLst>
                <a:path w="58865" h="65436" extrusionOk="0">
                  <a:moveTo>
                    <a:pt x="58865" y="15621"/>
                  </a:moveTo>
                  <a:lnTo>
                    <a:pt x="58865" y="18288"/>
                  </a:lnTo>
                  <a:cubicBezTo>
                    <a:pt x="58865" y="25241"/>
                    <a:pt x="54388" y="41053"/>
                    <a:pt x="48959" y="57817"/>
                  </a:cubicBezTo>
                  <a:lnTo>
                    <a:pt x="29433" y="65437"/>
                  </a:lnTo>
                  <a:lnTo>
                    <a:pt x="9906" y="57817"/>
                  </a:lnTo>
                  <a:cubicBezTo>
                    <a:pt x="4477" y="41053"/>
                    <a:pt x="0" y="25241"/>
                    <a:pt x="0" y="18288"/>
                  </a:cubicBezTo>
                  <a:lnTo>
                    <a:pt x="0" y="15621"/>
                  </a:lnTo>
                  <a:cubicBezTo>
                    <a:pt x="6382" y="6191"/>
                    <a:pt x="17241" y="0"/>
                    <a:pt x="29433" y="0"/>
                  </a:cubicBezTo>
                  <a:cubicBezTo>
                    <a:pt x="41720" y="0"/>
                    <a:pt x="52483" y="6191"/>
                    <a:pt x="58865" y="15621"/>
                  </a:cubicBezTo>
                  <a:lnTo>
                    <a:pt x="58865" y="15621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9479851" y="2832068"/>
              <a:ext cx="39052" cy="43124"/>
            </a:xfrm>
            <a:custGeom>
              <a:avLst/>
              <a:gdLst/>
              <a:ahLst/>
              <a:cxnLst/>
              <a:rect l="l" t="t" r="r" b="b"/>
              <a:pathLst>
                <a:path w="39052" h="43124" extrusionOk="0">
                  <a:moveTo>
                    <a:pt x="13621" y="39052"/>
                  </a:moveTo>
                  <a:cubicBezTo>
                    <a:pt x="9716" y="28480"/>
                    <a:pt x="4476" y="13906"/>
                    <a:pt x="0" y="0"/>
                  </a:cubicBezTo>
                  <a:lnTo>
                    <a:pt x="39052" y="0"/>
                  </a:lnTo>
                  <a:cubicBezTo>
                    <a:pt x="34480" y="13906"/>
                    <a:pt x="29337" y="28480"/>
                    <a:pt x="25432" y="39052"/>
                  </a:cubicBezTo>
                  <a:cubicBezTo>
                    <a:pt x="23431" y="44482"/>
                    <a:pt x="15716" y="44482"/>
                    <a:pt x="13621" y="39052"/>
                  </a:cubicBezTo>
                  <a:lnTo>
                    <a:pt x="13621" y="39052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9477184" y="2648712"/>
              <a:ext cx="44386" cy="36861"/>
            </a:xfrm>
            <a:custGeom>
              <a:avLst/>
              <a:gdLst/>
              <a:ahLst/>
              <a:cxnLst/>
              <a:rect l="l" t="t" r="r" b="b"/>
              <a:pathLst>
                <a:path w="44386" h="36861" extrusionOk="0">
                  <a:moveTo>
                    <a:pt x="0" y="11621"/>
                  </a:moveTo>
                  <a:lnTo>
                    <a:pt x="0" y="29242"/>
                  </a:lnTo>
                  <a:lnTo>
                    <a:pt x="22193" y="36862"/>
                  </a:lnTo>
                  <a:lnTo>
                    <a:pt x="44387" y="29242"/>
                  </a:lnTo>
                  <a:lnTo>
                    <a:pt x="44387" y="11621"/>
                  </a:lnTo>
                  <a:cubicBezTo>
                    <a:pt x="44387" y="5144"/>
                    <a:pt x="39148" y="0"/>
                    <a:pt x="32766" y="0"/>
                  </a:cubicBezTo>
                  <a:lnTo>
                    <a:pt x="11621" y="0"/>
                  </a:lnTo>
                  <a:cubicBezTo>
                    <a:pt x="5144" y="0"/>
                    <a:pt x="0" y="5239"/>
                    <a:pt x="0" y="11621"/>
                  </a:cubicBezTo>
                  <a:lnTo>
                    <a:pt x="0" y="11621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9460801" y="2677953"/>
              <a:ext cx="77152" cy="25241"/>
            </a:xfrm>
            <a:custGeom>
              <a:avLst/>
              <a:gdLst/>
              <a:ahLst/>
              <a:cxnLst/>
              <a:rect l="l" t="t" r="r" b="b"/>
              <a:pathLst>
                <a:path w="77152" h="25241" extrusionOk="0">
                  <a:moveTo>
                    <a:pt x="77152" y="4477"/>
                  </a:moveTo>
                  <a:lnTo>
                    <a:pt x="77152" y="20765"/>
                  </a:lnTo>
                  <a:cubicBezTo>
                    <a:pt x="77152" y="23241"/>
                    <a:pt x="75152" y="25241"/>
                    <a:pt x="72676" y="25241"/>
                  </a:cubicBezTo>
                  <a:lnTo>
                    <a:pt x="4476" y="25241"/>
                  </a:lnTo>
                  <a:cubicBezTo>
                    <a:pt x="2000" y="25241"/>
                    <a:pt x="0" y="23241"/>
                    <a:pt x="0" y="20765"/>
                  </a:cubicBezTo>
                  <a:lnTo>
                    <a:pt x="0" y="4477"/>
                  </a:lnTo>
                  <a:cubicBezTo>
                    <a:pt x="0" y="2000"/>
                    <a:pt x="2000" y="0"/>
                    <a:pt x="4476" y="0"/>
                  </a:cubicBezTo>
                  <a:lnTo>
                    <a:pt x="72676" y="0"/>
                  </a:lnTo>
                  <a:cubicBezTo>
                    <a:pt x="75152" y="0"/>
                    <a:pt x="77152" y="2000"/>
                    <a:pt x="77152" y="4477"/>
                  </a:cubicBezTo>
                  <a:lnTo>
                    <a:pt x="77152" y="4477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9635204" y="2787777"/>
              <a:ext cx="109346" cy="109347"/>
            </a:xfrm>
            <a:custGeom>
              <a:avLst/>
              <a:gdLst/>
              <a:ahLst/>
              <a:cxnLst/>
              <a:rect l="l" t="t" r="r" b="b"/>
              <a:pathLst>
                <a:path w="109346" h="109347" extrusionOk="0">
                  <a:moveTo>
                    <a:pt x="109347" y="54673"/>
                  </a:moveTo>
                  <a:cubicBezTo>
                    <a:pt x="109347" y="84868"/>
                    <a:pt x="84867" y="109347"/>
                    <a:pt x="54673" y="109347"/>
                  </a:cubicBezTo>
                  <a:cubicBezTo>
                    <a:pt x="24479" y="109347"/>
                    <a:pt x="0" y="84868"/>
                    <a:pt x="0" y="54673"/>
                  </a:cubicBezTo>
                  <a:cubicBezTo>
                    <a:pt x="0" y="24479"/>
                    <a:pt x="24479" y="0"/>
                    <a:pt x="54673" y="0"/>
                  </a:cubicBezTo>
                  <a:cubicBezTo>
                    <a:pt x="84867" y="0"/>
                    <a:pt x="109347" y="24479"/>
                    <a:pt x="109347" y="54673"/>
                  </a:cubicBezTo>
                  <a:lnTo>
                    <a:pt x="109347" y="54673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9659207" y="2811779"/>
              <a:ext cx="61341" cy="61341"/>
            </a:xfrm>
            <a:custGeom>
              <a:avLst/>
              <a:gdLst/>
              <a:ahLst/>
              <a:cxnLst/>
              <a:rect l="l" t="t" r="r" b="b"/>
              <a:pathLst>
                <a:path w="61341" h="61341" extrusionOk="0">
                  <a:moveTo>
                    <a:pt x="30670" y="61341"/>
                  </a:moveTo>
                  <a:cubicBezTo>
                    <a:pt x="13716" y="61341"/>
                    <a:pt x="0" y="47625"/>
                    <a:pt x="0" y="30671"/>
                  </a:cubicBezTo>
                  <a:cubicBezTo>
                    <a:pt x="0" y="13716"/>
                    <a:pt x="13716" y="0"/>
                    <a:pt x="30670" y="0"/>
                  </a:cubicBezTo>
                  <a:cubicBezTo>
                    <a:pt x="47625" y="0"/>
                    <a:pt x="61341" y="13716"/>
                    <a:pt x="61341" y="30671"/>
                  </a:cubicBezTo>
                  <a:cubicBezTo>
                    <a:pt x="61341" y="47625"/>
                    <a:pt x="47625" y="61341"/>
                    <a:pt x="30670" y="61341"/>
                  </a:cubicBezTo>
                  <a:lnTo>
                    <a:pt x="30670" y="61341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9674447" y="2920460"/>
              <a:ext cx="30765" cy="88677"/>
            </a:xfrm>
            <a:custGeom>
              <a:avLst/>
              <a:gdLst/>
              <a:ahLst/>
              <a:cxnLst/>
              <a:rect l="l" t="t" r="r" b="b"/>
              <a:pathLst>
                <a:path w="30765" h="88677" extrusionOk="0">
                  <a:moveTo>
                    <a:pt x="0" y="7810"/>
                  </a:moveTo>
                  <a:lnTo>
                    <a:pt x="0" y="80867"/>
                  </a:lnTo>
                  <a:cubicBezTo>
                    <a:pt x="0" y="85154"/>
                    <a:pt x="3524" y="88678"/>
                    <a:pt x="7811" y="88678"/>
                  </a:cubicBezTo>
                  <a:lnTo>
                    <a:pt x="22955" y="88678"/>
                  </a:lnTo>
                  <a:cubicBezTo>
                    <a:pt x="27241" y="88678"/>
                    <a:pt x="30766" y="85154"/>
                    <a:pt x="30766" y="80867"/>
                  </a:cubicBezTo>
                  <a:lnTo>
                    <a:pt x="30766" y="7810"/>
                  </a:lnTo>
                  <a:cubicBezTo>
                    <a:pt x="30766" y="3524"/>
                    <a:pt x="27241" y="0"/>
                    <a:pt x="22955" y="0"/>
                  </a:cubicBezTo>
                  <a:lnTo>
                    <a:pt x="7811" y="0"/>
                  </a:lnTo>
                  <a:cubicBezTo>
                    <a:pt x="3524" y="0"/>
                    <a:pt x="0" y="3524"/>
                    <a:pt x="0" y="7810"/>
                  </a:cubicBezTo>
                  <a:lnTo>
                    <a:pt x="0" y="7810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1876;p46">
            <a:extLst>
              <a:ext uri="{FF2B5EF4-FFF2-40B4-BE49-F238E27FC236}">
                <a16:creationId xmlns:a16="http://schemas.microsoft.com/office/drawing/2014/main" id="{AAA4530F-A1A8-4441-AC32-351FA6903951}"/>
              </a:ext>
            </a:extLst>
          </p:cNvPr>
          <p:cNvGrpSpPr/>
          <p:nvPr/>
        </p:nvGrpSpPr>
        <p:grpSpPr>
          <a:xfrm>
            <a:off x="4746877" y="3634162"/>
            <a:ext cx="398004" cy="336601"/>
            <a:chOff x="4741259" y="4468082"/>
            <a:chExt cx="381011" cy="322231"/>
          </a:xfrm>
        </p:grpSpPr>
        <p:sp>
          <p:nvSpPr>
            <p:cNvPr id="85" name="Google Shape;1877;p46">
              <a:extLst>
                <a:ext uri="{FF2B5EF4-FFF2-40B4-BE49-F238E27FC236}">
                  <a16:creationId xmlns:a16="http://schemas.microsoft.com/office/drawing/2014/main" id="{FA1CE21F-3384-40E5-A925-EB48D5CFA3B8}"/>
                </a:ext>
              </a:extLst>
            </p:cNvPr>
            <p:cNvSpPr/>
            <p:nvPr/>
          </p:nvSpPr>
          <p:spPr>
            <a:xfrm>
              <a:off x="4769262" y="4468082"/>
              <a:ext cx="147828" cy="73818"/>
            </a:xfrm>
            <a:custGeom>
              <a:avLst/>
              <a:gdLst/>
              <a:ahLst/>
              <a:cxnLst/>
              <a:rect l="l" t="t" r="r" b="b"/>
              <a:pathLst>
                <a:path w="147828" h="73818" extrusionOk="0">
                  <a:moveTo>
                    <a:pt x="5715" y="73819"/>
                  </a:moveTo>
                  <a:cubicBezTo>
                    <a:pt x="2572" y="73819"/>
                    <a:pt x="0" y="71247"/>
                    <a:pt x="0" y="68104"/>
                  </a:cubicBezTo>
                  <a:lnTo>
                    <a:pt x="0" y="49721"/>
                  </a:lnTo>
                  <a:cubicBezTo>
                    <a:pt x="0" y="38767"/>
                    <a:pt x="8953" y="29813"/>
                    <a:pt x="19907" y="29813"/>
                  </a:cubicBezTo>
                  <a:lnTo>
                    <a:pt x="128016" y="29813"/>
                  </a:lnTo>
                  <a:cubicBezTo>
                    <a:pt x="132683" y="29813"/>
                    <a:pt x="136398" y="26003"/>
                    <a:pt x="136398" y="21431"/>
                  </a:cubicBezTo>
                  <a:lnTo>
                    <a:pt x="136398" y="5715"/>
                  </a:lnTo>
                  <a:cubicBezTo>
                    <a:pt x="136398" y="2572"/>
                    <a:pt x="138970" y="0"/>
                    <a:pt x="142113" y="0"/>
                  </a:cubicBezTo>
                  <a:cubicBezTo>
                    <a:pt x="145256" y="0"/>
                    <a:pt x="147828" y="2572"/>
                    <a:pt x="147828" y="5715"/>
                  </a:cubicBezTo>
                  <a:lnTo>
                    <a:pt x="147828" y="21431"/>
                  </a:lnTo>
                  <a:cubicBezTo>
                    <a:pt x="147828" y="32385"/>
                    <a:pt x="138875" y="41338"/>
                    <a:pt x="127921" y="41338"/>
                  </a:cubicBezTo>
                  <a:lnTo>
                    <a:pt x="19812" y="41338"/>
                  </a:lnTo>
                  <a:cubicBezTo>
                    <a:pt x="15145" y="41338"/>
                    <a:pt x="11430" y="45148"/>
                    <a:pt x="11430" y="49721"/>
                  </a:cubicBezTo>
                  <a:lnTo>
                    <a:pt x="11430" y="68104"/>
                  </a:lnTo>
                  <a:cubicBezTo>
                    <a:pt x="11430" y="71247"/>
                    <a:pt x="8858" y="73819"/>
                    <a:pt x="5715" y="73819"/>
                  </a:cubicBezTo>
                  <a:lnTo>
                    <a:pt x="5715" y="73819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878;p46">
              <a:extLst>
                <a:ext uri="{FF2B5EF4-FFF2-40B4-BE49-F238E27FC236}">
                  <a16:creationId xmlns:a16="http://schemas.microsoft.com/office/drawing/2014/main" id="{74300CDA-EB24-4BB8-A098-2D662B487179}"/>
                </a:ext>
              </a:extLst>
            </p:cNvPr>
            <p:cNvSpPr/>
            <p:nvPr/>
          </p:nvSpPr>
          <p:spPr>
            <a:xfrm>
              <a:off x="4759737" y="4531518"/>
              <a:ext cx="30289" cy="33051"/>
            </a:xfrm>
            <a:custGeom>
              <a:avLst/>
              <a:gdLst/>
              <a:ahLst/>
              <a:cxnLst/>
              <a:rect l="l" t="t" r="r" b="b"/>
              <a:pathLst>
                <a:path w="30289" h="33051" extrusionOk="0">
                  <a:moveTo>
                    <a:pt x="95" y="25622"/>
                  </a:moveTo>
                  <a:lnTo>
                    <a:pt x="95" y="7620"/>
                  </a:lnTo>
                  <a:cubicBezTo>
                    <a:pt x="95" y="3429"/>
                    <a:pt x="3524" y="0"/>
                    <a:pt x="7715" y="0"/>
                  </a:cubicBezTo>
                  <a:lnTo>
                    <a:pt x="22669" y="0"/>
                  </a:lnTo>
                  <a:cubicBezTo>
                    <a:pt x="26860" y="0"/>
                    <a:pt x="30289" y="3429"/>
                    <a:pt x="30289" y="7620"/>
                  </a:cubicBezTo>
                  <a:lnTo>
                    <a:pt x="30289" y="25622"/>
                  </a:lnTo>
                  <a:lnTo>
                    <a:pt x="15145" y="33052"/>
                  </a:lnTo>
                  <a:lnTo>
                    <a:pt x="0" y="25622"/>
                  </a:lnTo>
                  <a:close/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879;p46">
              <a:extLst>
                <a:ext uri="{FF2B5EF4-FFF2-40B4-BE49-F238E27FC236}">
                  <a16:creationId xmlns:a16="http://schemas.microsoft.com/office/drawing/2014/main" id="{8139FD6C-CA82-4F31-8909-7278272D8AC6}"/>
                </a:ext>
              </a:extLst>
            </p:cNvPr>
            <p:cNvSpPr/>
            <p:nvPr/>
          </p:nvSpPr>
          <p:spPr>
            <a:xfrm>
              <a:off x="4741259" y="4557045"/>
              <a:ext cx="82295" cy="233267"/>
            </a:xfrm>
            <a:custGeom>
              <a:avLst/>
              <a:gdLst/>
              <a:ahLst/>
              <a:cxnLst/>
              <a:rect l="l" t="t" r="r" b="b"/>
              <a:pathLst>
                <a:path w="82295" h="233267" extrusionOk="0">
                  <a:moveTo>
                    <a:pt x="0" y="7715"/>
                  </a:moveTo>
                  <a:lnTo>
                    <a:pt x="0" y="225647"/>
                  </a:lnTo>
                  <a:cubicBezTo>
                    <a:pt x="0" y="229838"/>
                    <a:pt x="3429" y="233267"/>
                    <a:pt x="7620" y="233267"/>
                  </a:cubicBezTo>
                  <a:lnTo>
                    <a:pt x="67437" y="233267"/>
                  </a:lnTo>
                  <a:lnTo>
                    <a:pt x="82296" y="121444"/>
                  </a:lnTo>
                  <a:lnTo>
                    <a:pt x="67437" y="0"/>
                  </a:lnTo>
                  <a:lnTo>
                    <a:pt x="7620" y="0"/>
                  </a:lnTo>
                  <a:cubicBezTo>
                    <a:pt x="3429" y="0"/>
                    <a:pt x="0" y="3429"/>
                    <a:pt x="0" y="7620"/>
                  </a:cubicBezTo>
                  <a:lnTo>
                    <a:pt x="0" y="7620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880;p46">
              <a:extLst>
                <a:ext uri="{FF2B5EF4-FFF2-40B4-BE49-F238E27FC236}">
                  <a16:creationId xmlns:a16="http://schemas.microsoft.com/office/drawing/2014/main" id="{C7BA7FD4-66D8-41F9-AE89-9D6954546757}"/>
                </a:ext>
              </a:extLst>
            </p:cNvPr>
            <p:cNvSpPr/>
            <p:nvPr/>
          </p:nvSpPr>
          <p:spPr>
            <a:xfrm>
              <a:off x="4762880" y="4649819"/>
              <a:ext cx="24193" cy="47910"/>
            </a:xfrm>
            <a:custGeom>
              <a:avLst/>
              <a:gdLst/>
              <a:ahLst/>
              <a:cxnLst/>
              <a:rect l="l" t="t" r="r" b="b"/>
              <a:pathLst>
                <a:path w="24193" h="47910" extrusionOk="0">
                  <a:moveTo>
                    <a:pt x="12097" y="0"/>
                  </a:moveTo>
                  <a:cubicBezTo>
                    <a:pt x="5429" y="0"/>
                    <a:pt x="0" y="5429"/>
                    <a:pt x="0" y="12097"/>
                  </a:cubicBezTo>
                  <a:lnTo>
                    <a:pt x="0" y="35814"/>
                  </a:lnTo>
                  <a:cubicBezTo>
                    <a:pt x="0" y="42481"/>
                    <a:pt x="5429" y="47911"/>
                    <a:pt x="12097" y="47911"/>
                  </a:cubicBezTo>
                  <a:cubicBezTo>
                    <a:pt x="18764" y="47911"/>
                    <a:pt x="24194" y="42481"/>
                    <a:pt x="24194" y="35814"/>
                  </a:cubicBezTo>
                  <a:lnTo>
                    <a:pt x="24194" y="12097"/>
                  </a:lnTo>
                  <a:cubicBezTo>
                    <a:pt x="24194" y="5429"/>
                    <a:pt x="18764" y="0"/>
                    <a:pt x="12097" y="0"/>
                  </a:cubicBezTo>
                  <a:lnTo>
                    <a:pt x="12097" y="0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881;p46">
              <a:extLst>
                <a:ext uri="{FF2B5EF4-FFF2-40B4-BE49-F238E27FC236}">
                  <a16:creationId xmlns:a16="http://schemas.microsoft.com/office/drawing/2014/main" id="{A0B7A706-DB8B-4AFA-9984-3BD9E0AF1817}"/>
                </a:ext>
              </a:extLst>
            </p:cNvPr>
            <p:cNvSpPr/>
            <p:nvPr/>
          </p:nvSpPr>
          <p:spPr>
            <a:xfrm>
              <a:off x="4808791" y="4557045"/>
              <a:ext cx="277082" cy="233267"/>
            </a:xfrm>
            <a:custGeom>
              <a:avLst/>
              <a:gdLst/>
              <a:ahLst/>
              <a:cxnLst/>
              <a:rect l="l" t="t" r="r" b="b"/>
              <a:pathLst>
                <a:path w="277082" h="233267" extrusionOk="0">
                  <a:moveTo>
                    <a:pt x="277082" y="7715"/>
                  </a:moveTo>
                  <a:lnTo>
                    <a:pt x="277082" y="225647"/>
                  </a:lnTo>
                  <a:cubicBezTo>
                    <a:pt x="277082" y="229838"/>
                    <a:pt x="273653" y="233267"/>
                    <a:pt x="269462" y="233267"/>
                  </a:cubicBezTo>
                  <a:lnTo>
                    <a:pt x="0" y="233267"/>
                  </a:lnTo>
                  <a:lnTo>
                    <a:pt x="0" y="0"/>
                  </a:lnTo>
                  <a:lnTo>
                    <a:pt x="269462" y="0"/>
                  </a:lnTo>
                  <a:cubicBezTo>
                    <a:pt x="273653" y="0"/>
                    <a:pt x="277082" y="3429"/>
                    <a:pt x="277082" y="7620"/>
                  </a:cubicBezTo>
                  <a:lnTo>
                    <a:pt x="277082" y="7620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1882;p46">
              <a:extLst>
                <a:ext uri="{FF2B5EF4-FFF2-40B4-BE49-F238E27FC236}">
                  <a16:creationId xmlns:a16="http://schemas.microsoft.com/office/drawing/2014/main" id="{C3F502E1-11F6-4390-8BF8-871612A8C2B1}"/>
                </a:ext>
              </a:extLst>
            </p:cNvPr>
            <p:cNvGrpSpPr/>
            <p:nvPr/>
          </p:nvGrpSpPr>
          <p:grpSpPr>
            <a:xfrm>
              <a:off x="5056060" y="4484740"/>
              <a:ext cx="66210" cy="305573"/>
              <a:chOff x="5056060" y="4484740"/>
              <a:chExt cx="66210" cy="305573"/>
            </a:xfrm>
          </p:grpSpPr>
          <p:sp>
            <p:nvSpPr>
              <p:cNvPr id="99" name="Google Shape;1883;p46">
                <a:extLst>
                  <a:ext uri="{FF2B5EF4-FFF2-40B4-BE49-F238E27FC236}">
                    <a16:creationId xmlns:a16="http://schemas.microsoft.com/office/drawing/2014/main" id="{2D22FF9F-B3F1-4F00-9412-9B4D443079FD}"/>
                  </a:ext>
                </a:extLst>
              </p:cNvPr>
              <p:cNvSpPr/>
              <p:nvPr/>
            </p:nvSpPr>
            <p:spPr>
              <a:xfrm>
                <a:off x="5056060" y="4557141"/>
                <a:ext cx="29813" cy="233172"/>
              </a:xfrm>
              <a:custGeom>
                <a:avLst/>
                <a:gdLst/>
                <a:ahLst/>
                <a:cxnLst/>
                <a:rect l="l" t="t" r="r" b="b"/>
                <a:pathLst>
                  <a:path w="29813" h="233172" extrusionOk="0">
                    <a:moveTo>
                      <a:pt x="22193" y="0"/>
                    </a:moveTo>
                    <a:lnTo>
                      <a:pt x="0" y="0"/>
                    </a:lnTo>
                    <a:cubicBezTo>
                      <a:pt x="4191" y="0"/>
                      <a:pt x="7620" y="3429"/>
                      <a:pt x="7620" y="7620"/>
                    </a:cubicBezTo>
                    <a:lnTo>
                      <a:pt x="7620" y="225552"/>
                    </a:lnTo>
                    <a:cubicBezTo>
                      <a:pt x="7620" y="229743"/>
                      <a:pt x="4191" y="233172"/>
                      <a:pt x="0" y="233172"/>
                    </a:cubicBezTo>
                    <a:lnTo>
                      <a:pt x="22193" y="233172"/>
                    </a:lnTo>
                    <a:cubicBezTo>
                      <a:pt x="26384" y="233172"/>
                      <a:pt x="29813" y="229743"/>
                      <a:pt x="29813" y="225552"/>
                    </a:cubicBezTo>
                    <a:lnTo>
                      <a:pt x="29813" y="7620"/>
                    </a:lnTo>
                    <a:cubicBezTo>
                      <a:pt x="29813" y="3429"/>
                      <a:pt x="26384" y="0"/>
                      <a:pt x="22193" y="0"/>
                    </a:cubicBezTo>
                    <a:lnTo>
                      <a:pt x="22193" y="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884;p46">
                <a:extLst>
                  <a:ext uri="{FF2B5EF4-FFF2-40B4-BE49-F238E27FC236}">
                    <a16:creationId xmlns:a16="http://schemas.microsoft.com/office/drawing/2014/main" id="{232E066A-9D08-4C81-954B-33DF7FBE7CF3}"/>
                  </a:ext>
                </a:extLst>
              </p:cNvPr>
              <p:cNvSpPr/>
              <p:nvPr/>
            </p:nvSpPr>
            <p:spPr>
              <a:xfrm>
                <a:off x="5090541" y="4484740"/>
                <a:ext cx="31729" cy="31824"/>
              </a:xfrm>
              <a:custGeom>
                <a:avLst/>
                <a:gdLst/>
                <a:ahLst/>
                <a:cxnLst/>
                <a:rect l="l" t="t" r="r" b="b"/>
                <a:pathLst>
                  <a:path w="31729" h="31824" extrusionOk="0">
                    <a:moveTo>
                      <a:pt x="27051" y="4869"/>
                    </a:moveTo>
                    <a:lnTo>
                      <a:pt x="20860" y="1249"/>
                    </a:lnTo>
                    <a:cubicBezTo>
                      <a:pt x="16383" y="-1323"/>
                      <a:pt x="10763" y="201"/>
                      <a:pt x="8191" y="4678"/>
                    </a:cubicBezTo>
                    <a:lnTo>
                      <a:pt x="0" y="18965"/>
                    </a:lnTo>
                    <a:lnTo>
                      <a:pt x="6763" y="31824"/>
                    </a:lnTo>
                    <a:lnTo>
                      <a:pt x="22288" y="31824"/>
                    </a:lnTo>
                    <a:lnTo>
                      <a:pt x="30480" y="17537"/>
                    </a:lnTo>
                    <a:cubicBezTo>
                      <a:pt x="33052" y="13060"/>
                      <a:pt x="31528" y="7440"/>
                      <a:pt x="27051" y="4869"/>
                    </a:cubicBezTo>
                    <a:lnTo>
                      <a:pt x="27051" y="4869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" name="Google Shape;1885;p46">
              <a:extLst>
                <a:ext uri="{FF2B5EF4-FFF2-40B4-BE49-F238E27FC236}">
                  <a16:creationId xmlns:a16="http://schemas.microsoft.com/office/drawing/2014/main" id="{41E7670A-08CB-4E3D-96DC-D99C9AF01EED}"/>
                </a:ext>
              </a:extLst>
            </p:cNvPr>
            <p:cNvSpPr/>
            <p:nvPr/>
          </p:nvSpPr>
          <p:spPr>
            <a:xfrm>
              <a:off x="4988976" y="4666364"/>
              <a:ext cx="24821" cy="34604"/>
            </a:xfrm>
            <a:custGeom>
              <a:avLst/>
              <a:gdLst/>
              <a:ahLst/>
              <a:cxnLst/>
              <a:rect l="l" t="t" r="r" b="b"/>
              <a:pathLst>
                <a:path w="24821" h="34604" extrusionOk="0">
                  <a:moveTo>
                    <a:pt x="5743" y="34604"/>
                  </a:moveTo>
                  <a:cubicBezTo>
                    <a:pt x="4791" y="34604"/>
                    <a:pt x="3743" y="34318"/>
                    <a:pt x="2886" y="33842"/>
                  </a:cubicBezTo>
                  <a:cubicBezTo>
                    <a:pt x="124" y="32223"/>
                    <a:pt x="-829" y="28699"/>
                    <a:pt x="790" y="26032"/>
                  </a:cubicBezTo>
                  <a:lnTo>
                    <a:pt x="14125" y="2886"/>
                  </a:lnTo>
                  <a:cubicBezTo>
                    <a:pt x="15744" y="124"/>
                    <a:pt x="19269" y="-829"/>
                    <a:pt x="21936" y="790"/>
                  </a:cubicBezTo>
                  <a:cubicBezTo>
                    <a:pt x="24698" y="2410"/>
                    <a:pt x="25651" y="5934"/>
                    <a:pt x="24031" y="8601"/>
                  </a:cubicBezTo>
                  <a:lnTo>
                    <a:pt x="10696" y="31746"/>
                  </a:lnTo>
                  <a:cubicBezTo>
                    <a:pt x="9649" y="33556"/>
                    <a:pt x="7743" y="34604"/>
                    <a:pt x="5743" y="34604"/>
                  </a:cubicBezTo>
                  <a:lnTo>
                    <a:pt x="5743" y="34604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886;p46">
              <a:extLst>
                <a:ext uri="{FF2B5EF4-FFF2-40B4-BE49-F238E27FC236}">
                  <a16:creationId xmlns:a16="http://schemas.microsoft.com/office/drawing/2014/main" id="{C1627BA1-B4A2-4AF5-8F2D-8A515C7B9A97}"/>
                </a:ext>
              </a:extLst>
            </p:cNvPr>
            <p:cNvSpPr/>
            <p:nvPr/>
          </p:nvSpPr>
          <p:spPr>
            <a:xfrm>
              <a:off x="4993226" y="4502308"/>
              <a:ext cx="123666" cy="180721"/>
            </a:xfrm>
            <a:custGeom>
              <a:avLst/>
              <a:gdLst/>
              <a:ahLst/>
              <a:cxnLst/>
              <a:rect l="l" t="t" r="r" b="b"/>
              <a:pathLst>
                <a:path w="123666" h="180721" extrusionOk="0">
                  <a:moveTo>
                    <a:pt x="87789" y="3112"/>
                  </a:moveTo>
                  <a:lnTo>
                    <a:pt x="2731" y="150368"/>
                  </a:lnTo>
                  <a:cubicBezTo>
                    <a:pt x="-2889" y="159989"/>
                    <a:pt x="445" y="172371"/>
                    <a:pt x="10160" y="177991"/>
                  </a:cubicBezTo>
                  <a:cubicBezTo>
                    <a:pt x="19780" y="183611"/>
                    <a:pt x="32163" y="180277"/>
                    <a:pt x="37783" y="170561"/>
                  </a:cubicBezTo>
                  <a:lnTo>
                    <a:pt x="122841" y="23305"/>
                  </a:lnTo>
                  <a:cubicBezTo>
                    <a:pt x="124555" y="20352"/>
                    <a:pt x="123508" y="16447"/>
                    <a:pt x="120555" y="14732"/>
                  </a:cubicBezTo>
                  <a:lnTo>
                    <a:pt x="96457" y="826"/>
                  </a:lnTo>
                  <a:cubicBezTo>
                    <a:pt x="93504" y="-889"/>
                    <a:pt x="89599" y="159"/>
                    <a:pt x="87884" y="3112"/>
                  </a:cubicBezTo>
                  <a:lnTo>
                    <a:pt x="87884" y="3112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887;p46">
              <a:extLst>
                <a:ext uri="{FF2B5EF4-FFF2-40B4-BE49-F238E27FC236}">
                  <a16:creationId xmlns:a16="http://schemas.microsoft.com/office/drawing/2014/main" id="{0825E590-FD55-4C2E-85B8-2093D029B430}"/>
                </a:ext>
              </a:extLst>
            </p:cNvPr>
            <p:cNvSpPr/>
            <p:nvPr/>
          </p:nvSpPr>
          <p:spPr>
            <a:xfrm>
              <a:off x="4997005" y="4508373"/>
              <a:ext cx="119888" cy="174656"/>
            </a:xfrm>
            <a:custGeom>
              <a:avLst/>
              <a:gdLst/>
              <a:ahLst/>
              <a:cxnLst/>
              <a:rect l="l" t="t" r="r" b="b"/>
              <a:pathLst>
                <a:path w="119888" h="174656" extrusionOk="0">
                  <a:moveTo>
                    <a:pt x="116681" y="8668"/>
                  </a:moveTo>
                  <a:lnTo>
                    <a:pt x="101632" y="0"/>
                  </a:lnTo>
                  <a:lnTo>
                    <a:pt x="102394" y="381"/>
                  </a:lnTo>
                  <a:cubicBezTo>
                    <a:pt x="105537" y="2191"/>
                    <a:pt x="106585" y="6096"/>
                    <a:pt x="104870" y="9049"/>
                  </a:cubicBezTo>
                  <a:lnTo>
                    <a:pt x="19812" y="156305"/>
                  </a:lnTo>
                  <a:cubicBezTo>
                    <a:pt x="15716" y="163354"/>
                    <a:pt x="7906" y="166973"/>
                    <a:pt x="0" y="166116"/>
                  </a:cubicBezTo>
                  <a:cubicBezTo>
                    <a:pt x="1619" y="168402"/>
                    <a:pt x="3715" y="170402"/>
                    <a:pt x="6382" y="171926"/>
                  </a:cubicBezTo>
                  <a:cubicBezTo>
                    <a:pt x="16002" y="177546"/>
                    <a:pt x="28385" y="174212"/>
                    <a:pt x="34004" y="164497"/>
                  </a:cubicBezTo>
                  <a:lnTo>
                    <a:pt x="119063" y="17240"/>
                  </a:lnTo>
                  <a:cubicBezTo>
                    <a:pt x="120777" y="14288"/>
                    <a:pt x="119729" y="10382"/>
                    <a:pt x="116777" y="8668"/>
                  </a:cubicBezTo>
                  <a:lnTo>
                    <a:pt x="116777" y="8668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888;p46">
              <a:extLst>
                <a:ext uri="{FF2B5EF4-FFF2-40B4-BE49-F238E27FC236}">
                  <a16:creationId xmlns:a16="http://schemas.microsoft.com/office/drawing/2014/main" id="{D1A1A095-BDB0-4BF3-85D9-4D801C8F86C6}"/>
                </a:ext>
              </a:extLst>
            </p:cNvPr>
            <p:cNvSpPr/>
            <p:nvPr/>
          </p:nvSpPr>
          <p:spPr>
            <a:xfrm>
              <a:off x="5001785" y="4553253"/>
              <a:ext cx="90166" cy="103311"/>
            </a:xfrm>
            <a:custGeom>
              <a:avLst/>
              <a:gdLst/>
              <a:ahLst/>
              <a:cxnLst/>
              <a:rect l="l" t="t" r="r" b="b"/>
              <a:pathLst>
                <a:path w="90166" h="103311" extrusionOk="0">
                  <a:moveTo>
                    <a:pt x="42369" y="102757"/>
                  </a:moveTo>
                  <a:lnTo>
                    <a:pt x="2173" y="79612"/>
                  </a:lnTo>
                  <a:cubicBezTo>
                    <a:pt x="78" y="78373"/>
                    <a:pt x="-589" y="75706"/>
                    <a:pt x="554" y="73611"/>
                  </a:cubicBezTo>
                  <a:lnTo>
                    <a:pt x="41797" y="2173"/>
                  </a:lnTo>
                  <a:cubicBezTo>
                    <a:pt x="43036" y="78"/>
                    <a:pt x="45703" y="-589"/>
                    <a:pt x="47798" y="554"/>
                  </a:cubicBezTo>
                  <a:lnTo>
                    <a:pt x="87993" y="23700"/>
                  </a:lnTo>
                  <a:cubicBezTo>
                    <a:pt x="90089" y="24938"/>
                    <a:pt x="90756" y="27605"/>
                    <a:pt x="89613" y="29700"/>
                  </a:cubicBezTo>
                  <a:lnTo>
                    <a:pt x="48370" y="101138"/>
                  </a:lnTo>
                  <a:cubicBezTo>
                    <a:pt x="47131" y="103234"/>
                    <a:pt x="44464" y="103900"/>
                    <a:pt x="42369" y="102757"/>
                  </a:cubicBezTo>
                  <a:lnTo>
                    <a:pt x="42369" y="102757"/>
                  </a:lnTo>
                  <a:close/>
                </a:path>
              </a:pathLst>
            </a:custGeom>
            <a:solidFill>
              <a:srgbClr val="4E339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889;p46">
              <a:extLst>
                <a:ext uri="{FF2B5EF4-FFF2-40B4-BE49-F238E27FC236}">
                  <a16:creationId xmlns:a16="http://schemas.microsoft.com/office/drawing/2014/main" id="{35BF9A2E-B82A-4AC5-9844-781952ADC562}"/>
                </a:ext>
              </a:extLst>
            </p:cNvPr>
            <p:cNvSpPr/>
            <p:nvPr/>
          </p:nvSpPr>
          <p:spPr>
            <a:xfrm>
              <a:off x="5030152" y="4568856"/>
              <a:ext cx="61842" cy="87654"/>
            </a:xfrm>
            <a:custGeom>
              <a:avLst/>
              <a:gdLst/>
              <a:ahLst/>
              <a:cxnLst/>
              <a:rect l="l" t="t" r="r" b="b"/>
              <a:pathLst>
                <a:path w="61842" h="87654" extrusionOk="0">
                  <a:moveTo>
                    <a:pt x="59626" y="8096"/>
                  </a:moveTo>
                  <a:lnTo>
                    <a:pt x="45625" y="0"/>
                  </a:lnTo>
                  <a:cubicBezTo>
                    <a:pt x="47815" y="1238"/>
                    <a:pt x="48578" y="4000"/>
                    <a:pt x="47244" y="6191"/>
                  </a:cubicBezTo>
                  <a:lnTo>
                    <a:pt x="6191" y="77343"/>
                  </a:lnTo>
                  <a:cubicBezTo>
                    <a:pt x="4953" y="79534"/>
                    <a:pt x="2191" y="80296"/>
                    <a:pt x="0" y="78962"/>
                  </a:cubicBezTo>
                  <a:lnTo>
                    <a:pt x="14002" y="87058"/>
                  </a:lnTo>
                  <a:cubicBezTo>
                    <a:pt x="16097" y="88297"/>
                    <a:pt x="18764" y="87534"/>
                    <a:pt x="20003" y="85439"/>
                  </a:cubicBezTo>
                  <a:lnTo>
                    <a:pt x="61246" y="14002"/>
                  </a:lnTo>
                  <a:cubicBezTo>
                    <a:pt x="62484" y="11906"/>
                    <a:pt x="61722" y="9239"/>
                    <a:pt x="59626" y="8001"/>
                  </a:cubicBezTo>
                  <a:lnTo>
                    <a:pt x="59626" y="8001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890;p46">
              <a:extLst>
                <a:ext uri="{FF2B5EF4-FFF2-40B4-BE49-F238E27FC236}">
                  <a16:creationId xmlns:a16="http://schemas.microsoft.com/office/drawing/2014/main" id="{B177F982-A73B-4214-8F3E-99EC418B80F4}"/>
                </a:ext>
              </a:extLst>
            </p:cNvPr>
            <p:cNvSpPr/>
            <p:nvPr/>
          </p:nvSpPr>
          <p:spPr>
            <a:xfrm>
              <a:off x="4769262" y="4597050"/>
              <a:ext cx="11429" cy="24479"/>
            </a:xfrm>
            <a:custGeom>
              <a:avLst/>
              <a:gdLst/>
              <a:ahLst/>
              <a:cxnLst/>
              <a:rect l="l" t="t" r="r" b="b"/>
              <a:pathLst>
                <a:path w="11429" h="24479" extrusionOk="0">
                  <a:moveTo>
                    <a:pt x="5715" y="24479"/>
                  </a:moveTo>
                  <a:cubicBezTo>
                    <a:pt x="2572" y="24479"/>
                    <a:pt x="0" y="21907"/>
                    <a:pt x="0" y="18764"/>
                  </a:cubicBezTo>
                  <a:lnTo>
                    <a:pt x="0" y="5715"/>
                  </a:lnTo>
                  <a:cubicBezTo>
                    <a:pt x="0" y="2572"/>
                    <a:pt x="2572" y="0"/>
                    <a:pt x="5715" y="0"/>
                  </a:cubicBezTo>
                  <a:cubicBezTo>
                    <a:pt x="8858" y="0"/>
                    <a:pt x="11430" y="2572"/>
                    <a:pt x="11430" y="5715"/>
                  </a:cubicBezTo>
                  <a:lnTo>
                    <a:pt x="11430" y="18764"/>
                  </a:lnTo>
                  <a:cubicBezTo>
                    <a:pt x="11430" y="21907"/>
                    <a:pt x="8858" y="24479"/>
                    <a:pt x="5715" y="24479"/>
                  </a:cubicBezTo>
                  <a:lnTo>
                    <a:pt x="5715" y="24479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891;p46">
              <a:extLst>
                <a:ext uri="{FF2B5EF4-FFF2-40B4-BE49-F238E27FC236}">
                  <a16:creationId xmlns:a16="http://schemas.microsoft.com/office/drawing/2014/main" id="{E9693D60-C432-4C1A-90F9-F3E789B46220}"/>
                </a:ext>
              </a:extLst>
            </p:cNvPr>
            <p:cNvSpPr/>
            <p:nvPr/>
          </p:nvSpPr>
          <p:spPr>
            <a:xfrm>
              <a:off x="4769262" y="4726019"/>
              <a:ext cx="11429" cy="24479"/>
            </a:xfrm>
            <a:custGeom>
              <a:avLst/>
              <a:gdLst/>
              <a:ahLst/>
              <a:cxnLst/>
              <a:rect l="l" t="t" r="r" b="b"/>
              <a:pathLst>
                <a:path w="11429" h="24479" extrusionOk="0">
                  <a:moveTo>
                    <a:pt x="5715" y="24479"/>
                  </a:moveTo>
                  <a:cubicBezTo>
                    <a:pt x="2572" y="24479"/>
                    <a:pt x="0" y="21907"/>
                    <a:pt x="0" y="18764"/>
                  </a:cubicBezTo>
                  <a:lnTo>
                    <a:pt x="0" y="5715"/>
                  </a:lnTo>
                  <a:cubicBezTo>
                    <a:pt x="0" y="2572"/>
                    <a:pt x="2572" y="0"/>
                    <a:pt x="5715" y="0"/>
                  </a:cubicBezTo>
                  <a:cubicBezTo>
                    <a:pt x="8858" y="0"/>
                    <a:pt x="11430" y="2572"/>
                    <a:pt x="11430" y="5715"/>
                  </a:cubicBezTo>
                  <a:lnTo>
                    <a:pt x="11430" y="18764"/>
                  </a:lnTo>
                  <a:cubicBezTo>
                    <a:pt x="11430" y="21907"/>
                    <a:pt x="8858" y="24479"/>
                    <a:pt x="5715" y="24479"/>
                  </a:cubicBezTo>
                  <a:lnTo>
                    <a:pt x="5715" y="24479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892;p46">
              <a:extLst>
                <a:ext uri="{FF2B5EF4-FFF2-40B4-BE49-F238E27FC236}">
                  <a16:creationId xmlns:a16="http://schemas.microsoft.com/office/drawing/2014/main" id="{9590D612-16EE-4FFF-A9EF-03FE73415F68}"/>
                </a:ext>
              </a:extLst>
            </p:cNvPr>
            <p:cNvSpPr/>
            <p:nvPr/>
          </p:nvSpPr>
          <p:spPr>
            <a:xfrm>
              <a:off x="4837013" y="4585211"/>
              <a:ext cx="150105" cy="168621"/>
            </a:xfrm>
            <a:custGeom>
              <a:avLst/>
              <a:gdLst/>
              <a:ahLst/>
              <a:cxnLst/>
              <a:rect l="l" t="t" r="r" b="b"/>
              <a:pathLst>
                <a:path w="150105" h="168621" extrusionOk="0">
                  <a:moveTo>
                    <a:pt x="105319" y="168621"/>
                  </a:moveTo>
                  <a:cubicBezTo>
                    <a:pt x="99508" y="168621"/>
                    <a:pt x="94841" y="166621"/>
                    <a:pt x="91507" y="164240"/>
                  </a:cubicBezTo>
                  <a:cubicBezTo>
                    <a:pt x="74458" y="152429"/>
                    <a:pt x="82649" y="119377"/>
                    <a:pt x="91222" y="84420"/>
                  </a:cubicBezTo>
                  <a:cubicBezTo>
                    <a:pt x="98175" y="56131"/>
                    <a:pt x="106938" y="20888"/>
                    <a:pt x="94365" y="14126"/>
                  </a:cubicBezTo>
                  <a:cubicBezTo>
                    <a:pt x="87602" y="10506"/>
                    <a:pt x="80173" y="10697"/>
                    <a:pt x="71791" y="14888"/>
                  </a:cubicBezTo>
                  <a:cubicBezTo>
                    <a:pt x="59313" y="21079"/>
                    <a:pt x="45406" y="35938"/>
                    <a:pt x="33691" y="55655"/>
                  </a:cubicBezTo>
                  <a:cubicBezTo>
                    <a:pt x="22546" y="74324"/>
                    <a:pt x="14260" y="95945"/>
                    <a:pt x="11402" y="113376"/>
                  </a:cubicBezTo>
                  <a:cubicBezTo>
                    <a:pt x="10926" y="116519"/>
                    <a:pt x="7973" y="118615"/>
                    <a:pt x="4830" y="118139"/>
                  </a:cubicBezTo>
                  <a:cubicBezTo>
                    <a:pt x="1687" y="117662"/>
                    <a:pt x="-409" y="114710"/>
                    <a:pt x="67" y="111566"/>
                  </a:cubicBezTo>
                  <a:cubicBezTo>
                    <a:pt x="3115" y="92516"/>
                    <a:pt x="11783" y="69942"/>
                    <a:pt x="23785" y="49749"/>
                  </a:cubicBezTo>
                  <a:cubicBezTo>
                    <a:pt x="36834" y="27842"/>
                    <a:pt x="52074" y="11744"/>
                    <a:pt x="66742" y="4505"/>
                  </a:cubicBezTo>
                  <a:cubicBezTo>
                    <a:pt x="78458" y="-1305"/>
                    <a:pt x="89888" y="-1495"/>
                    <a:pt x="99889" y="3934"/>
                  </a:cubicBezTo>
                  <a:cubicBezTo>
                    <a:pt x="120273" y="14888"/>
                    <a:pt x="111605" y="49940"/>
                    <a:pt x="102461" y="87087"/>
                  </a:cubicBezTo>
                  <a:cubicBezTo>
                    <a:pt x="95794" y="113948"/>
                    <a:pt x="87602" y="147380"/>
                    <a:pt x="98080" y="154715"/>
                  </a:cubicBezTo>
                  <a:cubicBezTo>
                    <a:pt x="106462" y="160525"/>
                    <a:pt x="116653" y="153667"/>
                    <a:pt x="119892" y="151476"/>
                  </a:cubicBezTo>
                  <a:cubicBezTo>
                    <a:pt x="129607" y="144904"/>
                    <a:pt x="137513" y="134807"/>
                    <a:pt x="139704" y="131950"/>
                  </a:cubicBezTo>
                  <a:cubicBezTo>
                    <a:pt x="141609" y="129378"/>
                    <a:pt x="145228" y="128902"/>
                    <a:pt x="147800" y="130807"/>
                  </a:cubicBezTo>
                  <a:cubicBezTo>
                    <a:pt x="150372" y="132712"/>
                    <a:pt x="150848" y="136332"/>
                    <a:pt x="148943" y="138903"/>
                  </a:cubicBezTo>
                  <a:cubicBezTo>
                    <a:pt x="145800" y="143094"/>
                    <a:pt x="137228" y="153667"/>
                    <a:pt x="126369" y="161001"/>
                  </a:cubicBezTo>
                  <a:cubicBezTo>
                    <a:pt x="118082" y="166621"/>
                    <a:pt x="111129" y="168621"/>
                    <a:pt x="105319" y="168621"/>
                  </a:cubicBezTo>
                  <a:lnTo>
                    <a:pt x="105319" y="168621"/>
                  </a:lnTo>
                  <a:close/>
                </a:path>
              </a:pathLst>
            </a:custGeom>
            <a:solidFill>
              <a:srgbClr val="CAD6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F54E219D-81F2-275F-F613-E81367D5A994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660525" y="3460918"/>
            <a:ext cx="25346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defTabSz="914400" eaLnBrk="0" fontAlgn="base" latinLnBrk="0" hangingPunct="0">
              <a:buFont typeface="+mj-lt"/>
              <a:buAutoNum type="arabicPeriod"/>
              <a:tabLst/>
            </a:pPr>
            <a:r>
              <a:rPr lang="fr-FR" altLang="fr-FR" dirty="0" err="1"/>
              <a:t>Analysis</a:t>
            </a:r>
            <a:r>
              <a:rPr lang="fr-FR" altLang="fr-FR" dirty="0"/>
              <a:t> and </a:t>
            </a:r>
            <a:r>
              <a:rPr lang="fr-FR" altLang="fr-FR" dirty="0" err="1"/>
              <a:t>research</a:t>
            </a:r>
            <a:endParaRPr lang="fr-FR" altLang="fr-FR" dirty="0"/>
          </a:p>
          <a:p>
            <a:pPr marL="228600" indent="-228600" defTabSz="914400" eaLnBrk="0" fontAlgn="base" latinLnBrk="0" hangingPunct="0">
              <a:buFont typeface="+mj-lt"/>
              <a:buAutoNum type="arabicPeriod"/>
              <a:tabLst/>
            </a:pPr>
            <a:r>
              <a:rPr lang="fr-FR" altLang="fr-FR" dirty="0" err="1"/>
              <a:t>Creation</a:t>
            </a:r>
            <a:r>
              <a:rPr lang="fr-FR" altLang="fr-FR" dirty="0"/>
              <a:t> of a GitHub repository </a:t>
            </a:r>
          </a:p>
          <a:p>
            <a:pPr marL="228600" indent="-228600" defTabSz="914400" eaLnBrk="0" fontAlgn="base" latinLnBrk="0" hangingPunct="0">
              <a:buFont typeface="+mj-lt"/>
              <a:buAutoNum type="arabicPeriod"/>
              <a:tabLst/>
            </a:pPr>
            <a:r>
              <a:rPr lang="fr-FR" altLang="fr-FR" dirty="0"/>
              <a:t>Project design</a:t>
            </a:r>
          </a:p>
          <a:p>
            <a:pPr marL="228600" indent="-228600" defTabSz="914400" eaLnBrk="0" fontAlgn="base" latinLnBrk="0" hangingPunct="0">
              <a:buFont typeface="+mj-lt"/>
              <a:buAutoNum type="arabicPeriod"/>
              <a:tabLst/>
            </a:pPr>
            <a:r>
              <a:rPr lang="fr-FR" altLang="fr-FR" dirty="0"/>
              <a:t>Project </a:t>
            </a:r>
            <a:r>
              <a:rPr lang="fr-FR" altLang="fr-FR" dirty="0" err="1"/>
              <a:t>implementation</a:t>
            </a:r>
            <a:endParaRPr lang="fr-FR" altLang="fr-FR" dirty="0"/>
          </a:p>
          <a:p>
            <a:pPr marL="228600" indent="-228600" defTabSz="914400" eaLnBrk="0" fontAlgn="base" latinLnBrk="0" hangingPunct="0">
              <a:buFont typeface="+mj-lt"/>
              <a:buAutoNum type="arabicPeriod"/>
              <a:tabLst/>
            </a:pPr>
            <a:r>
              <a:rPr lang="fr-FR" altLang="fr-FR" dirty="0"/>
              <a:t>Publication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4407808-F758-8E67-6B86-377F4F68751E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5205413" y="1975535"/>
            <a:ext cx="24529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3850" lvl="0" indent="-171450" defTabSz="914400" eaLnBrk="0" fontAlgn="base" latinLnBrk="0" hangingPunct="0">
              <a:buFont typeface="Arial" panose="020B0604020202020204" pitchFamily="34" charset="0"/>
              <a:buChar char="•"/>
              <a:tabLst/>
            </a:pPr>
            <a:r>
              <a:rPr lang="fr-FR" altLang="fr-FR" dirty="0">
                <a:solidFill>
                  <a:srgbClr val="0D0D0D"/>
                </a:solidFill>
                <a:latin typeface="Söhne"/>
              </a:rPr>
              <a:t>    VS Code: Text editor</a:t>
            </a:r>
          </a:p>
          <a:p>
            <a:pPr lvl="0" defTabSz="914400" eaLnBrk="0" fontAlgn="base" latinLnBrk="0" hangingPunct="0">
              <a:buFont typeface="Arial" panose="020B0604020202020204" pitchFamily="34" charset="0"/>
              <a:buChar char="•"/>
              <a:tabLst/>
            </a:pPr>
            <a:r>
              <a:rPr lang="fr-FR" altLang="fr-FR" dirty="0" err="1">
                <a:solidFill>
                  <a:srgbClr val="0D0D0D"/>
                </a:solidFill>
                <a:latin typeface="Söhne"/>
              </a:rPr>
              <a:t>starUML</a:t>
            </a:r>
            <a:r>
              <a:rPr lang="fr-FR" altLang="fr-FR" dirty="0">
                <a:solidFill>
                  <a:srgbClr val="0D0D0D"/>
                </a:solidFill>
                <a:latin typeface="Söhne"/>
              </a:rPr>
              <a:t>: Design </a:t>
            </a:r>
            <a:r>
              <a:rPr lang="fr-FR" altLang="fr-FR" dirty="0" err="1">
                <a:solidFill>
                  <a:srgbClr val="0D0D0D"/>
                </a:solidFill>
                <a:latin typeface="Söhne"/>
              </a:rPr>
              <a:t>tool</a:t>
            </a:r>
            <a:endParaRPr lang="fr-FR" altLang="fr-FR" dirty="0">
              <a:solidFill>
                <a:srgbClr val="0D0D0D"/>
              </a:solidFill>
              <a:latin typeface="Söhne"/>
            </a:endParaRPr>
          </a:p>
          <a:p>
            <a:pPr lvl="0" defTabSz="914400" eaLnBrk="0" fontAlgn="base" latinLnBrk="0" hangingPunct="0">
              <a:buFont typeface="Arial" panose="020B0604020202020204" pitchFamily="34" charset="0"/>
              <a:buChar char="•"/>
              <a:tabLst/>
            </a:pPr>
            <a:r>
              <a:rPr lang="fr-FR" altLang="fr-FR" dirty="0">
                <a:solidFill>
                  <a:srgbClr val="0D0D0D"/>
                </a:solidFill>
                <a:latin typeface="Söhne"/>
              </a:rPr>
              <a:t>GitHub: Repository platform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36;p45">
            <a:extLst>
              <a:ext uri="{FF2B5EF4-FFF2-40B4-BE49-F238E27FC236}">
                <a16:creationId xmlns:a16="http://schemas.microsoft.com/office/drawing/2014/main" id="{D244B174-BF9E-484A-8928-CCAC00438F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0575" y="782145"/>
            <a:ext cx="4070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1"/>
                </a:solidFill>
              </a:rPr>
              <a:t>T</a:t>
            </a:r>
            <a:r>
              <a:rPr lang="en" dirty="0">
                <a:solidFill>
                  <a:schemeClr val="tx1"/>
                </a:solidFill>
              </a:rPr>
              <a:t>hank you</a:t>
            </a:r>
            <a:r>
              <a:rPr lang="en" dirty="0">
                <a:solidFill>
                  <a:schemeClr val="accent6"/>
                </a:solidFill>
              </a:rPr>
              <a:t>!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" name="Google Shape;1537;p45">
            <a:extLst>
              <a:ext uri="{FF2B5EF4-FFF2-40B4-BE49-F238E27FC236}">
                <a16:creationId xmlns:a16="http://schemas.microsoft.com/office/drawing/2014/main" id="{854982FC-5DCB-4D32-B48D-B48A718D29BF}"/>
              </a:ext>
            </a:extLst>
          </p:cNvPr>
          <p:cNvSpPr txBox="1">
            <a:spLocks/>
          </p:cNvSpPr>
          <p:nvPr/>
        </p:nvSpPr>
        <p:spPr>
          <a:xfrm>
            <a:off x="4356431" y="1965109"/>
            <a:ext cx="40701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/>
              <a:t>Ayoub Majjid</a:t>
            </a:r>
          </a:p>
        </p:txBody>
      </p:sp>
      <p:grpSp>
        <p:nvGrpSpPr>
          <p:cNvPr id="6" name="Google Shape;1539;p45">
            <a:extLst>
              <a:ext uri="{FF2B5EF4-FFF2-40B4-BE49-F238E27FC236}">
                <a16:creationId xmlns:a16="http://schemas.microsoft.com/office/drawing/2014/main" id="{E3D419C0-769B-4D3D-872E-1A2EC2A2D918}"/>
              </a:ext>
            </a:extLst>
          </p:cNvPr>
          <p:cNvGrpSpPr/>
          <p:nvPr/>
        </p:nvGrpSpPr>
        <p:grpSpPr>
          <a:xfrm>
            <a:off x="668126" y="705214"/>
            <a:ext cx="3338853" cy="3733073"/>
            <a:chOff x="429203" y="690322"/>
            <a:chExt cx="3338853" cy="3733073"/>
          </a:xfrm>
        </p:grpSpPr>
        <p:sp>
          <p:nvSpPr>
            <p:cNvPr id="7" name="Google Shape;1540;p45">
              <a:extLst>
                <a:ext uri="{FF2B5EF4-FFF2-40B4-BE49-F238E27FC236}">
                  <a16:creationId xmlns:a16="http://schemas.microsoft.com/office/drawing/2014/main" id="{1F21ABBC-BDAE-432B-BAD6-0E116AF41F61}"/>
                </a:ext>
              </a:extLst>
            </p:cNvPr>
            <p:cNvSpPr/>
            <p:nvPr/>
          </p:nvSpPr>
          <p:spPr>
            <a:xfrm>
              <a:off x="1221101" y="4349300"/>
              <a:ext cx="1163622" cy="74094"/>
            </a:xfrm>
            <a:custGeom>
              <a:avLst/>
              <a:gdLst/>
              <a:ahLst/>
              <a:cxnLst/>
              <a:rect l="l" t="t" r="r" b="b"/>
              <a:pathLst>
                <a:path w="346574" h="16735" extrusionOk="0">
                  <a:moveTo>
                    <a:pt x="346575" y="8040"/>
                  </a:moveTo>
                  <a:cubicBezTo>
                    <a:pt x="346575" y="3420"/>
                    <a:pt x="202029" y="0"/>
                    <a:pt x="130138" y="0"/>
                  </a:cubicBezTo>
                  <a:cubicBezTo>
                    <a:pt x="58248" y="0"/>
                    <a:pt x="0" y="3747"/>
                    <a:pt x="0" y="8368"/>
                  </a:cubicBezTo>
                  <a:cubicBezTo>
                    <a:pt x="0" y="12988"/>
                    <a:pt x="58248" y="16736"/>
                    <a:pt x="130138" y="16736"/>
                  </a:cubicBezTo>
                  <a:cubicBezTo>
                    <a:pt x="202029" y="16736"/>
                    <a:pt x="346575" y="12661"/>
                    <a:pt x="346575" y="8040"/>
                  </a:cubicBezTo>
                  <a:close/>
                </a:path>
              </a:pathLst>
            </a:custGeom>
            <a:solidFill>
              <a:srgbClr val="18004C">
                <a:alpha val="1518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41;p45">
              <a:extLst>
                <a:ext uri="{FF2B5EF4-FFF2-40B4-BE49-F238E27FC236}">
                  <a16:creationId xmlns:a16="http://schemas.microsoft.com/office/drawing/2014/main" id="{D8DB5E19-B713-43A4-AE26-82666585E016}"/>
                </a:ext>
              </a:extLst>
            </p:cNvPr>
            <p:cNvSpPr/>
            <p:nvPr/>
          </p:nvSpPr>
          <p:spPr>
            <a:xfrm>
              <a:off x="429203" y="4210700"/>
              <a:ext cx="3198878" cy="74094"/>
            </a:xfrm>
            <a:custGeom>
              <a:avLst/>
              <a:gdLst/>
              <a:ahLst/>
              <a:cxnLst/>
              <a:rect l="l" t="t" r="r" b="b"/>
              <a:pathLst>
                <a:path w="346574" h="16735" extrusionOk="0">
                  <a:moveTo>
                    <a:pt x="346575" y="8040"/>
                  </a:moveTo>
                  <a:cubicBezTo>
                    <a:pt x="346575" y="3420"/>
                    <a:pt x="202029" y="0"/>
                    <a:pt x="130138" y="0"/>
                  </a:cubicBezTo>
                  <a:cubicBezTo>
                    <a:pt x="58248" y="0"/>
                    <a:pt x="0" y="3747"/>
                    <a:pt x="0" y="8368"/>
                  </a:cubicBezTo>
                  <a:cubicBezTo>
                    <a:pt x="0" y="12988"/>
                    <a:pt x="58248" y="16736"/>
                    <a:pt x="130138" y="16736"/>
                  </a:cubicBezTo>
                  <a:cubicBezTo>
                    <a:pt x="202029" y="16736"/>
                    <a:pt x="346575" y="12661"/>
                    <a:pt x="346575" y="8040"/>
                  </a:cubicBezTo>
                  <a:close/>
                </a:path>
              </a:pathLst>
            </a:custGeom>
            <a:solidFill>
              <a:srgbClr val="18004C">
                <a:alpha val="1518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1542;p45">
              <a:extLst>
                <a:ext uri="{FF2B5EF4-FFF2-40B4-BE49-F238E27FC236}">
                  <a16:creationId xmlns:a16="http://schemas.microsoft.com/office/drawing/2014/main" id="{76EB840E-BE63-49C9-8505-51CBE67C4FCC}"/>
                </a:ext>
              </a:extLst>
            </p:cNvPr>
            <p:cNvGrpSpPr/>
            <p:nvPr/>
          </p:nvGrpSpPr>
          <p:grpSpPr>
            <a:xfrm flipH="1">
              <a:off x="531291" y="2769912"/>
              <a:ext cx="1318439" cy="1490378"/>
              <a:chOff x="15825937" y="2613485"/>
              <a:chExt cx="1599465" cy="1808053"/>
            </a:xfrm>
          </p:grpSpPr>
          <p:sp>
            <p:nvSpPr>
              <p:cNvPr id="153" name="Google Shape;1543;p45">
                <a:extLst>
                  <a:ext uri="{FF2B5EF4-FFF2-40B4-BE49-F238E27FC236}">
                    <a16:creationId xmlns:a16="http://schemas.microsoft.com/office/drawing/2014/main" id="{1230F349-7462-4601-B256-FE57FED4A42D}"/>
                  </a:ext>
                </a:extLst>
              </p:cNvPr>
              <p:cNvSpPr/>
              <p:nvPr/>
            </p:nvSpPr>
            <p:spPr>
              <a:xfrm>
                <a:off x="16254682" y="2975303"/>
                <a:ext cx="1155581" cy="1431079"/>
              </a:xfrm>
              <a:custGeom>
                <a:avLst/>
                <a:gdLst/>
                <a:ahLst/>
                <a:cxnLst/>
                <a:rect l="l" t="t" r="r" b="b"/>
                <a:pathLst>
                  <a:path w="427597" h="529539" extrusionOk="0">
                    <a:moveTo>
                      <a:pt x="0" y="0"/>
                    </a:moveTo>
                    <a:lnTo>
                      <a:pt x="427597" y="0"/>
                    </a:lnTo>
                    <a:lnTo>
                      <a:pt x="427597" y="529539"/>
                    </a:lnTo>
                    <a:lnTo>
                      <a:pt x="0" y="529539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4;p45">
                <a:extLst>
                  <a:ext uri="{FF2B5EF4-FFF2-40B4-BE49-F238E27FC236}">
                    <a16:creationId xmlns:a16="http://schemas.microsoft.com/office/drawing/2014/main" id="{243E8C6B-5DD2-44A6-8660-0BCFB85152E2}"/>
                  </a:ext>
                </a:extLst>
              </p:cNvPr>
              <p:cNvSpPr/>
              <p:nvPr/>
            </p:nvSpPr>
            <p:spPr>
              <a:xfrm>
                <a:off x="16257829" y="2975303"/>
                <a:ext cx="830035" cy="1431079"/>
              </a:xfrm>
              <a:custGeom>
                <a:avLst/>
                <a:gdLst/>
                <a:ahLst/>
                <a:cxnLst/>
                <a:rect l="l" t="t" r="r" b="b"/>
                <a:pathLst>
                  <a:path w="307136" h="529539" extrusionOk="0">
                    <a:moveTo>
                      <a:pt x="0" y="0"/>
                    </a:moveTo>
                    <a:lnTo>
                      <a:pt x="307137" y="0"/>
                    </a:lnTo>
                    <a:lnTo>
                      <a:pt x="307137" y="529539"/>
                    </a:lnTo>
                    <a:lnTo>
                      <a:pt x="0" y="529539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45;p45">
                <a:extLst>
                  <a:ext uri="{FF2B5EF4-FFF2-40B4-BE49-F238E27FC236}">
                    <a16:creationId xmlns:a16="http://schemas.microsoft.com/office/drawing/2014/main" id="{825872DD-C854-42DB-B8A1-47B24E04F7AA}"/>
                  </a:ext>
                </a:extLst>
              </p:cNvPr>
              <p:cNvSpPr/>
              <p:nvPr/>
            </p:nvSpPr>
            <p:spPr>
              <a:xfrm>
                <a:off x="16415973" y="4265616"/>
                <a:ext cx="651678" cy="120934"/>
              </a:xfrm>
              <a:custGeom>
                <a:avLst/>
                <a:gdLst/>
                <a:ahLst/>
                <a:cxnLst/>
                <a:rect l="l" t="t" r="r" b="b"/>
                <a:pathLst>
                  <a:path w="241139" h="44749" extrusionOk="0">
                    <a:moveTo>
                      <a:pt x="0" y="0"/>
                    </a:moveTo>
                    <a:lnTo>
                      <a:pt x="241140" y="0"/>
                    </a:lnTo>
                    <a:lnTo>
                      <a:pt x="241140" y="44750"/>
                    </a:lnTo>
                    <a:lnTo>
                      <a:pt x="0" y="44750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46;p45">
                <a:extLst>
                  <a:ext uri="{FF2B5EF4-FFF2-40B4-BE49-F238E27FC236}">
                    <a16:creationId xmlns:a16="http://schemas.microsoft.com/office/drawing/2014/main" id="{C83EFC69-14E7-44BC-9B59-A08A30E7BB36}"/>
                  </a:ext>
                </a:extLst>
              </p:cNvPr>
              <p:cNvSpPr/>
              <p:nvPr/>
            </p:nvSpPr>
            <p:spPr>
              <a:xfrm>
                <a:off x="16523465" y="4144649"/>
                <a:ext cx="651678" cy="120934"/>
              </a:xfrm>
              <a:custGeom>
                <a:avLst/>
                <a:gdLst/>
                <a:ahLst/>
                <a:cxnLst/>
                <a:rect l="l" t="t" r="r" b="b"/>
                <a:pathLst>
                  <a:path w="241139" h="44749" extrusionOk="0">
                    <a:moveTo>
                      <a:pt x="0" y="0"/>
                    </a:moveTo>
                    <a:lnTo>
                      <a:pt x="241140" y="0"/>
                    </a:lnTo>
                    <a:lnTo>
                      <a:pt x="241140" y="44750"/>
                    </a:lnTo>
                    <a:lnTo>
                      <a:pt x="0" y="44750"/>
                    </a:lnTo>
                    <a:close/>
                  </a:path>
                </a:pathLst>
              </a:custGeom>
              <a:solidFill>
                <a:srgbClr val="3041B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47;p45">
                <a:extLst>
                  <a:ext uri="{FF2B5EF4-FFF2-40B4-BE49-F238E27FC236}">
                    <a16:creationId xmlns:a16="http://schemas.microsoft.com/office/drawing/2014/main" id="{C7D7E731-1E97-4C6E-9156-6137DC2DF52A}"/>
                  </a:ext>
                </a:extLst>
              </p:cNvPr>
              <p:cNvSpPr/>
              <p:nvPr/>
            </p:nvSpPr>
            <p:spPr>
              <a:xfrm>
                <a:off x="16409285" y="4030370"/>
                <a:ext cx="651678" cy="120934"/>
              </a:xfrm>
              <a:custGeom>
                <a:avLst/>
                <a:gdLst/>
                <a:ahLst/>
                <a:cxnLst/>
                <a:rect l="l" t="t" r="r" b="b"/>
                <a:pathLst>
                  <a:path w="241139" h="44749" extrusionOk="0">
                    <a:moveTo>
                      <a:pt x="0" y="0"/>
                    </a:moveTo>
                    <a:lnTo>
                      <a:pt x="241140" y="0"/>
                    </a:lnTo>
                    <a:lnTo>
                      <a:pt x="241140" y="44750"/>
                    </a:lnTo>
                    <a:lnTo>
                      <a:pt x="0" y="4475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8" name="Google Shape;1548;p45">
                <a:extLst>
                  <a:ext uri="{FF2B5EF4-FFF2-40B4-BE49-F238E27FC236}">
                    <a16:creationId xmlns:a16="http://schemas.microsoft.com/office/drawing/2014/main" id="{0653F8C2-7F30-4C75-8F8E-A5DBEDB85C89}"/>
                  </a:ext>
                </a:extLst>
              </p:cNvPr>
              <p:cNvGrpSpPr/>
              <p:nvPr/>
            </p:nvGrpSpPr>
            <p:grpSpPr>
              <a:xfrm>
                <a:off x="16275971" y="3089557"/>
                <a:ext cx="822054" cy="564385"/>
                <a:chOff x="8030049" y="3648835"/>
                <a:chExt cx="560440" cy="384773"/>
              </a:xfrm>
            </p:grpSpPr>
            <p:sp>
              <p:nvSpPr>
                <p:cNvPr id="202" name="Google Shape;1549;p45">
                  <a:extLst>
                    <a:ext uri="{FF2B5EF4-FFF2-40B4-BE49-F238E27FC236}">
                      <a16:creationId xmlns:a16="http://schemas.microsoft.com/office/drawing/2014/main" id="{724978DE-78FC-42E5-B3B6-6DC10342A311}"/>
                    </a:ext>
                  </a:extLst>
                </p:cNvPr>
                <p:cNvSpPr/>
                <p:nvPr/>
              </p:nvSpPr>
              <p:spPr>
                <a:xfrm>
                  <a:off x="8401162" y="3648835"/>
                  <a:ext cx="125152" cy="384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5" h="208832" extrusionOk="0">
                      <a:moveTo>
                        <a:pt x="0" y="0"/>
                      </a:moveTo>
                      <a:lnTo>
                        <a:pt x="67925" y="0"/>
                      </a:lnTo>
                      <a:lnTo>
                        <a:pt x="67925" y="208833"/>
                      </a:lnTo>
                      <a:lnTo>
                        <a:pt x="0" y="208833"/>
                      </a:lnTo>
                      <a:close/>
                    </a:path>
                  </a:pathLst>
                </a:custGeom>
                <a:solidFill>
                  <a:srgbClr val="7A7AE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1550;p45">
                  <a:extLst>
                    <a:ext uri="{FF2B5EF4-FFF2-40B4-BE49-F238E27FC236}">
                      <a16:creationId xmlns:a16="http://schemas.microsoft.com/office/drawing/2014/main" id="{E12B000A-098D-4353-8A90-B5E1A96476D4}"/>
                    </a:ext>
                  </a:extLst>
                </p:cNvPr>
                <p:cNvSpPr/>
                <p:nvPr/>
              </p:nvSpPr>
              <p:spPr>
                <a:xfrm>
                  <a:off x="8521781" y="3648835"/>
                  <a:ext cx="68709" cy="384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1" h="208832" extrusionOk="0">
                      <a:moveTo>
                        <a:pt x="0" y="0"/>
                      </a:moveTo>
                      <a:lnTo>
                        <a:pt x="37292" y="0"/>
                      </a:lnTo>
                      <a:lnTo>
                        <a:pt x="37292" y="208833"/>
                      </a:lnTo>
                      <a:lnTo>
                        <a:pt x="0" y="208833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1551;p45">
                  <a:extLst>
                    <a:ext uri="{FF2B5EF4-FFF2-40B4-BE49-F238E27FC236}">
                      <a16:creationId xmlns:a16="http://schemas.microsoft.com/office/drawing/2014/main" id="{1125B26C-F00F-4B06-95F2-52A5A7F6832A}"/>
                    </a:ext>
                  </a:extLst>
                </p:cNvPr>
                <p:cNvSpPr/>
                <p:nvPr/>
              </p:nvSpPr>
              <p:spPr>
                <a:xfrm>
                  <a:off x="8277457" y="3648835"/>
                  <a:ext cx="125152" cy="384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5" h="208832" extrusionOk="0">
                      <a:moveTo>
                        <a:pt x="0" y="0"/>
                      </a:moveTo>
                      <a:lnTo>
                        <a:pt x="67925" y="0"/>
                      </a:lnTo>
                      <a:lnTo>
                        <a:pt x="67925" y="208833"/>
                      </a:lnTo>
                      <a:lnTo>
                        <a:pt x="0" y="208833"/>
                      </a:lnTo>
                      <a:close/>
                    </a:path>
                  </a:pathLst>
                </a:custGeom>
                <a:solidFill>
                  <a:srgbClr val="7A7AE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1552;p45">
                  <a:extLst>
                    <a:ext uri="{FF2B5EF4-FFF2-40B4-BE49-F238E27FC236}">
                      <a16:creationId xmlns:a16="http://schemas.microsoft.com/office/drawing/2014/main" id="{21411B13-8451-4A20-960F-67C2418839C9}"/>
                    </a:ext>
                  </a:extLst>
                </p:cNvPr>
                <p:cNvSpPr/>
                <p:nvPr/>
              </p:nvSpPr>
              <p:spPr>
                <a:xfrm>
                  <a:off x="8398078" y="3648835"/>
                  <a:ext cx="68709" cy="384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1" h="208832" extrusionOk="0">
                      <a:moveTo>
                        <a:pt x="0" y="0"/>
                      </a:moveTo>
                      <a:lnTo>
                        <a:pt x="37291" y="0"/>
                      </a:lnTo>
                      <a:lnTo>
                        <a:pt x="37291" y="208833"/>
                      </a:lnTo>
                      <a:lnTo>
                        <a:pt x="0" y="208833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1553;p45">
                  <a:extLst>
                    <a:ext uri="{FF2B5EF4-FFF2-40B4-BE49-F238E27FC236}">
                      <a16:creationId xmlns:a16="http://schemas.microsoft.com/office/drawing/2014/main" id="{FA3C03F9-6D15-461B-BD9D-106764E91A93}"/>
                    </a:ext>
                  </a:extLst>
                </p:cNvPr>
                <p:cNvSpPr/>
                <p:nvPr/>
              </p:nvSpPr>
              <p:spPr>
                <a:xfrm>
                  <a:off x="8153754" y="3648835"/>
                  <a:ext cx="125152" cy="384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5" h="208832" extrusionOk="0">
                      <a:moveTo>
                        <a:pt x="0" y="0"/>
                      </a:moveTo>
                      <a:lnTo>
                        <a:pt x="67925" y="0"/>
                      </a:lnTo>
                      <a:lnTo>
                        <a:pt x="67925" y="208833"/>
                      </a:lnTo>
                      <a:lnTo>
                        <a:pt x="0" y="208833"/>
                      </a:lnTo>
                      <a:close/>
                    </a:path>
                  </a:pathLst>
                </a:custGeom>
                <a:solidFill>
                  <a:srgbClr val="7A7AE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1554;p45">
                  <a:extLst>
                    <a:ext uri="{FF2B5EF4-FFF2-40B4-BE49-F238E27FC236}">
                      <a16:creationId xmlns:a16="http://schemas.microsoft.com/office/drawing/2014/main" id="{3CA3A2B3-45DD-4B3D-BD3E-4F037490B7B8}"/>
                    </a:ext>
                  </a:extLst>
                </p:cNvPr>
                <p:cNvSpPr/>
                <p:nvPr/>
              </p:nvSpPr>
              <p:spPr>
                <a:xfrm>
                  <a:off x="8274374" y="3648835"/>
                  <a:ext cx="68709" cy="384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1" h="208832" extrusionOk="0">
                      <a:moveTo>
                        <a:pt x="0" y="0"/>
                      </a:moveTo>
                      <a:lnTo>
                        <a:pt x="37292" y="0"/>
                      </a:lnTo>
                      <a:lnTo>
                        <a:pt x="37292" y="208833"/>
                      </a:lnTo>
                      <a:lnTo>
                        <a:pt x="0" y="208833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1555;p45">
                  <a:extLst>
                    <a:ext uri="{FF2B5EF4-FFF2-40B4-BE49-F238E27FC236}">
                      <a16:creationId xmlns:a16="http://schemas.microsoft.com/office/drawing/2014/main" id="{5778A258-D268-4AC8-A816-519296D3D502}"/>
                    </a:ext>
                  </a:extLst>
                </p:cNvPr>
                <p:cNvSpPr/>
                <p:nvPr/>
              </p:nvSpPr>
              <p:spPr>
                <a:xfrm>
                  <a:off x="8030049" y="3648835"/>
                  <a:ext cx="125152" cy="384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5" h="208832" extrusionOk="0">
                      <a:moveTo>
                        <a:pt x="0" y="0"/>
                      </a:moveTo>
                      <a:lnTo>
                        <a:pt x="67925" y="0"/>
                      </a:lnTo>
                      <a:lnTo>
                        <a:pt x="67925" y="208833"/>
                      </a:lnTo>
                      <a:lnTo>
                        <a:pt x="0" y="208833"/>
                      </a:lnTo>
                      <a:close/>
                    </a:path>
                  </a:pathLst>
                </a:custGeom>
                <a:solidFill>
                  <a:srgbClr val="7A7AE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1556;p45">
                  <a:extLst>
                    <a:ext uri="{FF2B5EF4-FFF2-40B4-BE49-F238E27FC236}">
                      <a16:creationId xmlns:a16="http://schemas.microsoft.com/office/drawing/2014/main" id="{460B1C0D-CB38-4B36-9028-55DAC4D5C8CE}"/>
                    </a:ext>
                  </a:extLst>
                </p:cNvPr>
                <p:cNvSpPr/>
                <p:nvPr/>
              </p:nvSpPr>
              <p:spPr>
                <a:xfrm>
                  <a:off x="8150669" y="3648835"/>
                  <a:ext cx="68709" cy="384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91" h="208832" extrusionOk="0">
                      <a:moveTo>
                        <a:pt x="0" y="0"/>
                      </a:moveTo>
                      <a:lnTo>
                        <a:pt x="37292" y="0"/>
                      </a:lnTo>
                      <a:lnTo>
                        <a:pt x="37292" y="208833"/>
                      </a:lnTo>
                      <a:lnTo>
                        <a:pt x="0" y="208833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9" name="Google Shape;1557;p45">
                <a:extLst>
                  <a:ext uri="{FF2B5EF4-FFF2-40B4-BE49-F238E27FC236}">
                    <a16:creationId xmlns:a16="http://schemas.microsoft.com/office/drawing/2014/main" id="{1D1A19A3-8C62-4B5E-A925-D2C8880096A2}"/>
                  </a:ext>
                </a:extLst>
              </p:cNvPr>
              <p:cNvSpPr/>
              <p:nvPr/>
            </p:nvSpPr>
            <p:spPr>
              <a:xfrm>
                <a:off x="16254682" y="3659110"/>
                <a:ext cx="1155581" cy="30282"/>
              </a:xfrm>
              <a:custGeom>
                <a:avLst/>
                <a:gdLst/>
                <a:ahLst/>
                <a:cxnLst/>
                <a:rect l="l" t="t" r="r" b="b"/>
                <a:pathLst>
                  <a:path w="427597" h="11205" extrusionOk="0">
                    <a:moveTo>
                      <a:pt x="0" y="0"/>
                    </a:moveTo>
                    <a:lnTo>
                      <a:pt x="427597" y="0"/>
                    </a:lnTo>
                    <a:lnTo>
                      <a:pt x="427597" y="11206"/>
                    </a:lnTo>
                    <a:lnTo>
                      <a:pt x="0" y="11206"/>
                    </a:lnTo>
                    <a:close/>
                  </a:path>
                </a:pathLst>
              </a:custGeom>
              <a:solidFill>
                <a:srgbClr val="3041B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558;p45">
                <a:extLst>
                  <a:ext uri="{FF2B5EF4-FFF2-40B4-BE49-F238E27FC236}">
                    <a16:creationId xmlns:a16="http://schemas.microsoft.com/office/drawing/2014/main" id="{DEB0A2E4-18FA-4719-AE5D-6C928A7FC712}"/>
                  </a:ext>
                </a:extLst>
              </p:cNvPr>
              <p:cNvSpPr/>
              <p:nvPr/>
            </p:nvSpPr>
            <p:spPr>
              <a:xfrm>
                <a:off x="16239439" y="2960157"/>
                <a:ext cx="1185962" cy="1461363"/>
              </a:xfrm>
              <a:custGeom>
                <a:avLst/>
                <a:gdLst/>
                <a:ahLst/>
                <a:cxnLst/>
                <a:rect l="l" t="t" r="r" b="b"/>
                <a:pathLst>
                  <a:path w="438839" h="540745" extrusionOk="0">
                    <a:moveTo>
                      <a:pt x="438839" y="540745"/>
                    </a:moveTo>
                    <a:lnTo>
                      <a:pt x="0" y="540745"/>
                    </a:lnTo>
                    <a:lnTo>
                      <a:pt x="0" y="0"/>
                    </a:lnTo>
                    <a:lnTo>
                      <a:pt x="438839" y="0"/>
                    </a:lnTo>
                    <a:lnTo>
                      <a:pt x="438839" y="540745"/>
                    </a:lnTo>
                    <a:close/>
                    <a:moveTo>
                      <a:pt x="11242" y="529540"/>
                    </a:moveTo>
                    <a:lnTo>
                      <a:pt x="427634" y="529540"/>
                    </a:lnTo>
                    <a:lnTo>
                      <a:pt x="427634" y="11206"/>
                    </a:lnTo>
                    <a:lnTo>
                      <a:pt x="11242" y="11206"/>
                    </a:lnTo>
                    <a:lnTo>
                      <a:pt x="11242" y="529540"/>
                    </a:lnTo>
                    <a:close/>
                  </a:path>
                </a:pathLst>
              </a:custGeom>
              <a:solidFill>
                <a:srgbClr val="3041B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559;p45">
                <a:extLst>
                  <a:ext uri="{FF2B5EF4-FFF2-40B4-BE49-F238E27FC236}">
                    <a16:creationId xmlns:a16="http://schemas.microsoft.com/office/drawing/2014/main" id="{7CCC80A8-A315-45B7-A3A5-8F70EFEF2314}"/>
                  </a:ext>
                </a:extLst>
              </p:cNvPr>
              <p:cNvSpPr/>
              <p:nvPr/>
            </p:nvSpPr>
            <p:spPr>
              <a:xfrm>
                <a:off x="16206493" y="2783723"/>
                <a:ext cx="179141" cy="179141"/>
              </a:xfrm>
              <a:custGeom>
                <a:avLst/>
                <a:gdLst/>
                <a:ahLst/>
                <a:cxnLst/>
                <a:rect l="l" t="t" r="r" b="b"/>
                <a:pathLst>
                  <a:path w="66287" h="66287" extrusionOk="0">
                    <a:moveTo>
                      <a:pt x="0" y="0"/>
                    </a:moveTo>
                    <a:lnTo>
                      <a:pt x="66288" y="0"/>
                    </a:lnTo>
                    <a:lnTo>
                      <a:pt x="66288" y="66288"/>
                    </a:lnTo>
                    <a:lnTo>
                      <a:pt x="0" y="66288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2" name="Google Shape;1560;p45">
                <a:extLst>
                  <a:ext uri="{FF2B5EF4-FFF2-40B4-BE49-F238E27FC236}">
                    <a16:creationId xmlns:a16="http://schemas.microsoft.com/office/drawing/2014/main" id="{79F0F10E-9962-4DD5-8400-D34BFED7B12C}"/>
                  </a:ext>
                </a:extLst>
              </p:cNvPr>
              <p:cNvGrpSpPr/>
              <p:nvPr/>
            </p:nvGrpSpPr>
            <p:grpSpPr>
              <a:xfrm>
                <a:off x="15825937" y="2960132"/>
                <a:ext cx="860344" cy="1461406"/>
                <a:chOff x="7723236" y="3560599"/>
                <a:chExt cx="586545" cy="996323"/>
              </a:xfrm>
            </p:grpSpPr>
            <p:sp>
              <p:nvSpPr>
                <p:cNvPr id="200" name="Google Shape;1561;p45">
                  <a:extLst>
                    <a:ext uri="{FF2B5EF4-FFF2-40B4-BE49-F238E27FC236}">
                      <a16:creationId xmlns:a16="http://schemas.microsoft.com/office/drawing/2014/main" id="{E1045831-D84B-4013-8D05-07DFDA44A5E1}"/>
                    </a:ext>
                  </a:extLst>
                </p:cNvPr>
                <p:cNvSpPr/>
                <p:nvPr/>
              </p:nvSpPr>
              <p:spPr>
                <a:xfrm>
                  <a:off x="7733562" y="3570925"/>
                  <a:ext cx="565898" cy="975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136" h="529539" extrusionOk="0">
                      <a:moveTo>
                        <a:pt x="0" y="0"/>
                      </a:moveTo>
                      <a:lnTo>
                        <a:pt x="307137" y="0"/>
                      </a:lnTo>
                      <a:lnTo>
                        <a:pt x="307137" y="529539"/>
                      </a:lnTo>
                      <a:lnTo>
                        <a:pt x="0" y="529539"/>
                      </a:lnTo>
                      <a:close/>
                    </a:path>
                  </a:pathLst>
                </a:custGeom>
                <a:solidFill>
                  <a:srgbClr val="4E339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1562;p45">
                  <a:extLst>
                    <a:ext uri="{FF2B5EF4-FFF2-40B4-BE49-F238E27FC236}">
                      <a16:creationId xmlns:a16="http://schemas.microsoft.com/office/drawing/2014/main" id="{CD00308A-06F9-44FA-83DB-4A13EB8ED6B9}"/>
                    </a:ext>
                  </a:extLst>
                </p:cNvPr>
                <p:cNvSpPr/>
                <p:nvPr/>
              </p:nvSpPr>
              <p:spPr>
                <a:xfrm>
                  <a:off x="7723236" y="3560599"/>
                  <a:ext cx="586545" cy="99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42" h="540745" extrusionOk="0">
                      <a:moveTo>
                        <a:pt x="318342" y="540745"/>
                      </a:moveTo>
                      <a:lnTo>
                        <a:pt x="0" y="540745"/>
                      </a:lnTo>
                      <a:lnTo>
                        <a:pt x="0" y="0"/>
                      </a:lnTo>
                      <a:lnTo>
                        <a:pt x="318342" y="0"/>
                      </a:lnTo>
                      <a:lnTo>
                        <a:pt x="318342" y="540745"/>
                      </a:lnTo>
                      <a:close/>
                      <a:moveTo>
                        <a:pt x="11205" y="529540"/>
                      </a:moveTo>
                      <a:lnTo>
                        <a:pt x="307100" y="529540"/>
                      </a:lnTo>
                      <a:lnTo>
                        <a:pt x="307100" y="11206"/>
                      </a:lnTo>
                      <a:lnTo>
                        <a:pt x="11205" y="11206"/>
                      </a:lnTo>
                      <a:lnTo>
                        <a:pt x="11205" y="529540"/>
                      </a:lnTo>
                      <a:close/>
                    </a:path>
                  </a:pathLst>
                </a:custGeom>
                <a:solidFill>
                  <a:srgbClr val="4E339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3" name="Google Shape;1563;p45">
                <a:extLst>
                  <a:ext uri="{FF2B5EF4-FFF2-40B4-BE49-F238E27FC236}">
                    <a16:creationId xmlns:a16="http://schemas.microsoft.com/office/drawing/2014/main" id="{8D1DCF60-69FB-4C12-BE4D-92DA931BD0D1}"/>
                  </a:ext>
                </a:extLst>
              </p:cNvPr>
              <p:cNvSpPr/>
              <p:nvPr/>
            </p:nvSpPr>
            <p:spPr>
              <a:xfrm>
                <a:off x="16323035" y="2783723"/>
                <a:ext cx="179141" cy="179141"/>
              </a:xfrm>
              <a:custGeom>
                <a:avLst/>
                <a:gdLst/>
                <a:ahLst/>
                <a:cxnLst/>
                <a:rect l="l" t="t" r="r" b="b"/>
                <a:pathLst>
                  <a:path w="66287" h="66287" extrusionOk="0">
                    <a:moveTo>
                      <a:pt x="0" y="0"/>
                    </a:moveTo>
                    <a:lnTo>
                      <a:pt x="66288" y="0"/>
                    </a:lnTo>
                    <a:lnTo>
                      <a:pt x="66288" y="66288"/>
                    </a:lnTo>
                    <a:lnTo>
                      <a:pt x="0" y="66288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564;p45">
                <a:extLst>
                  <a:ext uri="{FF2B5EF4-FFF2-40B4-BE49-F238E27FC236}">
                    <a16:creationId xmlns:a16="http://schemas.microsoft.com/office/drawing/2014/main" id="{A5D7D271-3E7A-46B4-87DE-A3B6DB603351}"/>
                  </a:ext>
                </a:extLst>
              </p:cNvPr>
              <p:cNvSpPr/>
              <p:nvPr/>
            </p:nvSpPr>
            <p:spPr>
              <a:xfrm>
                <a:off x="16701572" y="2653808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565;p45">
                <a:extLst>
                  <a:ext uri="{FF2B5EF4-FFF2-40B4-BE49-F238E27FC236}">
                    <a16:creationId xmlns:a16="http://schemas.microsoft.com/office/drawing/2014/main" id="{8B231383-D2BB-4D11-8A96-A5B7460B14DE}"/>
                  </a:ext>
                </a:extLst>
              </p:cNvPr>
              <p:cNvSpPr/>
              <p:nvPr/>
            </p:nvSpPr>
            <p:spPr>
              <a:xfrm>
                <a:off x="16728028" y="2653808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566;p45">
                <a:extLst>
                  <a:ext uri="{FF2B5EF4-FFF2-40B4-BE49-F238E27FC236}">
                    <a16:creationId xmlns:a16="http://schemas.microsoft.com/office/drawing/2014/main" id="{E7E15D59-8AB3-47E5-9870-4997EC1D90BA}"/>
                  </a:ext>
                </a:extLst>
              </p:cNvPr>
              <p:cNvSpPr/>
              <p:nvPr/>
            </p:nvSpPr>
            <p:spPr>
              <a:xfrm>
                <a:off x="16773265" y="2653808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567;p45">
                <a:extLst>
                  <a:ext uri="{FF2B5EF4-FFF2-40B4-BE49-F238E27FC236}">
                    <a16:creationId xmlns:a16="http://schemas.microsoft.com/office/drawing/2014/main" id="{ACFA6B06-4C48-4860-B421-1A15A77D2645}"/>
                  </a:ext>
                </a:extLst>
              </p:cNvPr>
              <p:cNvSpPr/>
              <p:nvPr/>
            </p:nvSpPr>
            <p:spPr>
              <a:xfrm>
                <a:off x="16799721" y="2653808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568;p45">
                <a:extLst>
                  <a:ext uri="{FF2B5EF4-FFF2-40B4-BE49-F238E27FC236}">
                    <a16:creationId xmlns:a16="http://schemas.microsoft.com/office/drawing/2014/main" id="{0483DDC2-2DA7-40D1-B408-9249C54E4B61}"/>
                  </a:ext>
                </a:extLst>
              </p:cNvPr>
              <p:cNvSpPr/>
              <p:nvPr/>
            </p:nvSpPr>
            <p:spPr>
              <a:xfrm>
                <a:off x="16728617" y="261348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569;p45">
                <a:extLst>
                  <a:ext uri="{FF2B5EF4-FFF2-40B4-BE49-F238E27FC236}">
                    <a16:creationId xmlns:a16="http://schemas.microsoft.com/office/drawing/2014/main" id="{62FC15B2-31BC-4491-AD62-9C1E17A594E1}"/>
                  </a:ext>
                </a:extLst>
              </p:cNvPr>
              <p:cNvSpPr/>
              <p:nvPr/>
            </p:nvSpPr>
            <p:spPr>
              <a:xfrm>
                <a:off x="16755170" y="261348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570;p45">
                <a:extLst>
                  <a:ext uri="{FF2B5EF4-FFF2-40B4-BE49-F238E27FC236}">
                    <a16:creationId xmlns:a16="http://schemas.microsoft.com/office/drawing/2014/main" id="{9EBCDA3C-435A-4749-B5B6-C1FE0E1B04BE}"/>
                  </a:ext>
                </a:extLst>
              </p:cNvPr>
              <p:cNvSpPr/>
              <p:nvPr/>
            </p:nvSpPr>
            <p:spPr>
              <a:xfrm>
                <a:off x="16728617" y="2691966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571;p45">
                <a:extLst>
                  <a:ext uri="{FF2B5EF4-FFF2-40B4-BE49-F238E27FC236}">
                    <a16:creationId xmlns:a16="http://schemas.microsoft.com/office/drawing/2014/main" id="{0B27E3D8-A4BB-466D-BDB2-08ECD07D41A0}"/>
                  </a:ext>
                </a:extLst>
              </p:cNvPr>
              <p:cNvSpPr/>
              <p:nvPr/>
            </p:nvSpPr>
            <p:spPr>
              <a:xfrm>
                <a:off x="16755170" y="2691966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572;p45">
                <a:extLst>
                  <a:ext uri="{FF2B5EF4-FFF2-40B4-BE49-F238E27FC236}">
                    <a16:creationId xmlns:a16="http://schemas.microsoft.com/office/drawing/2014/main" id="{160A9F73-BE98-4671-9EF5-06043F6682A9}"/>
                  </a:ext>
                </a:extLst>
              </p:cNvPr>
              <p:cNvSpPr/>
              <p:nvPr/>
            </p:nvSpPr>
            <p:spPr>
              <a:xfrm>
                <a:off x="16728617" y="2730027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573;p45">
                <a:extLst>
                  <a:ext uri="{FF2B5EF4-FFF2-40B4-BE49-F238E27FC236}">
                    <a16:creationId xmlns:a16="http://schemas.microsoft.com/office/drawing/2014/main" id="{0115EE03-0066-4968-B731-D511B79DC888}"/>
                  </a:ext>
                </a:extLst>
              </p:cNvPr>
              <p:cNvSpPr/>
              <p:nvPr/>
            </p:nvSpPr>
            <p:spPr>
              <a:xfrm>
                <a:off x="16755170" y="2730027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574;p45">
                <a:extLst>
                  <a:ext uri="{FF2B5EF4-FFF2-40B4-BE49-F238E27FC236}">
                    <a16:creationId xmlns:a16="http://schemas.microsoft.com/office/drawing/2014/main" id="{8C315064-03D5-4604-BDD7-43C1C39D1F8B}"/>
                  </a:ext>
                </a:extLst>
              </p:cNvPr>
              <p:cNvSpPr/>
              <p:nvPr/>
            </p:nvSpPr>
            <p:spPr>
              <a:xfrm>
                <a:off x="16690162" y="2730027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575;p45">
                <a:extLst>
                  <a:ext uri="{FF2B5EF4-FFF2-40B4-BE49-F238E27FC236}">
                    <a16:creationId xmlns:a16="http://schemas.microsoft.com/office/drawing/2014/main" id="{64B90953-9D96-4552-BEB0-78A5FC01ADF6}"/>
                  </a:ext>
                </a:extLst>
              </p:cNvPr>
              <p:cNvSpPr/>
              <p:nvPr/>
            </p:nvSpPr>
            <p:spPr>
              <a:xfrm>
                <a:off x="16716618" y="2730027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576;p45">
                <a:extLst>
                  <a:ext uri="{FF2B5EF4-FFF2-40B4-BE49-F238E27FC236}">
                    <a16:creationId xmlns:a16="http://schemas.microsoft.com/office/drawing/2014/main" id="{15DBF9EC-B51E-4050-B789-22C0BCB80978}"/>
                  </a:ext>
                </a:extLst>
              </p:cNvPr>
              <p:cNvSpPr/>
              <p:nvPr/>
            </p:nvSpPr>
            <p:spPr>
              <a:xfrm>
                <a:off x="16690162" y="2768088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577;p45">
                <a:extLst>
                  <a:ext uri="{FF2B5EF4-FFF2-40B4-BE49-F238E27FC236}">
                    <a16:creationId xmlns:a16="http://schemas.microsoft.com/office/drawing/2014/main" id="{CD10A529-3396-4F4D-B264-9DFCC7007033}"/>
                  </a:ext>
                </a:extLst>
              </p:cNvPr>
              <p:cNvSpPr/>
              <p:nvPr/>
            </p:nvSpPr>
            <p:spPr>
              <a:xfrm>
                <a:off x="16716618" y="2768088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578;p45">
                <a:extLst>
                  <a:ext uri="{FF2B5EF4-FFF2-40B4-BE49-F238E27FC236}">
                    <a16:creationId xmlns:a16="http://schemas.microsoft.com/office/drawing/2014/main" id="{F7281634-590F-40AF-89FC-055314963B03}"/>
                  </a:ext>
                </a:extLst>
              </p:cNvPr>
              <p:cNvSpPr/>
              <p:nvPr/>
            </p:nvSpPr>
            <p:spPr>
              <a:xfrm>
                <a:off x="16690162" y="2806146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579;p45">
                <a:extLst>
                  <a:ext uri="{FF2B5EF4-FFF2-40B4-BE49-F238E27FC236}">
                    <a16:creationId xmlns:a16="http://schemas.microsoft.com/office/drawing/2014/main" id="{CBBD8E00-FE50-46CF-9B98-A9D5D167A398}"/>
                  </a:ext>
                </a:extLst>
              </p:cNvPr>
              <p:cNvSpPr/>
              <p:nvPr/>
            </p:nvSpPr>
            <p:spPr>
              <a:xfrm>
                <a:off x="16716618" y="2806146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580;p45">
                <a:extLst>
                  <a:ext uri="{FF2B5EF4-FFF2-40B4-BE49-F238E27FC236}">
                    <a16:creationId xmlns:a16="http://schemas.microsoft.com/office/drawing/2014/main" id="{2F3B8327-9131-4EC2-B2F1-AC3CED2AD9F1}"/>
                  </a:ext>
                </a:extLst>
              </p:cNvPr>
              <p:cNvSpPr/>
              <p:nvPr/>
            </p:nvSpPr>
            <p:spPr>
              <a:xfrm>
                <a:off x="16690162" y="2844207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581;p45">
                <a:extLst>
                  <a:ext uri="{FF2B5EF4-FFF2-40B4-BE49-F238E27FC236}">
                    <a16:creationId xmlns:a16="http://schemas.microsoft.com/office/drawing/2014/main" id="{9F258A54-2982-4410-A847-7BC0A2BB08B2}"/>
                  </a:ext>
                </a:extLst>
              </p:cNvPr>
              <p:cNvSpPr/>
              <p:nvPr/>
            </p:nvSpPr>
            <p:spPr>
              <a:xfrm>
                <a:off x="16716618" y="2844207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582;p45">
                <a:extLst>
                  <a:ext uri="{FF2B5EF4-FFF2-40B4-BE49-F238E27FC236}">
                    <a16:creationId xmlns:a16="http://schemas.microsoft.com/office/drawing/2014/main" id="{8D6BCA44-6683-48C9-8249-C58DB89336C5}"/>
                  </a:ext>
                </a:extLst>
              </p:cNvPr>
              <p:cNvSpPr/>
              <p:nvPr/>
            </p:nvSpPr>
            <p:spPr>
              <a:xfrm>
                <a:off x="16690162" y="288236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583;p45">
                <a:extLst>
                  <a:ext uri="{FF2B5EF4-FFF2-40B4-BE49-F238E27FC236}">
                    <a16:creationId xmlns:a16="http://schemas.microsoft.com/office/drawing/2014/main" id="{4868236D-D6E0-44F3-AB04-5B1E5CC8A401}"/>
                  </a:ext>
                </a:extLst>
              </p:cNvPr>
              <p:cNvSpPr/>
              <p:nvPr/>
            </p:nvSpPr>
            <p:spPr>
              <a:xfrm>
                <a:off x="16716618" y="288236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584;p45">
                <a:extLst>
                  <a:ext uri="{FF2B5EF4-FFF2-40B4-BE49-F238E27FC236}">
                    <a16:creationId xmlns:a16="http://schemas.microsoft.com/office/drawing/2014/main" id="{E2A0E1CF-4FA3-4001-9FBC-5449927C8011}"/>
                  </a:ext>
                </a:extLst>
              </p:cNvPr>
              <p:cNvSpPr/>
              <p:nvPr/>
            </p:nvSpPr>
            <p:spPr>
              <a:xfrm>
                <a:off x="16690162" y="2920426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585;p45">
                <a:extLst>
                  <a:ext uri="{FF2B5EF4-FFF2-40B4-BE49-F238E27FC236}">
                    <a16:creationId xmlns:a16="http://schemas.microsoft.com/office/drawing/2014/main" id="{C453CED6-7088-46A8-9393-AC59B50DE481}"/>
                  </a:ext>
                </a:extLst>
              </p:cNvPr>
              <p:cNvSpPr/>
              <p:nvPr/>
            </p:nvSpPr>
            <p:spPr>
              <a:xfrm>
                <a:off x="16716618" y="2920426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586;p45">
                <a:extLst>
                  <a:ext uri="{FF2B5EF4-FFF2-40B4-BE49-F238E27FC236}">
                    <a16:creationId xmlns:a16="http://schemas.microsoft.com/office/drawing/2014/main" id="{CB68B840-DDBC-47DE-8D5C-30F7996C97E5}"/>
                  </a:ext>
                </a:extLst>
              </p:cNvPr>
              <p:cNvSpPr/>
              <p:nvPr/>
            </p:nvSpPr>
            <p:spPr>
              <a:xfrm>
                <a:off x="16768938" y="2730027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587;p45">
                <a:extLst>
                  <a:ext uri="{FF2B5EF4-FFF2-40B4-BE49-F238E27FC236}">
                    <a16:creationId xmlns:a16="http://schemas.microsoft.com/office/drawing/2014/main" id="{DFF931DD-7A05-46BD-8569-D1A63AEEC18D}"/>
                  </a:ext>
                </a:extLst>
              </p:cNvPr>
              <p:cNvSpPr/>
              <p:nvPr/>
            </p:nvSpPr>
            <p:spPr>
              <a:xfrm>
                <a:off x="16795494" y="2730027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588;p45">
                <a:extLst>
                  <a:ext uri="{FF2B5EF4-FFF2-40B4-BE49-F238E27FC236}">
                    <a16:creationId xmlns:a16="http://schemas.microsoft.com/office/drawing/2014/main" id="{5B80C069-C637-402D-BFB1-5EBBD1B6F908}"/>
                  </a:ext>
                </a:extLst>
              </p:cNvPr>
              <p:cNvSpPr/>
              <p:nvPr/>
            </p:nvSpPr>
            <p:spPr>
              <a:xfrm>
                <a:off x="16768938" y="276582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589;p45">
                <a:extLst>
                  <a:ext uri="{FF2B5EF4-FFF2-40B4-BE49-F238E27FC236}">
                    <a16:creationId xmlns:a16="http://schemas.microsoft.com/office/drawing/2014/main" id="{879F19DF-4BCB-40D6-B419-310FFCBB45CD}"/>
                  </a:ext>
                </a:extLst>
              </p:cNvPr>
              <p:cNvSpPr/>
              <p:nvPr/>
            </p:nvSpPr>
            <p:spPr>
              <a:xfrm>
                <a:off x="16795494" y="276582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590;p45">
                <a:extLst>
                  <a:ext uri="{FF2B5EF4-FFF2-40B4-BE49-F238E27FC236}">
                    <a16:creationId xmlns:a16="http://schemas.microsoft.com/office/drawing/2014/main" id="{4CA84519-D851-4944-942D-AF78512ECAF3}"/>
                  </a:ext>
                </a:extLst>
              </p:cNvPr>
              <p:cNvSpPr/>
              <p:nvPr/>
            </p:nvSpPr>
            <p:spPr>
              <a:xfrm>
                <a:off x="16818309" y="276582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591;p45">
                <a:extLst>
                  <a:ext uri="{FF2B5EF4-FFF2-40B4-BE49-F238E27FC236}">
                    <a16:creationId xmlns:a16="http://schemas.microsoft.com/office/drawing/2014/main" id="{BCD47976-38B2-47EA-A9CE-55E642CAAE1D}"/>
                  </a:ext>
                </a:extLst>
              </p:cNvPr>
              <p:cNvSpPr/>
              <p:nvPr/>
            </p:nvSpPr>
            <p:spPr>
              <a:xfrm>
                <a:off x="16844765" y="276582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592;p45">
                <a:extLst>
                  <a:ext uri="{FF2B5EF4-FFF2-40B4-BE49-F238E27FC236}">
                    <a16:creationId xmlns:a16="http://schemas.microsoft.com/office/drawing/2014/main" id="{D8BD59B1-C62A-46E0-BCCB-412D9C8A9CE3}"/>
                  </a:ext>
                </a:extLst>
              </p:cNvPr>
              <p:cNvSpPr/>
              <p:nvPr/>
            </p:nvSpPr>
            <p:spPr>
              <a:xfrm>
                <a:off x="16818309" y="2803886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593;p45">
                <a:extLst>
                  <a:ext uri="{FF2B5EF4-FFF2-40B4-BE49-F238E27FC236}">
                    <a16:creationId xmlns:a16="http://schemas.microsoft.com/office/drawing/2014/main" id="{2973795A-636D-4629-A36B-1A75E1237E1C}"/>
                  </a:ext>
                </a:extLst>
              </p:cNvPr>
              <p:cNvSpPr/>
              <p:nvPr/>
            </p:nvSpPr>
            <p:spPr>
              <a:xfrm>
                <a:off x="16844765" y="2803886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594;p45">
                <a:extLst>
                  <a:ext uri="{FF2B5EF4-FFF2-40B4-BE49-F238E27FC236}">
                    <a16:creationId xmlns:a16="http://schemas.microsoft.com/office/drawing/2014/main" id="{0749FA5E-EA1E-425B-A0E4-DC85F84F4D60}"/>
                  </a:ext>
                </a:extLst>
              </p:cNvPr>
              <p:cNvSpPr/>
              <p:nvPr/>
            </p:nvSpPr>
            <p:spPr>
              <a:xfrm>
                <a:off x="16818309" y="2842044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595;p45">
                <a:extLst>
                  <a:ext uri="{FF2B5EF4-FFF2-40B4-BE49-F238E27FC236}">
                    <a16:creationId xmlns:a16="http://schemas.microsoft.com/office/drawing/2014/main" id="{1BC304E6-67FB-4FC6-9D21-A0D75EC83BE2}"/>
                  </a:ext>
                </a:extLst>
              </p:cNvPr>
              <p:cNvSpPr/>
              <p:nvPr/>
            </p:nvSpPr>
            <p:spPr>
              <a:xfrm>
                <a:off x="16844765" y="2842044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596;p45">
                <a:extLst>
                  <a:ext uri="{FF2B5EF4-FFF2-40B4-BE49-F238E27FC236}">
                    <a16:creationId xmlns:a16="http://schemas.microsoft.com/office/drawing/2014/main" id="{CA6CFA92-41FD-4F29-8163-878B64CC48DF}"/>
                  </a:ext>
                </a:extLst>
              </p:cNvPr>
              <p:cNvSpPr/>
              <p:nvPr/>
            </p:nvSpPr>
            <p:spPr>
              <a:xfrm>
                <a:off x="16818309" y="288010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597;p45">
                <a:extLst>
                  <a:ext uri="{FF2B5EF4-FFF2-40B4-BE49-F238E27FC236}">
                    <a16:creationId xmlns:a16="http://schemas.microsoft.com/office/drawing/2014/main" id="{83FECB54-52A2-44B6-9C88-562B9E7805E4}"/>
                  </a:ext>
                </a:extLst>
              </p:cNvPr>
              <p:cNvSpPr/>
              <p:nvPr/>
            </p:nvSpPr>
            <p:spPr>
              <a:xfrm>
                <a:off x="16844765" y="2880105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598;p45">
                <a:extLst>
                  <a:ext uri="{FF2B5EF4-FFF2-40B4-BE49-F238E27FC236}">
                    <a16:creationId xmlns:a16="http://schemas.microsoft.com/office/drawing/2014/main" id="{B42F886D-C22D-485D-B098-D84727DD365C}"/>
                  </a:ext>
                </a:extLst>
              </p:cNvPr>
              <p:cNvSpPr/>
              <p:nvPr/>
            </p:nvSpPr>
            <p:spPr>
              <a:xfrm>
                <a:off x="16818309" y="2918163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599;p45">
                <a:extLst>
                  <a:ext uri="{FF2B5EF4-FFF2-40B4-BE49-F238E27FC236}">
                    <a16:creationId xmlns:a16="http://schemas.microsoft.com/office/drawing/2014/main" id="{4C5A3A88-70C5-4F34-85DC-3CBC7DE822C8}"/>
                  </a:ext>
                </a:extLst>
              </p:cNvPr>
              <p:cNvSpPr/>
              <p:nvPr/>
            </p:nvSpPr>
            <p:spPr>
              <a:xfrm>
                <a:off x="16844765" y="2918163"/>
                <a:ext cx="40705" cy="40705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15062" extrusionOk="0">
                    <a:moveTo>
                      <a:pt x="0" y="0"/>
                    </a:moveTo>
                    <a:lnTo>
                      <a:pt x="15062" y="0"/>
                    </a:lnTo>
                    <a:lnTo>
                      <a:pt x="15062" y="15062"/>
                    </a:lnTo>
                    <a:lnTo>
                      <a:pt x="0" y="15062"/>
                    </a:ln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600;p45">
              <a:extLst>
                <a:ext uri="{FF2B5EF4-FFF2-40B4-BE49-F238E27FC236}">
                  <a16:creationId xmlns:a16="http://schemas.microsoft.com/office/drawing/2014/main" id="{215D68EF-3E02-4B63-9FAE-A720C4A6FAF9}"/>
                </a:ext>
              </a:extLst>
            </p:cNvPr>
            <p:cNvGrpSpPr/>
            <p:nvPr/>
          </p:nvGrpSpPr>
          <p:grpSpPr>
            <a:xfrm>
              <a:off x="1127333" y="1224757"/>
              <a:ext cx="2363574" cy="3195697"/>
              <a:chOff x="3368189" y="5577024"/>
              <a:chExt cx="826598" cy="1117611"/>
            </a:xfrm>
          </p:grpSpPr>
          <p:sp>
            <p:nvSpPr>
              <p:cNvPr id="44" name="Google Shape;1601;p45">
                <a:extLst>
                  <a:ext uri="{FF2B5EF4-FFF2-40B4-BE49-F238E27FC236}">
                    <a16:creationId xmlns:a16="http://schemas.microsoft.com/office/drawing/2014/main" id="{9EE6A357-D154-42C4-A875-325B0C494C53}"/>
                  </a:ext>
                </a:extLst>
              </p:cNvPr>
              <p:cNvSpPr/>
              <p:nvPr/>
            </p:nvSpPr>
            <p:spPr>
              <a:xfrm>
                <a:off x="3989739" y="5719863"/>
                <a:ext cx="54900" cy="400856"/>
              </a:xfrm>
              <a:custGeom>
                <a:avLst/>
                <a:gdLst/>
                <a:ahLst/>
                <a:cxnLst/>
                <a:rect l="l" t="t" r="r" b="b"/>
                <a:pathLst>
                  <a:path w="54900" h="400856" extrusionOk="0">
                    <a:moveTo>
                      <a:pt x="35218" y="0"/>
                    </a:moveTo>
                    <a:lnTo>
                      <a:pt x="54900" y="0"/>
                    </a:lnTo>
                    <a:lnTo>
                      <a:pt x="18700" y="400856"/>
                    </a:lnTo>
                    <a:lnTo>
                      <a:pt x="0" y="400856"/>
                    </a:lnTo>
                    <a:lnTo>
                      <a:pt x="35218" y="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602;p45">
                <a:extLst>
                  <a:ext uri="{FF2B5EF4-FFF2-40B4-BE49-F238E27FC236}">
                    <a16:creationId xmlns:a16="http://schemas.microsoft.com/office/drawing/2014/main" id="{0CA3F52D-4C20-4C98-8496-63800B1537E4}"/>
                  </a:ext>
                </a:extLst>
              </p:cNvPr>
              <p:cNvSpPr/>
              <p:nvPr/>
            </p:nvSpPr>
            <p:spPr>
              <a:xfrm>
                <a:off x="3989739" y="5719863"/>
                <a:ext cx="54900" cy="400856"/>
              </a:xfrm>
              <a:custGeom>
                <a:avLst/>
                <a:gdLst/>
                <a:ahLst/>
                <a:cxnLst/>
                <a:rect l="l" t="t" r="r" b="b"/>
                <a:pathLst>
                  <a:path w="54900" h="400856" extrusionOk="0">
                    <a:moveTo>
                      <a:pt x="35218" y="0"/>
                    </a:moveTo>
                    <a:lnTo>
                      <a:pt x="54900" y="0"/>
                    </a:lnTo>
                    <a:lnTo>
                      <a:pt x="18700" y="400856"/>
                    </a:lnTo>
                    <a:lnTo>
                      <a:pt x="0" y="400856"/>
                    </a:lnTo>
                    <a:lnTo>
                      <a:pt x="35218" y="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603;p45">
                <a:extLst>
                  <a:ext uri="{FF2B5EF4-FFF2-40B4-BE49-F238E27FC236}">
                    <a16:creationId xmlns:a16="http://schemas.microsoft.com/office/drawing/2014/main" id="{030AD648-FF46-4BE5-87D4-D730BEFF1C6F}"/>
                  </a:ext>
                </a:extLst>
              </p:cNvPr>
              <p:cNvSpPr/>
              <p:nvPr/>
            </p:nvSpPr>
            <p:spPr>
              <a:xfrm rot="-447735">
                <a:off x="4032230" y="5911832"/>
                <a:ext cx="3642" cy="195853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195662" extrusionOk="0">
                    <a:moveTo>
                      <a:pt x="0" y="0"/>
                    </a:moveTo>
                    <a:lnTo>
                      <a:pt x="3638" y="0"/>
                    </a:lnTo>
                    <a:lnTo>
                      <a:pt x="3638" y="195662"/>
                    </a:lnTo>
                    <a:lnTo>
                      <a:pt x="0" y="195662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604;p45">
                <a:extLst>
                  <a:ext uri="{FF2B5EF4-FFF2-40B4-BE49-F238E27FC236}">
                    <a16:creationId xmlns:a16="http://schemas.microsoft.com/office/drawing/2014/main" id="{C485081F-0F86-4F30-9CAC-4DEC118F99CB}"/>
                  </a:ext>
                </a:extLst>
              </p:cNvPr>
              <p:cNvSpPr/>
              <p:nvPr/>
            </p:nvSpPr>
            <p:spPr>
              <a:xfrm>
                <a:off x="3392601" y="5719863"/>
                <a:ext cx="639631" cy="379281"/>
              </a:xfrm>
              <a:custGeom>
                <a:avLst/>
                <a:gdLst/>
                <a:ahLst/>
                <a:cxnLst/>
                <a:rect l="l" t="t" r="r" b="b"/>
                <a:pathLst>
                  <a:path w="639631" h="379281" extrusionOk="0">
                    <a:moveTo>
                      <a:pt x="606451" y="379282"/>
                    </a:moveTo>
                    <a:lnTo>
                      <a:pt x="0" y="379282"/>
                    </a:lnTo>
                    <a:lnTo>
                      <a:pt x="33180" y="0"/>
                    </a:lnTo>
                    <a:lnTo>
                      <a:pt x="639631" y="0"/>
                    </a:lnTo>
                    <a:lnTo>
                      <a:pt x="606451" y="379282"/>
                    </a:ln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605;p45">
                <a:extLst>
                  <a:ext uri="{FF2B5EF4-FFF2-40B4-BE49-F238E27FC236}">
                    <a16:creationId xmlns:a16="http://schemas.microsoft.com/office/drawing/2014/main" id="{FCC2E7D0-93B1-44C3-A8CB-1902410D1DED}"/>
                  </a:ext>
                </a:extLst>
              </p:cNvPr>
              <p:cNvSpPr/>
              <p:nvPr/>
            </p:nvSpPr>
            <p:spPr>
              <a:xfrm>
                <a:off x="3392601" y="5719863"/>
                <a:ext cx="639631" cy="379281"/>
              </a:xfrm>
              <a:custGeom>
                <a:avLst/>
                <a:gdLst/>
                <a:ahLst/>
                <a:cxnLst/>
                <a:rect l="l" t="t" r="r" b="b"/>
                <a:pathLst>
                  <a:path w="639631" h="379281" extrusionOk="0">
                    <a:moveTo>
                      <a:pt x="606451" y="379282"/>
                    </a:moveTo>
                    <a:lnTo>
                      <a:pt x="0" y="379282"/>
                    </a:lnTo>
                    <a:lnTo>
                      <a:pt x="33180" y="0"/>
                    </a:lnTo>
                    <a:lnTo>
                      <a:pt x="639631" y="0"/>
                    </a:lnTo>
                    <a:lnTo>
                      <a:pt x="606451" y="379282"/>
                    </a:lnTo>
                    <a:close/>
                  </a:path>
                </a:pathLst>
              </a:custGeom>
              <a:solidFill>
                <a:srgbClr val="4E339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606;p45">
                <a:extLst>
                  <a:ext uri="{FF2B5EF4-FFF2-40B4-BE49-F238E27FC236}">
                    <a16:creationId xmlns:a16="http://schemas.microsoft.com/office/drawing/2014/main" id="{668FD522-F23F-49E7-85E2-FCA9E69463A6}"/>
                  </a:ext>
                </a:extLst>
              </p:cNvPr>
              <p:cNvSpPr/>
              <p:nvPr/>
            </p:nvSpPr>
            <p:spPr>
              <a:xfrm>
                <a:off x="3525505" y="6144622"/>
                <a:ext cx="66106" cy="532631"/>
              </a:xfrm>
              <a:custGeom>
                <a:avLst/>
                <a:gdLst/>
                <a:ahLst/>
                <a:cxnLst/>
                <a:rect l="l" t="t" r="r" b="b"/>
                <a:pathLst>
                  <a:path w="66106" h="532631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66106" y="532632"/>
                    </a:lnTo>
                    <a:lnTo>
                      <a:pt x="47952" y="532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607;p45">
                <a:extLst>
                  <a:ext uri="{FF2B5EF4-FFF2-40B4-BE49-F238E27FC236}">
                    <a16:creationId xmlns:a16="http://schemas.microsoft.com/office/drawing/2014/main" id="{97DAAF3B-7EE0-4F32-AAC8-E78A5D8E1110}"/>
                  </a:ext>
                </a:extLst>
              </p:cNvPr>
              <p:cNvSpPr/>
              <p:nvPr/>
            </p:nvSpPr>
            <p:spPr>
              <a:xfrm>
                <a:off x="4128681" y="6140984"/>
                <a:ext cx="66106" cy="536269"/>
              </a:xfrm>
              <a:custGeom>
                <a:avLst/>
                <a:gdLst/>
                <a:ahLst/>
                <a:cxnLst/>
                <a:rect l="l" t="t" r="r" b="b"/>
                <a:pathLst>
                  <a:path w="66106" h="536269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66106" y="536270"/>
                    </a:lnTo>
                    <a:lnTo>
                      <a:pt x="47951" y="5362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608;p45">
                <a:extLst>
                  <a:ext uri="{FF2B5EF4-FFF2-40B4-BE49-F238E27FC236}">
                    <a16:creationId xmlns:a16="http://schemas.microsoft.com/office/drawing/2014/main" id="{0D46392F-3D0A-4E02-AAF1-168B60D8A092}"/>
                  </a:ext>
                </a:extLst>
              </p:cNvPr>
              <p:cNvSpPr/>
              <p:nvPr/>
            </p:nvSpPr>
            <p:spPr>
              <a:xfrm>
                <a:off x="3397658" y="6140984"/>
                <a:ext cx="748668" cy="84442"/>
              </a:xfrm>
              <a:custGeom>
                <a:avLst/>
                <a:gdLst/>
                <a:ahLst/>
                <a:cxnLst/>
                <a:rect l="l" t="t" r="r" b="b"/>
                <a:pathLst>
                  <a:path w="748668" h="84442" extrusionOk="0">
                    <a:moveTo>
                      <a:pt x="0" y="0"/>
                    </a:moveTo>
                    <a:lnTo>
                      <a:pt x="748668" y="0"/>
                    </a:lnTo>
                    <a:lnTo>
                      <a:pt x="748668" y="84443"/>
                    </a:lnTo>
                    <a:lnTo>
                      <a:pt x="0" y="84443"/>
                    </a:ln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609;p45">
                <a:extLst>
                  <a:ext uri="{FF2B5EF4-FFF2-40B4-BE49-F238E27FC236}">
                    <a16:creationId xmlns:a16="http://schemas.microsoft.com/office/drawing/2014/main" id="{1BBB1334-3195-4C20-BA50-B33FED431328}"/>
                  </a:ext>
                </a:extLst>
              </p:cNvPr>
              <p:cNvSpPr/>
              <p:nvPr/>
            </p:nvSpPr>
            <p:spPr>
              <a:xfrm>
                <a:off x="4011895" y="6140984"/>
                <a:ext cx="134394" cy="84442"/>
              </a:xfrm>
              <a:custGeom>
                <a:avLst/>
                <a:gdLst/>
                <a:ahLst/>
                <a:cxnLst/>
                <a:rect l="l" t="t" r="r" b="b"/>
                <a:pathLst>
                  <a:path w="134394" h="84442" extrusionOk="0">
                    <a:moveTo>
                      <a:pt x="2911" y="655"/>
                    </a:moveTo>
                    <a:lnTo>
                      <a:pt x="0" y="84370"/>
                    </a:lnTo>
                    <a:lnTo>
                      <a:pt x="134395" y="84442"/>
                    </a:lnTo>
                    <a:lnTo>
                      <a:pt x="134395" y="0"/>
                    </a:lnTo>
                    <a:lnTo>
                      <a:pt x="2911" y="655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610;p45">
                <a:extLst>
                  <a:ext uri="{FF2B5EF4-FFF2-40B4-BE49-F238E27FC236}">
                    <a16:creationId xmlns:a16="http://schemas.microsoft.com/office/drawing/2014/main" id="{1EBD64EA-8C24-4126-BFF4-793C7E272DFE}"/>
                  </a:ext>
                </a:extLst>
              </p:cNvPr>
              <p:cNvSpPr/>
              <p:nvPr/>
            </p:nvSpPr>
            <p:spPr>
              <a:xfrm>
                <a:off x="3397731" y="6141639"/>
                <a:ext cx="605686" cy="84442"/>
              </a:xfrm>
              <a:custGeom>
                <a:avLst/>
                <a:gdLst/>
                <a:ahLst/>
                <a:cxnLst/>
                <a:rect l="l" t="t" r="r" b="b"/>
                <a:pathLst>
                  <a:path w="605686" h="84442" extrusionOk="0">
                    <a:moveTo>
                      <a:pt x="0" y="0"/>
                    </a:moveTo>
                    <a:lnTo>
                      <a:pt x="605687" y="0"/>
                    </a:lnTo>
                    <a:lnTo>
                      <a:pt x="605687" y="84442"/>
                    </a:lnTo>
                    <a:lnTo>
                      <a:pt x="0" y="84442"/>
                    </a:lnTo>
                    <a:close/>
                  </a:path>
                </a:pathLst>
              </a:custGeom>
              <a:solidFill>
                <a:srgbClr val="B1AD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611;p45">
                <a:extLst>
                  <a:ext uri="{FF2B5EF4-FFF2-40B4-BE49-F238E27FC236}">
                    <a16:creationId xmlns:a16="http://schemas.microsoft.com/office/drawing/2014/main" id="{BFD0790C-6970-45C9-889F-592F4B991F62}"/>
                  </a:ext>
                </a:extLst>
              </p:cNvPr>
              <p:cNvSpPr/>
              <p:nvPr/>
            </p:nvSpPr>
            <p:spPr>
              <a:xfrm>
                <a:off x="3388345" y="6140984"/>
                <a:ext cx="25831" cy="536269"/>
              </a:xfrm>
              <a:custGeom>
                <a:avLst/>
                <a:gdLst/>
                <a:ahLst/>
                <a:cxnLst/>
                <a:rect l="l" t="t" r="r" b="b"/>
                <a:pathLst>
                  <a:path w="25831" h="536269" extrusionOk="0">
                    <a:moveTo>
                      <a:pt x="25831" y="0"/>
                    </a:moveTo>
                    <a:lnTo>
                      <a:pt x="727" y="0"/>
                    </a:lnTo>
                    <a:lnTo>
                      <a:pt x="0" y="536270"/>
                    </a:lnTo>
                    <a:lnTo>
                      <a:pt x="18118" y="536270"/>
                    </a:lnTo>
                    <a:lnTo>
                      <a:pt x="25831" y="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612;p45">
                <a:extLst>
                  <a:ext uri="{FF2B5EF4-FFF2-40B4-BE49-F238E27FC236}">
                    <a16:creationId xmlns:a16="http://schemas.microsoft.com/office/drawing/2014/main" id="{E6EFBD33-C118-4985-AEBF-455DD2F7CB42}"/>
                  </a:ext>
                </a:extLst>
              </p:cNvPr>
              <p:cNvSpPr/>
              <p:nvPr/>
            </p:nvSpPr>
            <p:spPr>
              <a:xfrm>
                <a:off x="3991521" y="6140984"/>
                <a:ext cx="25831" cy="536269"/>
              </a:xfrm>
              <a:custGeom>
                <a:avLst/>
                <a:gdLst/>
                <a:ahLst/>
                <a:cxnLst/>
                <a:rect l="l" t="t" r="r" b="b"/>
                <a:pathLst>
                  <a:path w="25831" h="536269" extrusionOk="0">
                    <a:moveTo>
                      <a:pt x="25831" y="0"/>
                    </a:moveTo>
                    <a:lnTo>
                      <a:pt x="728" y="0"/>
                    </a:lnTo>
                    <a:lnTo>
                      <a:pt x="0" y="536270"/>
                    </a:lnTo>
                    <a:lnTo>
                      <a:pt x="18118" y="536270"/>
                    </a:lnTo>
                    <a:lnTo>
                      <a:pt x="25831" y="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613;p45">
                <a:extLst>
                  <a:ext uri="{FF2B5EF4-FFF2-40B4-BE49-F238E27FC236}">
                    <a16:creationId xmlns:a16="http://schemas.microsoft.com/office/drawing/2014/main" id="{7CE6F334-5F3E-4FA2-B611-0C33D0F63C72}"/>
                  </a:ext>
                </a:extLst>
              </p:cNvPr>
              <p:cNvSpPr/>
              <p:nvPr/>
            </p:nvSpPr>
            <p:spPr>
              <a:xfrm>
                <a:off x="3388345" y="6140984"/>
                <a:ext cx="25831" cy="536269"/>
              </a:xfrm>
              <a:custGeom>
                <a:avLst/>
                <a:gdLst/>
                <a:ahLst/>
                <a:cxnLst/>
                <a:rect l="l" t="t" r="r" b="b"/>
                <a:pathLst>
                  <a:path w="25831" h="536269" extrusionOk="0">
                    <a:moveTo>
                      <a:pt x="727" y="0"/>
                    </a:moveTo>
                    <a:lnTo>
                      <a:pt x="0" y="536270"/>
                    </a:lnTo>
                    <a:lnTo>
                      <a:pt x="18118" y="536270"/>
                    </a:lnTo>
                    <a:lnTo>
                      <a:pt x="25831" y="0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614;p45">
                <a:extLst>
                  <a:ext uri="{FF2B5EF4-FFF2-40B4-BE49-F238E27FC236}">
                    <a16:creationId xmlns:a16="http://schemas.microsoft.com/office/drawing/2014/main" id="{92974471-F5BA-4ADC-8083-6D886DAA7484}"/>
                  </a:ext>
                </a:extLst>
              </p:cNvPr>
              <p:cNvSpPr/>
              <p:nvPr/>
            </p:nvSpPr>
            <p:spPr>
              <a:xfrm>
                <a:off x="3368189" y="6100091"/>
                <a:ext cx="806479" cy="41257"/>
              </a:xfrm>
              <a:custGeom>
                <a:avLst/>
                <a:gdLst/>
                <a:ahLst/>
                <a:cxnLst/>
                <a:rect l="l" t="t" r="r" b="b"/>
                <a:pathLst>
                  <a:path w="806479" h="41257" extrusionOk="0">
                    <a:moveTo>
                      <a:pt x="0" y="20628"/>
                    </a:moveTo>
                    <a:lnTo>
                      <a:pt x="0" y="20628"/>
                    </a:lnTo>
                    <a:cubicBezTo>
                      <a:pt x="0" y="9241"/>
                      <a:pt x="4257" y="36"/>
                      <a:pt x="9459" y="0"/>
                    </a:cubicBezTo>
                    <a:lnTo>
                      <a:pt x="797020" y="0"/>
                    </a:lnTo>
                    <a:cubicBezTo>
                      <a:pt x="802222" y="0"/>
                      <a:pt x="806479" y="9241"/>
                      <a:pt x="806479" y="20628"/>
                    </a:cubicBezTo>
                    <a:lnTo>
                      <a:pt x="806479" y="20628"/>
                    </a:lnTo>
                    <a:cubicBezTo>
                      <a:pt x="806479" y="32016"/>
                      <a:pt x="802222" y="41221"/>
                      <a:pt x="797020" y="41257"/>
                    </a:cubicBezTo>
                    <a:lnTo>
                      <a:pt x="9459" y="41257"/>
                    </a:lnTo>
                    <a:cubicBezTo>
                      <a:pt x="4257" y="41257"/>
                      <a:pt x="0" y="32016"/>
                      <a:pt x="0" y="20628"/>
                    </a:cubicBez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615;p45">
                <a:extLst>
                  <a:ext uri="{FF2B5EF4-FFF2-40B4-BE49-F238E27FC236}">
                    <a16:creationId xmlns:a16="http://schemas.microsoft.com/office/drawing/2014/main" id="{5156B3D1-B7CD-4234-BC0C-E21015AFA033}"/>
                  </a:ext>
                </a:extLst>
              </p:cNvPr>
              <p:cNvSpPr/>
              <p:nvPr/>
            </p:nvSpPr>
            <p:spPr>
              <a:xfrm>
                <a:off x="3368189" y="6100091"/>
                <a:ext cx="806479" cy="41257"/>
              </a:xfrm>
              <a:custGeom>
                <a:avLst/>
                <a:gdLst/>
                <a:ahLst/>
                <a:cxnLst/>
                <a:rect l="l" t="t" r="r" b="b"/>
                <a:pathLst>
                  <a:path w="806479" h="41257" extrusionOk="0">
                    <a:moveTo>
                      <a:pt x="0" y="20628"/>
                    </a:moveTo>
                    <a:lnTo>
                      <a:pt x="0" y="20628"/>
                    </a:lnTo>
                    <a:cubicBezTo>
                      <a:pt x="0" y="9241"/>
                      <a:pt x="4257" y="36"/>
                      <a:pt x="9459" y="0"/>
                    </a:cubicBezTo>
                    <a:lnTo>
                      <a:pt x="797020" y="0"/>
                    </a:lnTo>
                    <a:cubicBezTo>
                      <a:pt x="802222" y="0"/>
                      <a:pt x="806479" y="9241"/>
                      <a:pt x="806479" y="20628"/>
                    </a:cubicBezTo>
                    <a:lnTo>
                      <a:pt x="806479" y="20628"/>
                    </a:lnTo>
                    <a:cubicBezTo>
                      <a:pt x="806479" y="32016"/>
                      <a:pt x="802222" y="41221"/>
                      <a:pt x="797020" y="41257"/>
                    </a:cubicBezTo>
                    <a:lnTo>
                      <a:pt x="9459" y="41257"/>
                    </a:lnTo>
                    <a:cubicBezTo>
                      <a:pt x="4257" y="41257"/>
                      <a:pt x="0" y="32016"/>
                      <a:pt x="0" y="20628"/>
                    </a:cubicBez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616;p45">
                <a:extLst>
                  <a:ext uri="{FF2B5EF4-FFF2-40B4-BE49-F238E27FC236}">
                    <a16:creationId xmlns:a16="http://schemas.microsoft.com/office/drawing/2014/main" id="{60DAB519-DD22-4ABD-802C-181CF06C8AEB}"/>
                  </a:ext>
                </a:extLst>
              </p:cNvPr>
              <p:cNvSpPr/>
              <p:nvPr/>
            </p:nvSpPr>
            <p:spPr>
              <a:xfrm>
                <a:off x="3971366" y="6100091"/>
                <a:ext cx="203266" cy="41257"/>
              </a:xfrm>
              <a:custGeom>
                <a:avLst/>
                <a:gdLst/>
                <a:ahLst/>
                <a:cxnLst/>
                <a:rect l="l" t="t" r="r" b="b"/>
                <a:pathLst>
                  <a:path w="203266" h="41257" extrusionOk="0">
                    <a:moveTo>
                      <a:pt x="0" y="20628"/>
                    </a:moveTo>
                    <a:lnTo>
                      <a:pt x="0" y="20628"/>
                    </a:lnTo>
                    <a:cubicBezTo>
                      <a:pt x="0" y="9241"/>
                      <a:pt x="4257" y="36"/>
                      <a:pt x="9459" y="0"/>
                    </a:cubicBezTo>
                    <a:lnTo>
                      <a:pt x="193807" y="0"/>
                    </a:lnTo>
                    <a:cubicBezTo>
                      <a:pt x="199009" y="0"/>
                      <a:pt x="203266" y="9241"/>
                      <a:pt x="203266" y="20628"/>
                    </a:cubicBezTo>
                    <a:lnTo>
                      <a:pt x="203266" y="20628"/>
                    </a:lnTo>
                    <a:cubicBezTo>
                      <a:pt x="203266" y="32016"/>
                      <a:pt x="199009" y="41221"/>
                      <a:pt x="193807" y="41257"/>
                    </a:cubicBezTo>
                    <a:lnTo>
                      <a:pt x="9459" y="41257"/>
                    </a:lnTo>
                    <a:cubicBezTo>
                      <a:pt x="4257" y="41257"/>
                      <a:pt x="0" y="32016"/>
                      <a:pt x="0" y="20628"/>
                    </a:cubicBez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1617;p45">
                <a:extLst>
                  <a:ext uri="{FF2B5EF4-FFF2-40B4-BE49-F238E27FC236}">
                    <a16:creationId xmlns:a16="http://schemas.microsoft.com/office/drawing/2014/main" id="{2B370DD0-61CD-4F6B-B935-0511F52739AE}"/>
                  </a:ext>
                </a:extLst>
              </p:cNvPr>
              <p:cNvGrpSpPr/>
              <p:nvPr/>
            </p:nvGrpSpPr>
            <p:grpSpPr>
              <a:xfrm>
                <a:off x="3774867" y="5752606"/>
                <a:ext cx="213416" cy="299496"/>
                <a:chOff x="3774867" y="5752606"/>
                <a:chExt cx="213416" cy="299496"/>
              </a:xfrm>
            </p:grpSpPr>
            <p:sp>
              <p:nvSpPr>
                <p:cNvPr id="151" name="Google Shape;1618;p45">
                  <a:extLst>
                    <a:ext uri="{FF2B5EF4-FFF2-40B4-BE49-F238E27FC236}">
                      <a16:creationId xmlns:a16="http://schemas.microsoft.com/office/drawing/2014/main" id="{A13C6C05-2A6F-4982-AC29-91B9B82BBE7D}"/>
                    </a:ext>
                  </a:extLst>
                </p:cNvPr>
                <p:cNvSpPr/>
                <p:nvPr/>
              </p:nvSpPr>
              <p:spPr>
                <a:xfrm>
                  <a:off x="3776868" y="5754389"/>
                  <a:ext cx="209450" cy="295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50" h="295894" extrusionOk="0">
                      <a:moveTo>
                        <a:pt x="183583" y="295894"/>
                      </a:moveTo>
                      <a:lnTo>
                        <a:pt x="0" y="295894"/>
                      </a:lnTo>
                      <a:lnTo>
                        <a:pt x="25904" y="0"/>
                      </a:lnTo>
                      <a:lnTo>
                        <a:pt x="209451" y="0"/>
                      </a:lnTo>
                      <a:lnTo>
                        <a:pt x="183583" y="295894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619;p45">
                  <a:extLst>
                    <a:ext uri="{FF2B5EF4-FFF2-40B4-BE49-F238E27FC236}">
                      <a16:creationId xmlns:a16="http://schemas.microsoft.com/office/drawing/2014/main" id="{3ED1856F-1189-4D0D-AE91-80144183F21A}"/>
                    </a:ext>
                  </a:extLst>
                </p:cNvPr>
                <p:cNvSpPr/>
                <p:nvPr/>
              </p:nvSpPr>
              <p:spPr>
                <a:xfrm>
                  <a:off x="3774867" y="5752606"/>
                  <a:ext cx="213416" cy="29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16" h="299496" extrusionOk="0">
                      <a:moveTo>
                        <a:pt x="187221" y="299496"/>
                      </a:moveTo>
                      <a:lnTo>
                        <a:pt x="0" y="299496"/>
                      </a:lnTo>
                      <a:lnTo>
                        <a:pt x="26195" y="0"/>
                      </a:lnTo>
                      <a:lnTo>
                        <a:pt x="213417" y="0"/>
                      </a:lnTo>
                      <a:lnTo>
                        <a:pt x="187221" y="299496"/>
                      </a:lnTo>
                      <a:close/>
                      <a:moveTo>
                        <a:pt x="3966" y="295858"/>
                      </a:moveTo>
                      <a:lnTo>
                        <a:pt x="183874" y="295858"/>
                      </a:lnTo>
                      <a:lnTo>
                        <a:pt x="209451" y="3638"/>
                      </a:lnTo>
                      <a:lnTo>
                        <a:pt x="29506" y="3638"/>
                      </a:lnTo>
                      <a:lnTo>
                        <a:pt x="3929" y="295858"/>
                      </a:lnTo>
                      <a:close/>
                    </a:path>
                  </a:pathLst>
                </a:custGeom>
                <a:solidFill>
                  <a:srgbClr val="4E339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" name="Google Shape;1620;p45">
                <a:extLst>
                  <a:ext uri="{FF2B5EF4-FFF2-40B4-BE49-F238E27FC236}">
                    <a16:creationId xmlns:a16="http://schemas.microsoft.com/office/drawing/2014/main" id="{31EB1116-7C9D-4E7E-BA33-9E8AE47DD747}"/>
                  </a:ext>
                </a:extLst>
              </p:cNvPr>
              <p:cNvGrpSpPr/>
              <p:nvPr/>
            </p:nvGrpSpPr>
            <p:grpSpPr>
              <a:xfrm>
                <a:off x="3792185" y="5769706"/>
                <a:ext cx="174887" cy="267371"/>
                <a:chOff x="3792185" y="5769706"/>
                <a:chExt cx="174887" cy="267371"/>
              </a:xfrm>
            </p:grpSpPr>
            <p:grpSp>
              <p:nvGrpSpPr>
                <p:cNvPr id="137" name="Google Shape;1621;p45">
                  <a:extLst>
                    <a:ext uri="{FF2B5EF4-FFF2-40B4-BE49-F238E27FC236}">
                      <a16:creationId xmlns:a16="http://schemas.microsoft.com/office/drawing/2014/main" id="{477497FB-9AB6-43BE-A207-1F0552AB479A}"/>
                    </a:ext>
                  </a:extLst>
                </p:cNvPr>
                <p:cNvGrpSpPr/>
                <p:nvPr/>
              </p:nvGrpSpPr>
              <p:grpSpPr>
                <a:xfrm>
                  <a:off x="3792185" y="6005643"/>
                  <a:ext cx="156295" cy="31434"/>
                  <a:chOff x="3792185" y="6005643"/>
                  <a:chExt cx="156295" cy="31434"/>
                </a:xfrm>
              </p:grpSpPr>
              <p:sp>
                <p:nvSpPr>
                  <p:cNvPr id="148" name="Google Shape;1622;p45">
                    <a:extLst>
                      <a:ext uri="{FF2B5EF4-FFF2-40B4-BE49-F238E27FC236}">
                        <a16:creationId xmlns:a16="http://schemas.microsoft.com/office/drawing/2014/main" id="{388C64F8-0F84-411E-9AA8-E3C4297B3B21}"/>
                      </a:ext>
                    </a:extLst>
                  </p:cNvPr>
                  <p:cNvSpPr/>
                  <p:nvPr/>
                </p:nvSpPr>
                <p:spPr>
                  <a:xfrm>
                    <a:off x="3792185" y="6005643"/>
                    <a:ext cx="47441" cy="3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41" h="31434" extrusionOk="0">
                        <a:moveTo>
                          <a:pt x="44713" y="31434"/>
                        </a:moveTo>
                        <a:lnTo>
                          <a:pt x="0" y="31434"/>
                        </a:lnTo>
                        <a:lnTo>
                          <a:pt x="2729" y="0"/>
                        </a:lnTo>
                        <a:lnTo>
                          <a:pt x="47442" y="0"/>
                        </a:lnTo>
                        <a:lnTo>
                          <a:pt x="44677" y="31434"/>
                        </a:lnTo>
                        <a:close/>
                        <a:moveTo>
                          <a:pt x="1965" y="29615"/>
                        </a:moveTo>
                        <a:lnTo>
                          <a:pt x="43040" y="29615"/>
                        </a:lnTo>
                        <a:lnTo>
                          <a:pt x="45477" y="1819"/>
                        </a:lnTo>
                        <a:lnTo>
                          <a:pt x="4402" y="1819"/>
                        </a:lnTo>
                        <a:lnTo>
                          <a:pt x="1965" y="29615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1623;p45">
                    <a:extLst>
                      <a:ext uri="{FF2B5EF4-FFF2-40B4-BE49-F238E27FC236}">
                        <a16:creationId xmlns:a16="http://schemas.microsoft.com/office/drawing/2014/main" id="{F733240F-87FD-44BC-B3ED-32C1C92B85C9}"/>
                      </a:ext>
                    </a:extLst>
                  </p:cNvPr>
                  <p:cNvSpPr/>
                  <p:nvPr/>
                </p:nvSpPr>
                <p:spPr>
                  <a:xfrm>
                    <a:off x="3846612" y="6005643"/>
                    <a:ext cx="47478" cy="3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78" h="31434" extrusionOk="0">
                        <a:moveTo>
                          <a:pt x="44714" y="31434"/>
                        </a:moveTo>
                        <a:lnTo>
                          <a:pt x="0" y="31434"/>
                        </a:lnTo>
                        <a:lnTo>
                          <a:pt x="2765" y="0"/>
                        </a:lnTo>
                        <a:lnTo>
                          <a:pt x="47479" y="0"/>
                        </a:lnTo>
                        <a:lnTo>
                          <a:pt x="44750" y="31434"/>
                        </a:lnTo>
                        <a:close/>
                        <a:moveTo>
                          <a:pt x="1965" y="29615"/>
                        </a:moveTo>
                        <a:lnTo>
                          <a:pt x="43040" y="29615"/>
                        </a:lnTo>
                        <a:lnTo>
                          <a:pt x="45477" y="1819"/>
                        </a:lnTo>
                        <a:lnTo>
                          <a:pt x="4402" y="1819"/>
                        </a:lnTo>
                        <a:lnTo>
                          <a:pt x="1965" y="29615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" name="Google Shape;1624;p45">
                    <a:extLst>
                      <a:ext uri="{FF2B5EF4-FFF2-40B4-BE49-F238E27FC236}">
                        <a16:creationId xmlns:a16="http://schemas.microsoft.com/office/drawing/2014/main" id="{595C2CCB-C008-437F-AF17-BEF3C83ED45D}"/>
                      </a:ext>
                    </a:extLst>
                  </p:cNvPr>
                  <p:cNvSpPr/>
                  <p:nvPr/>
                </p:nvSpPr>
                <p:spPr>
                  <a:xfrm>
                    <a:off x="3901039" y="6005643"/>
                    <a:ext cx="47441" cy="31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41" h="31434" extrusionOk="0">
                        <a:moveTo>
                          <a:pt x="44713" y="31434"/>
                        </a:moveTo>
                        <a:lnTo>
                          <a:pt x="0" y="31434"/>
                        </a:lnTo>
                        <a:lnTo>
                          <a:pt x="2729" y="0"/>
                        </a:lnTo>
                        <a:lnTo>
                          <a:pt x="47442" y="0"/>
                        </a:lnTo>
                        <a:lnTo>
                          <a:pt x="44677" y="31434"/>
                        </a:lnTo>
                        <a:close/>
                        <a:moveTo>
                          <a:pt x="1965" y="29615"/>
                        </a:moveTo>
                        <a:lnTo>
                          <a:pt x="43040" y="29615"/>
                        </a:lnTo>
                        <a:lnTo>
                          <a:pt x="45477" y="1819"/>
                        </a:lnTo>
                        <a:lnTo>
                          <a:pt x="4402" y="1819"/>
                        </a:lnTo>
                        <a:lnTo>
                          <a:pt x="1965" y="29615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8" name="Google Shape;1625;p45">
                  <a:extLst>
                    <a:ext uri="{FF2B5EF4-FFF2-40B4-BE49-F238E27FC236}">
                      <a16:creationId xmlns:a16="http://schemas.microsoft.com/office/drawing/2014/main" id="{DF31B4A0-96C5-4A0E-9B58-EED624459121}"/>
                    </a:ext>
                  </a:extLst>
                </p:cNvPr>
                <p:cNvSpPr/>
                <p:nvPr/>
              </p:nvSpPr>
              <p:spPr>
                <a:xfrm>
                  <a:off x="3799679" y="5960929"/>
                  <a:ext cx="151749" cy="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49" h="1819" extrusionOk="0">
                      <a:moveTo>
                        <a:pt x="0" y="0"/>
                      </a:moveTo>
                      <a:lnTo>
                        <a:pt x="151749" y="0"/>
                      </a:lnTo>
                      <a:lnTo>
                        <a:pt x="151749" y="1819"/>
                      </a:lnTo>
                      <a:lnTo>
                        <a:pt x="0" y="1819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626;p45">
                  <a:extLst>
                    <a:ext uri="{FF2B5EF4-FFF2-40B4-BE49-F238E27FC236}">
                      <a16:creationId xmlns:a16="http://schemas.microsoft.com/office/drawing/2014/main" id="{7BDD0D47-2F9B-416F-B514-71F1AE7F5245}"/>
                    </a:ext>
                  </a:extLst>
                </p:cNvPr>
                <p:cNvSpPr/>
                <p:nvPr/>
              </p:nvSpPr>
              <p:spPr>
                <a:xfrm>
                  <a:off x="3802735" y="5907011"/>
                  <a:ext cx="101396" cy="1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96" h="11569" extrusionOk="0">
                      <a:moveTo>
                        <a:pt x="100378" y="11570"/>
                      </a:moveTo>
                      <a:lnTo>
                        <a:pt x="0" y="11570"/>
                      </a:lnTo>
                      <a:lnTo>
                        <a:pt x="1019" y="0"/>
                      </a:lnTo>
                      <a:lnTo>
                        <a:pt x="101397" y="0"/>
                      </a:lnTo>
                      <a:lnTo>
                        <a:pt x="100378" y="11570"/>
                      </a:lnTo>
                      <a:close/>
                      <a:moveTo>
                        <a:pt x="1965" y="9751"/>
                      </a:moveTo>
                      <a:lnTo>
                        <a:pt x="98704" y="9751"/>
                      </a:lnTo>
                      <a:lnTo>
                        <a:pt x="99396" y="1819"/>
                      </a:lnTo>
                      <a:lnTo>
                        <a:pt x="2656" y="1819"/>
                      </a:lnTo>
                      <a:lnTo>
                        <a:pt x="1965" y="9751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627;p45">
                  <a:extLst>
                    <a:ext uri="{FF2B5EF4-FFF2-40B4-BE49-F238E27FC236}">
                      <a16:creationId xmlns:a16="http://schemas.microsoft.com/office/drawing/2014/main" id="{CE0E6DBE-F8BB-420F-919C-DF686BA6F476}"/>
                    </a:ext>
                  </a:extLst>
                </p:cNvPr>
                <p:cNvSpPr/>
                <p:nvPr/>
              </p:nvSpPr>
              <p:spPr>
                <a:xfrm>
                  <a:off x="3908025" y="5981085"/>
                  <a:ext cx="42603" cy="11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03" h="11423" extrusionOk="0">
                      <a:moveTo>
                        <a:pt x="41621" y="11424"/>
                      </a:moveTo>
                      <a:lnTo>
                        <a:pt x="0" y="11424"/>
                      </a:lnTo>
                      <a:lnTo>
                        <a:pt x="982" y="0"/>
                      </a:lnTo>
                      <a:lnTo>
                        <a:pt x="42603" y="0"/>
                      </a:lnTo>
                      <a:lnTo>
                        <a:pt x="41621" y="11424"/>
                      </a:lnTo>
                      <a:close/>
                      <a:moveTo>
                        <a:pt x="1965" y="9605"/>
                      </a:moveTo>
                      <a:lnTo>
                        <a:pt x="39948" y="9605"/>
                      </a:lnTo>
                      <a:lnTo>
                        <a:pt x="40639" y="1819"/>
                      </a:lnTo>
                      <a:lnTo>
                        <a:pt x="2656" y="1819"/>
                      </a:lnTo>
                      <a:lnTo>
                        <a:pt x="1965" y="9605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1" name="Google Shape;1628;p45">
                  <a:extLst>
                    <a:ext uri="{FF2B5EF4-FFF2-40B4-BE49-F238E27FC236}">
                      <a16:creationId xmlns:a16="http://schemas.microsoft.com/office/drawing/2014/main" id="{B33D7A05-1B91-47D9-87EC-D9548EC2CB25}"/>
                    </a:ext>
                  </a:extLst>
                </p:cNvPr>
                <p:cNvGrpSpPr/>
                <p:nvPr/>
              </p:nvGrpSpPr>
              <p:grpSpPr>
                <a:xfrm>
                  <a:off x="3800116" y="5931969"/>
                  <a:ext cx="154804" cy="15826"/>
                  <a:chOff x="3800116" y="5931969"/>
                  <a:chExt cx="154804" cy="15826"/>
                </a:xfrm>
              </p:grpSpPr>
              <p:sp>
                <p:nvSpPr>
                  <p:cNvPr id="145" name="Google Shape;1629;p45">
                    <a:extLst>
                      <a:ext uri="{FF2B5EF4-FFF2-40B4-BE49-F238E27FC236}">
                        <a16:creationId xmlns:a16="http://schemas.microsoft.com/office/drawing/2014/main" id="{AF91845E-1C8B-4815-9C29-3D9B794A8EEB}"/>
                      </a:ext>
                    </a:extLst>
                  </p:cNvPr>
                  <p:cNvSpPr/>
                  <p:nvPr/>
                </p:nvSpPr>
                <p:spPr>
                  <a:xfrm>
                    <a:off x="3937712" y="5931969"/>
                    <a:ext cx="17208" cy="15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08" h="15826" extrusionOk="0">
                        <a:moveTo>
                          <a:pt x="15826" y="15826"/>
                        </a:moveTo>
                        <a:lnTo>
                          <a:pt x="0" y="15826"/>
                        </a:lnTo>
                        <a:lnTo>
                          <a:pt x="1383" y="0"/>
                        </a:lnTo>
                        <a:lnTo>
                          <a:pt x="17209" y="0"/>
                        </a:lnTo>
                        <a:lnTo>
                          <a:pt x="15826" y="15826"/>
                        </a:lnTo>
                        <a:close/>
                        <a:moveTo>
                          <a:pt x="2001" y="14007"/>
                        </a:moveTo>
                        <a:lnTo>
                          <a:pt x="14152" y="14007"/>
                        </a:lnTo>
                        <a:lnTo>
                          <a:pt x="15208" y="1819"/>
                        </a:lnTo>
                        <a:lnTo>
                          <a:pt x="3056" y="1819"/>
                        </a:lnTo>
                        <a:lnTo>
                          <a:pt x="2001" y="14007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" name="Google Shape;1630;p45">
                    <a:extLst>
                      <a:ext uri="{FF2B5EF4-FFF2-40B4-BE49-F238E27FC236}">
                        <a16:creationId xmlns:a16="http://schemas.microsoft.com/office/drawing/2014/main" id="{BE0FE431-634A-4813-8AB3-48E53F9D41A8}"/>
                      </a:ext>
                    </a:extLst>
                  </p:cNvPr>
                  <p:cNvSpPr/>
                  <p:nvPr/>
                </p:nvSpPr>
                <p:spPr>
                  <a:xfrm>
                    <a:off x="3868914" y="5931969"/>
                    <a:ext cx="17208" cy="15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08" h="15826" extrusionOk="0">
                        <a:moveTo>
                          <a:pt x="15826" y="15826"/>
                        </a:moveTo>
                        <a:lnTo>
                          <a:pt x="0" y="15826"/>
                        </a:lnTo>
                        <a:lnTo>
                          <a:pt x="1383" y="0"/>
                        </a:lnTo>
                        <a:lnTo>
                          <a:pt x="17209" y="0"/>
                        </a:lnTo>
                        <a:lnTo>
                          <a:pt x="15826" y="15826"/>
                        </a:lnTo>
                        <a:close/>
                        <a:moveTo>
                          <a:pt x="2001" y="14007"/>
                        </a:moveTo>
                        <a:lnTo>
                          <a:pt x="14153" y="14007"/>
                        </a:lnTo>
                        <a:lnTo>
                          <a:pt x="15208" y="1819"/>
                        </a:lnTo>
                        <a:lnTo>
                          <a:pt x="3056" y="1819"/>
                        </a:lnTo>
                        <a:lnTo>
                          <a:pt x="2001" y="14007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" name="Google Shape;1631;p45">
                    <a:extLst>
                      <a:ext uri="{FF2B5EF4-FFF2-40B4-BE49-F238E27FC236}">
                        <a16:creationId xmlns:a16="http://schemas.microsoft.com/office/drawing/2014/main" id="{563EA3C9-DADB-4DF6-85E1-B664D41E485D}"/>
                      </a:ext>
                    </a:extLst>
                  </p:cNvPr>
                  <p:cNvSpPr/>
                  <p:nvPr/>
                </p:nvSpPr>
                <p:spPr>
                  <a:xfrm>
                    <a:off x="3800116" y="5931969"/>
                    <a:ext cx="17208" cy="15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08" h="15826" extrusionOk="0">
                        <a:moveTo>
                          <a:pt x="15826" y="15826"/>
                        </a:moveTo>
                        <a:lnTo>
                          <a:pt x="0" y="15826"/>
                        </a:lnTo>
                        <a:lnTo>
                          <a:pt x="1383" y="0"/>
                        </a:lnTo>
                        <a:lnTo>
                          <a:pt x="17209" y="0"/>
                        </a:lnTo>
                        <a:lnTo>
                          <a:pt x="15826" y="15826"/>
                        </a:lnTo>
                        <a:close/>
                        <a:moveTo>
                          <a:pt x="2001" y="14007"/>
                        </a:moveTo>
                        <a:lnTo>
                          <a:pt x="14153" y="14007"/>
                        </a:lnTo>
                        <a:lnTo>
                          <a:pt x="15208" y="1819"/>
                        </a:lnTo>
                        <a:lnTo>
                          <a:pt x="3056" y="1819"/>
                        </a:lnTo>
                        <a:lnTo>
                          <a:pt x="2001" y="14007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2" name="Google Shape;1632;p45">
                  <a:extLst>
                    <a:ext uri="{FF2B5EF4-FFF2-40B4-BE49-F238E27FC236}">
                      <a16:creationId xmlns:a16="http://schemas.microsoft.com/office/drawing/2014/main" id="{56BEE994-C133-4873-A65A-B10A7EC3992A}"/>
                    </a:ext>
                  </a:extLst>
                </p:cNvPr>
                <p:cNvSpPr/>
                <p:nvPr/>
              </p:nvSpPr>
              <p:spPr>
                <a:xfrm>
                  <a:off x="3814705" y="5769706"/>
                  <a:ext cx="48315" cy="12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15" h="12224" extrusionOk="0">
                      <a:moveTo>
                        <a:pt x="47260" y="12224"/>
                      </a:moveTo>
                      <a:lnTo>
                        <a:pt x="0" y="12224"/>
                      </a:lnTo>
                      <a:lnTo>
                        <a:pt x="1055" y="0"/>
                      </a:lnTo>
                      <a:lnTo>
                        <a:pt x="48315" y="0"/>
                      </a:lnTo>
                      <a:lnTo>
                        <a:pt x="47260" y="12224"/>
                      </a:lnTo>
                      <a:close/>
                      <a:moveTo>
                        <a:pt x="1965" y="10405"/>
                      </a:moveTo>
                      <a:lnTo>
                        <a:pt x="45586" y="10405"/>
                      </a:lnTo>
                      <a:lnTo>
                        <a:pt x="46351" y="1819"/>
                      </a:lnTo>
                      <a:lnTo>
                        <a:pt x="2729" y="1819"/>
                      </a:lnTo>
                      <a:lnTo>
                        <a:pt x="1965" y="10405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633;p45">
                  <a:extLst>
                    <a:ext uri="{FF2B5EF4-FFF2-40B4-BE49-F238E27FC236}">
                      <a16:creationId xmlns:a16="http://schemas.microsoft.com/office/drawing/2014/main" id="{2BAE60A8-FE79-4D85-B3DF-DB2C6D17BA86}"/>
                    </a:ext>
                  </a:extLst>
                </p:cNvPr>
                <p:cNvSpPr/>
                <p:nvPr/>
              </p:nvSpPr>
              <p:spPr>
                <a:xfrm>
                  <a:off x="3796909" y="5969734"/>
                  <a:ext cx="26388" cy="25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8" h="25940" extrusionOk="0">
                      <a:moveTo>
                        <a:pt x="14122" y="25940"/>
                      </a:moveTo>
                      <a:lnTo>
                        <a:pt x="10156" y="25940"/>
                      </a:lnTo>
                      <a:cubicBezTo>
                        <a:pt x="7209" y="25940"/>
                        <a:pt x="4553" y="24776"/>
                        <a:pt x="2625" y="22702"/>
                      </a:cubicBezTo>
                      <a:cubicBezTo>
                        <a:pt x="697" y="20592"/>
                        <a:pt x="-213" y="17827"/>
                        <a:pt x="42" y="14880"/>
                      </a:cubicBezTo>
                      <a:lnTo>
                        <a:pt x="406" y="10915"/>
                      </a:lnTo>
                      <a:cubicBezTo>
                        <a:pt x="915" y="4911"/>
                        <a:pt x="6263" y="0"/>
                        <a:pt x="12266" y="0"/>
                      </a:cubicBezTo>
                      <a:lnTo>
                        <a:pt x="16232" y="0"/>
                      </a:lnTo>
                      <a:cubicBezTo>
                        <a:pt x="19179" y="0"/>
                        <a:pt x="21835" y="1164"/>
                        <a:pt x="23763" y="3238"/>
                      </a:cubicBezTo>
                      <a:cubicBezTo>
                        <a:pt x="25691" y="5348"/>
                        <a:pt x="26601" y="8113"/>
                        <a:pt x="26346" y="11060"/>
                      </a:cubicBezTo>
                      <a:lnTo>
                        <a:pt x="25982" y="15026"/>
                      </a:lnTo>
                      <a:cubicBezTo>
                        <a:pt x="25473" y="21029"/>
                        <a:pt x="20125" y="25940"/>
                        <a:pt x="14122" y="25940"/>
                      </a:cubicBezTo>
                      <a:close/>
                      <a:moveTo>
                        <a:pt x="12266" y="1819"/>
                      </a:moveTo>
                      <a:cubicBezTo>
                        <a:pt x="7173" y="1819"/>
                        <a:pt x="2661" y="5967"/>
                        <a:pt x="2225" y="11060"/>
                      </a:cubicBezTo>
                      <a:lnTo>
                        <a:pt x="1861" y="15026"/>
                      </a:lnTo>
                      <a:cubicBezTo>
                        <a:pt x="1643" y="17464"/>
                        <a:pt x="2407" y="19756"/>
                        <a:pt x="3971" y="21465"/>
                      </a:cubicBezTo>
                      <a:cubicBezTo>
                        <a:pt x="5536" y="23175"/>
                        <a:pt x="7719" y="24121"/>
                        <a:pt x="10156" y="24121"/>
                      </a:cubicBezTo>
                      <a:lnTo>
                        <a:pt x="14122" y="24121"/>
                      </a:lnTo>
                      <a:cubicBezTo>
                        <a:pt x="19215" y="24121"/>
                        <a:pt x="23727" y="19974"/>
                        <a:pt x="24163" y="14880"/>
                      </a:cubicBezTo>
                      <a:lnTo>
                        <a:pt x="24527" y="10915"/>
                      </a:lnTo>
                      <a:cubicBezTo>
                        <a:pt x="24745" y="8477"/>
                        <a:pt x="23981" y="6185"/>
                        <a:pt x="22417" y="4475"/>
                      </a:cubicBezTo>
                      <a:cubicBezTo>
                        <a:pt x="20852" y="2765"/>
                        <a:pt x="18670" y="1819"/>
                        <a:pt x="16232" y="1819"/>
                      </a:cubicBezTo>
                      <a:lnTo>
                        <a:pt x="12266" y="1819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634;p45">
                  <a:extLst>
                    <a:ext uri="{FF2B5EF4-FFF2-40B4-BE49-F238E27FC236}">
                      <a16:creationId xmlns:a16="http://schemas.microsoft.com/office/drawing/2014/main" id="{CF05D1C8-FC37-4793-AA8E-37D566BDA128}"/>
                    </a:ext>
                  </a:extLst>
                </p:cNvPr>
                <p:cNvSpPr/>
                <p:nvPr/>
              </p:nvSpPr>
              <p:spPr>
                <a:xfrm>
                  <a:off x="3804518" y="5790953"/>
                  <a:ext cx="162554" cy="106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54" h="106380" extrusionOk="0">
                      <a:moveTo>
                        <a:pt x="153241" y="106381"/>
                      </a:moveTo>
                      <a:lnTo>
                        <a:pt x="0" y="106381"/>
                      </a:lnTo>
                      <a:lnTo>
                        <a:pt x="73" y="105399"/>
                      </a:lnTo>
                      <a:lnTo>
                        <a:pt x="9314" y="0"/>
                      </a:lnTo>
                      <a:lnTo>
                        <a:pt x="162555" y="0"/>
                      </a:lnTo>
                      <a:lnTo>
                        <a:pt x="162482" y="982"/>
                      </a:lnTo>
                      <a:lnTo>
                        <a:pt x="153277" y="106381"/>
                      </a:lnTo>
                      <a:close/>
                      <a:moveTo>
                        <a:pt x="1965" y="104562"/>
                      </a:moveTo>
                      <a:lnTo>
                        <a:pt x="151567" y="104562"/>
                      </a:lnTo>
                      <a:lnTo>
                        <a:pt x="160554" y="1783"/>
                      </a:lnTo>
                      <a:lnTo>
                        <a:pt x="10951" y="1783"/>
                      </a:lnTo>
                      <a:lnTo>
                        <a:pt x="1965" y="104562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2" name="Google Shape;1635;p45">
                <a:extLst>
                  <a:ext uri="{FF2B5EF4-FFF2-40B4-BE49-F238E27FC236}">
                    <a16:creationId xmlns:a16="http://schemas.microsoft.com/office/drawing/2014/main" id="{1223DD85-8CBB-4D3B-AAC8-500DE2D50318}"/>
                  </a:ext>
                </a:extLst>
              </p:cNvPr>
              <p:cNvSpPr/>
              <p:nvPr/>
            </p:nvSpPr>
            <p:spPr>
              <a:xfrm rot="-3218761">
                <a:off x="3884843" y="5755882"/>
                <a:ext cx="1818" cy="176480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76561" extrusionOk="0">
                    <a:moveTo>
                      <a:pt x="0" y="0"/>
                    </a:moveTo>
                    <a:lnTo>
                      <a:pt x="1819" y="0"/>
                    </a:lnTo>
                    <a:lnTo>
                      <a:pt x="1819" y="176562"/>
                    </a:lnTo>
                    <a:lnTo>
                      <a:pt x="0" y="176562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636;p45">
                <a:extLst>
                  <a:ext uri="{FF2B5EF4-FFF2-40B4-BE49-F238E27FC236}">
                    <a16:creationId xmlns:a16="http://schemas.microsoft.com/office/drawing/2014/main" id="{D474797C-0975-44A5-A840-7819596F626A}"/>
                  </a:ext>
                </a:extLst>
              </p:cNvPr>
              <p:cNvSpPr/>
              <p:nvPr/>
            </p:nvSpPr>
            <p:spPr>
              <a:xfrm rot="-1983235">
                <a:off x="3797189" y="5867676"/>
                <a:ext cx="102298" cy="1818"/>
              </a:xfrm>
              <a:custGeom>
                <a:avLst/>
                <a:gdLst/>
                <a:ahLst/>
                <a:cxnLst/>
                <a:rect l="l" t="t" r="r" b="b"/>
                <a:pathLst>
                  <a:path w="102378" h="1819" extrusionOk="0">
                    <a:moveTo>
                      <a:pt x="0" y="0"/>
                    </a:moveTo>
                    <a:lnTo>
                      <a:pt x="102379" y="0"/>
                    </a:lnTo>
                    <a:lnTo>
                      <a:pt x="102379" y="1819"/>
                    </a:lnTo>
                    <a:lnTo>
                      <a:pt x="0" y="1819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637;p45">
                <a:extLst>
                  <a:ext uri="{FF2B5EF4-FFF2-40B4-BE49-F238E27FC236}">
                    <a16:creationId xmlns:a16="http://schemas.microsoft.com/office/drawing/2014/main" id="{0A6983F0-3344-4D5D-A42F-E5C44E126E57}"/>
                  </a:ext>
                </a:extLst>
              </p:cNvPr>
              <p:cNvSpPr/>
              <p:nvPr/>
            </p:nvSpPr>
            <p:spPr>
              <a:xfrm>
                <a:off x="3795240" y="6005788"/>
                <a:ext cx="41366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41366" h="31106" extrusionOk="0">
                    <a:moveTo>
                      <a:pt x="40275" y="31107"/>
                    </a:moveTo>
                    <a:lnTo>
                      <a:pt x="0" y="1492"/>
                    </a:lnTo>
                    <a:lnTo>
                      <a:pt x="1055" y="0"/>
                    </a:lnTo>
                    <a:lnTo>
                      <a:pt x="41366" y="29651"/>
                    </a:lnTo>
                    <a:lnTo>
                      <a:pt x="40275" y="31107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638;p45">
                <a:extLst>
                  <a:ext uri="{FF2B5EF4-FFF2-40B4-BE49-F238E27FC236}">
                    <a16:creationId xmlns:a16="http://schemas.microsoft.com/office/drawing/2014/main" id="{6ED5518F-30E2-4BF2-ADEE-7A0D64ACFB7C}"/>
                  </a:ext>
                </a:extLst>
              </p:cNvPr>
              <p:cNvSpPr/>
              <p:nvPr/>
            </p:nvSpPr>
            <p:spPr>
              <a:xfrm rot="-1983235">
                <a:off x="3788870" y="6020303"/>
                <a:ext cx="54238" cy="1818"/>
              </a:xfrm>
              <a:custGeom>
                <a:avLst/>
                <a:gdLst/>
                <a:ahLst/>
                <a:cxnLst/>
                <a:rect l="l" t="t" r="r" b="b"/>
                <a:pathLst>
                  <a:path w="54281" h="1819" extrusionOk="0">
                    <a:moveTo>
                      <a:pt x="0" y="0"/>
                    </a:moveTo>
                    <a:lnTo>
                      <a:pt x="54282" y="0"/>
                    </a:lnTo>
                    <a:lnTo>
                      <a:pt x="54282" y="1819"/>
                    </a:lnTo>
                    <a:lnTo>
                      <a:pt x="0" y="1819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639;p45">
                <a:extLst>
                  <a:ext uri="{FF2B5EF4-FFF2-40B4-BE49-F238E27FC236}">
                    <a16:creationId xmlns:a16="http://schemas.microsoft.com/office/drawing/2014/main" id="{4C521450-A53A-4925-A3D8-209412A9169F}"/>
                  </a:ext>
                </a:extLst>
              </p:cNvPr>
              <p:cNvSpPr/>
              <p:nvPr/>
            </p:nvSpPr>
            <p:spPr>
              <a:xfrm>
                <a:off x="3849632" y="6005788"/>
                <a:ext cx="41402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41402" h="31106" extrusionOk="0">
                    <a:moveTo>
                      <a:pt x="40311" y="31107"/>
                    </a:moveTo>
                    <a:lnTo>
                      <a:pt x="0" y="1492"/>
                    </a:lnTo>
                    <a:lnTo>
                      <a:pt x="1091" y="0"/>
                    </a:lnTo>
                    <a:lnTo>
                      <a:pt x="41403" y="29651"/>
                    </a:lnTo>
                    <a:lnTo>
                      <a:pt x="40311" y="31107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640;p45">
                <a:extLst>
                  <a:ext uri="{FF2B5EF4-FFF2-40B4-BE49-F238E27FC236}">
                    <a16:creationId xmlns:a16="http://schemas.microsoft.com/office/drawing/2014/main" id="{4E0D4C2F-B425-48B3-B232-78CE413DA0C3}"/>
                  </a:ext>
                </a:extLst>
              </p:cNvPr>
              <p:cNvSpPr/>
              <p:nvPr/>
            </p:nvSpPr>
            <p:spPr>
              <a:xfrm rot="-1983235">
                <a:off x="3843319" y="6020247"/>
                <a:ext cx="54238" cy="1818"/>
              </a:xfrm>
              <a:custGeom>
                <a:avLst/>
                <a:gdLst/>
                <a:ahLst/>
                <a:cxnLst/>
                <a:rect l="l" t="t" r="r" b="b"/>
                <a:pathLst>
                  <a:path w="54281" h="1819" extrusionOk="0">
                    <a:moveTo>
                      <a:pt x="0" y="0"/>
                    </a:moveTo>
                    <a:lnTo>
                      <a:pt x="54282" y="0"/>
                    </a:lnTo>
                    <a:lnTo>
                      <a:pt x="54282" y="1819"/>
                    </a:lnTo>
                    <a:lnTo>
                      <a:pt x="0" y="1819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641;p45">
                <a:extLst>
                  <a:ext uri="{FF2B5EF4-FFF2-40B4-BE49-F238E27FC236}">
                    <a16:creationId xmlns:a16="http://schemas.microsoft.com/office/drawing/2014/main" id="{5EFC0E9B-BBB1-4103-98DC-1C654F9E25F8}"/>
                  </a:ext>
                </a:extLst>
              </p:cNvPr>
              <p:cNvSpPr/>
              <p:nvPr/>
            </p:nvSpPr>
            <p:spPr>
              <a:xfrm>
                <a:off x="3904059" y="6005788"/>
                <a:ext cx="41402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41402" h="31106" extrusionOk="0">
                    <a:moveTo>
                      <a:pt x="40311" y="31107"/>
                    </a:moveTo>
                    <a:lnTo>
                      <a:pt x="0" y="1492"/>
                    </a:lnTo>
                    <a:lnTo>
                      <a:pt x="1091" y="0"/>
                    </a:lnTo>
                    <a:lnTo>
                      <a:pt x="41403" y="29651"/>
                    </a:lnTo>
                    <a:lnTo>
                      <a:pt x="40311" y="31107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1642;p45">
                <a:extLst>
                  <a:ext uri="{FF2B5EF4-FFF2-40B4-BE49-F238E27FC236}">
                    <a16:creationId xmlns:a16="http://schemas.microsoft.com/office/drawing/2014/main" id="{5AC063C7-1337-4309-B10D-45FA794B0344}"/>
                  </a:ext>
                </a:extLst>
              </p:cNvPr>
              <p:cNvSpPr/>
              <p:nvPr/>
            </p:nvSpPr>
            <p:spPr>
              <a:xfrm rot="-1983235">
                <a:off x="3897729" y="6020264"/>
                <a:ext cx="54238" cy="1818"/>
              </a:xfrm>
              <a:custGeom>
                <a:avLst/>
                <a:gdLst/>
                <a:ahLst/>
                <a:cxnLst/>
                <a:rect l="l" t="t" r="r" b="b"/>
                <a:pathLst>
                  <a:path w="54281" h="1819" extrusionOk="0">
                    <a:moveTo>
                      <a:pt x="0" y="0"/>
                    </a:moveTo>
                    <a:lnTo>
                      <a:pt x="54282" y="0"/>
                    </a:lnTo>
                    <a:lnTo>
                      <a:pt x="54282" y="1819"/>
                    </a:lnTo>
                    <a:lnTo>
                      <a:pt x="0" y="1819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" name="Google Shape;1643;p45">
                <a:extLst>
                  <a:ext uri="{FF2B5EF4-FFF2-40B4-BE49-F238E27FC236}">
                    <a16:creationId xmlns:a16="http://schemas.microsoft.com/office/drawing/2014/main" id="{BF835A71-4FEC-4E98-B885-3D42646181E7}"/>
                  </a:ext>
                </a:extLst>
              </p:cNvPr>
              <p:cNvGrpSpPr/>
              <p:nvPr/>
            </p:nvGrpSpPr>
            <p:grpSpPr>
              <a:xfrm>
                <a:off x="3412611" y="5753298"/>
                <a:ext cx="363455" cy="234845"/>
                <a:chOff x="3412611" y="5753298"/>
                <a:chExt cx="363455" cy="234845"/>
              </a:xfrm>
            </p:grpSpPr>
            <p:sp>
              <p:nvSpPr>
                <p:cNvPr id="135" name="Google Shape;1644;p45">
                  <a:extLst>
                    <a:ext uri="{FF2B5EF4-FFF2-40B4-BE49-F238E27FC236}">
                      <a16:creationId xmlns:a16="http://schemas.microsoft.com/office/drawing/2014/main" id="{73A0D94B-9461-472F-AE68-40BF29291736}"/>
                    </a:ext>
                  </a:extLst>
                </p:cNvPr>
                <p:cNvSpPr/>
                <p:nvPr/>
              </p:nvSpPr>
              <p:spPr>
                <a:xfrm>
                  <a:off x="3414612" y="5755117"/>
                  <a:ext cx="359453" cy="23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53" h="231207" extrusionOk="0">
                      <a:moveTo>
                        <a:pt x="339225" y="231208"/>
                      </a:moveTo>
                      <a:lnTo>
                        <a:pt x="0" y="231208"/>
                      </a:lnTo>
                      <a:lnTo>
                        <a:pt x="20228" y="0"/>
                      </a:lnTo>
                      <a:lnTo>
                        <a:pt x="359454" y="0"/>
                      </a:lnTo>
                      <a:lnTo>
                        <a:pt x="339225" y="231208"/>
                      </a:lnTo>
                      <a:close/>
                    </a:path>
                  </a:pathLst>
                </a:custGeom>
                <a:solidFill>
                  <a:srgbClr val="B1AD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645;p45">
                  <a:extLst>
                    <a:ext uri="{FF2B5EF4-FFF2-40B4-BE49-F238E27FC236}">
                      <a16:creationId xmlns:a16="http://schemas.microsoft.com/office/drawing/2014/main" id="{2F41A93C-691C-4FF4-A33F-E73EA3C13821}"/>
                    </a:ext>
                  </a:extLst>
                </p:cNvPr>
                <p:cNvSpPr/>
                <p:nvPr/>
              </p:nvSpPr>
              <p:spPr>
                <a:xfrm>
                  <a:off x="3412611" y="5753298"/>
                  <a:ext cx="363455" cy="234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55" h="234845" extrusionOk="0">
                      <a:moveTo>
                        <a:pt x="342900" y="234846"/>
                      </a:moveTo>
                      <a:lnTo>
                        <a:pt x="0" y="234846"/>
                      </a:lnTo>
                      <a:lnTo>
                        <a:pt x="20556" y="0"/>
                      </a:lnTo>
                      <a:lnTo>
                        <a:pt x="363456" y="0"/>
                      </a:lnTo>
                      <a:lnTo>
                        <a:pt x="342900" y="234846"/>
                      </a:lnTo>
                      <a:close/>
                      <a:moveTo>
                        <a:pt x="3966" y="231208"/>
                      </a:moveTo>
                      <a:lnTo>
                        <a:pt x="339589" y="231208"/>
                      </a:lnTo>
                      <a:lnTo>
                        <a:pt x="359490" y="3638"/>
                      </a:lnTo>
                      <a:lnTo>
                        <a:pt x="23867" y="3638"/>
                      </a:lnTo>
                      <a:lnTo>
                        <a:pt x="3966" y="231208"/>
                      </a:lnTo>
                      <a:close/>
                    </a:path>
                  </a:pathLst>
                </a:custGeom>
                <a:solidFill>
                  <a:srgbClr val="4E339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" name="Google Shape;1646;p45">
                <a:extLst>
                  <a:ext uri="{FF2B5EF4-FFF2-40B4-BE49-F238E27FC236}">
                    <a16:creationId xmlns:a16="http://schemas.microsoft.com/office/drawing/2014/main" id="{55E7A79F-DC2F-4B7D-889B-E202B72B9A49}"/>
                  </a:ext>
                </a:extLst>
              </p:cNvPr>
              <p:cNvGrpSpPr/>
              <p:nvPr/>
            </p:nvGrpSpPr>
            <p:grpSpPr>
              <a:xfrm>
                <a:off x="3451692" y="5763739"/>
                <a:ext cx="293668" cy="208869"/>
                <a:chOff x="3451692" y="5763739"/>
                <a:chExt cx="293668" cy="208869"/>
              </a:xfrm>
            </p:grpSpPr>
            <p:sp>
              <p:nvSpPr>
                <p:cNvPr id="120" name="Google Shape;1647;p45">
                  <a:extLst>
                    <a:ext uri="{FF2B5EF4-FFF2-40B4-BE49-F238E27FC236}">
                      <a16:creationId xmlns:a16="http://schemas.microsoft.com/office/drawing/2014/main" id="{44393486-E781-48DD-A5FF-3FA98B1B2623}"/>
                    </a:ext>
                  </a:extLst>
                </p:cNvPr>
                <p:cNvSpPr/>
                <p:nvPr/>
              </p:nvSpPr>
              <p:spPr>
                <a:xfrm>
                  <a:off x="3454087" y="5945176"/>
                  <a:ext cx="184165" cy="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65" h="1819" extrusionOk="0">
                      <a:moveTo>
                        <a:pt x="0" y="0"/>
                      </a:moveTo>
                      <a:lnTo>
                        <a:pt x="184166" y="0"/>
                      </a:lnTo>
                      <a:lnTo>
                        <a:pt x="184166" y="1819"/>
                      </a:lnTo>
                      <a:lnTo>
                        <a:pt x="0" y="1819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648;p45">
                  <a:extLst>
                    <a:ext uri="{FF2B5EF4-FFF2-40B4-BE49-F238E27FC236}">
                      <a16:creationId xmlns:a16="http://schemas.microsoft.com/office/drawing/2014/main" id="{BCB626D7-3476-4723-AF0F-C92CB8A9A4A7}"/>
                    </a:ext>
                  </a:extLst>
                </p:cNvPr>
                <p:cNvSpPr/>
                <p:nvPr/>
              </p:nvSpPr>
              <p:spPr>
                <a:xfrm>
                  <a:off x="3456415" y="5782730"/>
                  <a:ext cx="197008" cy="12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08" h="128865" extrusionOk="0">
                      <a:moveTo>
                        <a:pt x="185766" y="128865"/>
                      </a:moveTo>
                      <a:lnTo>
                        <a:pt x="0" y="128865"/>
                      </a:lnTo>
                      <a:lnTo>
                        <a:pt x="73" y="127883"/>
                      </a:lnTo>
                      <a:lnTo>
                        <a:pt x="11242" y="0"/>
                      </a:lnTo>
                      <a:lnTo>
                        <a:pt x="197008" y="0"/>
                      </a:lnTo>
                      <a:lnTo>
                        <a:pt x="196936" y="982"/>
                      </a:lnTo>
                      <a:lnTo>
                        <a:pt x="185766" y="128865"/>
                      </a:lnTo>
                      <a:close/>
                      <a:moveTo>
                        <a:pt x="2001" y="127046"/>
                      </a:moveTo>
                      <a:lnTo>
                        <a:pt x="184093" y="127046"/>
                      </a:lnTo>
                      <a:lnTo>
                        <a:pt x="195044" y="1819"/>
                      </a:lnTo>
                      <a:lnTo>
                        <a:pt x="12952" y="1819"/>
                      </a:lnTo>
                      <a:lnTo>
                        <a:pt x="2001" y="127046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649;p45">
                  <a:extLst>
                    <a:ext uri="{FF2B5EF4-FFF2-40B4-BE49-F238E27FC236}">
                      <a16:creationId xmlns:a16="http://schemas.microsoft.com/office/drawing/2014/main" id="{A70D1564-55CB-4CC7-B86E-7BB95E2F32EC}"/>
                    </a:ext>
                  </a:extLst>
                </p:cNvPr>
                <p:cNvSpPr/>
                <p:nvPr/>
              </p:nvSpPr>
              <p:spPr>
                <a:xfrm>
                  <a:off x="3451692" y="5951907"/>
                  <a:ext cx="21197" cy="20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20701" extrusionOk="0">
                      <a:moveTo>
                        <a:pt x="12290" y="20702"/>
                      </a:moveTo>
                      <a:lnTo>
                        <a:pt x="7270" y="20702"/>
                      </a:lnTo>
                      <a:cubicBezTo>
                        <a:pt x="5160" y="20702"/>
                        <a:pt x="3268" y="19865"/>
                        <a:pt x="1885" y="18373"/>
                      </a:cubicBezTo>
                      <a:cubicBezTo>
                        <a:pt x="503" y="16881"/>
                        <a:pt x="-152" y="14881"/>
                        <a:pt x="30" y="12770"/>
                      </a:cubicBezTo>
                      <a:lnTo>
                        <a:pt x="466" y="7749"/>
                      </a:lnTo>
                      <a:cubicBezTo>
                        <a:pt x="830" y="3493"/>
                        <a:pt x="4614" y="0"/>
                        <a:pt x="8907" y="0"/>
                      </a:cubicBezTo>
                      <a:lnTo>
                        <a:pt x="13928" y="0"/>
                      </a:lnTo>
                      <a:cubicBezTo>
                        <a:pt x="16038" y="0"/>
                        <a:pt x="17930" y="837"/>
                        <a:pt x="19312" y="2328"/>
                      </a:cubicBezTo>
                      <a:cubicBezTo>
                        <a:pt x="20695" y="3820"/>
                        <a:pt x="21350" y="5821"/>
                        <a:pt x="21168" y="7931"/>
                      </a:cubicBezTo>
                      <a:lnTo>
                        <a:pt x="20731" y="12952"/>
                      </a:lnTo>
                      <a:cubicBezTo>
                        <a:pt x="20367" y="17209"/>
                        <a:pt x="16584" y="20702"/>
                        <a:pt x="12290" y="20702"/>
                      </a:cubicBezTo>
                      <a:close/>
                      <a:moveTo>
                        <a:pt x="8943" y="1856"/>
                      </a:moveTo>
                      <a:cubicBezTo>
                        <a:pt x="5596" y="1856"/>
                        <a:pt x="2613" y="4584"/>
                        <a:pt x="2322" y="7931"/>
                      </a:cubicBezTo>
                      <a:lnTo>
                        <a:pt x="1885" y="12952"/>
                      </a:lnTo>
                      <a:cubicBezTo>
                        <a:pt x="1740" y="14553"/>
                        <a:pt x="2249" y="16045"/>
                        <a:pt x="3268" y="17173"/>
                      </a:cubicBezTo>
                      <a:cubicBezTo>
                        <a:pt x="4286" y="18300"/>
                        <a:pt x="5705" y="18882"/>
                        <a:pt x="7306" y="18882"/>
                      </a:cubicBezTo>
                      <a:lnTo>
                        <a:pt x="12327" y="18882"/>
                      </a:lnTo>
                      <a:cubicBezTo>
                        <a:pt x="15674" y="18882"/>
                        <a:pt x="18657" y="16154"/>
                        <a:pt x="18948" y="12807"/>
                      </a:cubicBezTo>
                      <a:lnTo>
                        <a:pt x="19385" y="7786"/>
                      </a:lnTo>
                      <a:cubicBezTo>
                        <a:pt x="19530" y="6185"/>
                        <a:pt x="19021" y="4693"/>
                        <a:pt x="18002" y="3566"/>
                      </a:cubicBezTo>
                      <a:cubicBezTo>
                        <a:pt x="16984" y="2474"/>
                        <a:pt x="15565" y="1856"/>
                        <a:pt x="13964" y="1856"/>
                      </a:cubicBezTo>
                      <a:lnTo>
                        <a:pt x="8943" y="1856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650;p45">
                  <a:extLst>
                    <a:ext uri="{FF2B5EF4-FFF2-40B4-BE49-F238E27FC236}">
                      <a16:creationId xmlns:a16="http://schemas.microsoft.com/office/drawing/2014/main" id="{27819319-21FB-4512-8EF2-C97378C2C5E5}"/>
                    </a:ext>
                  </a:extLst>
                </p:cNvPr>
                <p:cNvSpPr/>
                <p:nvPr/>
              </p:nvSpPr>
              <p:spPr>
                <a:xfrm>
                  <a:off x="3454414" y="5924584"/>
                  <a:ext cx="94665" cy="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65" h="9932" extrusionOk="0">
                      <a:moveTo>
                        <a:pt x="93793" y="9933"/>
                      </a:moveTo>
                      <a:lnTo>
                        <a:pt x="0" y="9933"/>
                      </a:lnTo>
                      <a:lnTo>
                        <a:pt x="873" y="0"/>
                      </a:lnTo>
                      <a:lnTo>
                        <a:pt x="94666" y="0"/>
                      </a:lnTo>
                      <a:lnTo>
                        <a:pt x="93793" y="9933"/>
                      </a:lnTo>
                      <a:close/>
                      <a:moveTo>
                        <a:pt x="2001" y="8114"/>
                      </a:moveTo>
                      <a:lnTo>
                        <a:pt x="92156" y="8114"/>
                      </a:lnTo>
                      <a:lnTo>
                        <a:pt x="92701" y="1819"/>
                      </a:lnTo>
                      <a:lnTo>
                        <a:pt x="2547" y="1819"/>
                      </a:lnTo>
                      <a:lnTo>
                        <a:pt x="2001" y="8114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651;p45">
                  <a:extLst>
                    <a:ext uri="{FF2B5EF4-FFF2-40B4-BE49-F238E27FC236}">
                      <a16:creationId xmlns:a16="http://schemas.microsoft.com/office/drawing/2014/main" id="{49DEDC00-1AF2-407F-95EA-1991A72EF834}"/>
                    </a:ext>
                  </a:extLst>
                </p:cNvPr>
                <p:cNvSpPr/>
                <p:nvPr/>
              </p:nvSpPr>
              <p:spPr>
                <a:xfrm>
                  <a:off x="3599833" y="5957327"/>
                  <a:ext cx="38237" cy="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7" h="9932" extrusionOk="0">
                      <a:moveTo>
                        <a:pt x="37364" y="9933"/>
                      </a:moveTo>
                      <a:lnTo>
                        <a:pt x="0" y="9933"/>
                      </a:lnTo>
                      <a:lnTo>
                        <a:pt x="873" y="0"/>
                      </a:lnTo>
                      <a:lnTo>
                        <a:pt x="38237" y="0"/>
                      </a:lnTo>
                      <a:lnTo>
                        <a:pt x="37364" y="9933"/>
                      </a:lnTo>
                      <a:close/>
                      <a:moveTo>
                        <a:pt x="2001" y="8114"/>
                      </a:moveTo>
                      <a:lnTo>
                        <a:pt x="35691" y="8114"/>
                      </a:lnTo>
                      <a:lnTo>
                        <a:pt x="36236" y="1819"/>
                      </a:lnTo>
                      <a:lnTo>
                        <a:pt x="2547" y="1819"/>
                      </a:lnTo>
                      <a:lnTo>
                        <a:pt x="2001" y="8114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5" name="Google Shape;1652;p45">
                  <a:extLst>
                    <a:ext uri="{FF2B5EF4-FFF2-40B4-BE49-F238E27FC236}">
                      <a16:creationId xmlns:a16="http://schemas.microsoft.com/office/drawing/2014/main" id="{2B902A93-44E1-4892-B26A-5884168B21D8}"/>
                    </a:ext>
                  </a:extLst>
                </p:cNvPr>
                <p:cNvGrpSpPr/>
                <p:nvPr/>
              </p:nvGrpSpPr>
              <p:grpSpPr>
                <a:xfrm>
                  <a:off x="3602707" y="5924584"/>
                  <a:ext cx="38310" cy="9932"/>
                  <a:chOff x="3602707" y="5924584"/>
                  <a:chExt cx="38310" cy="9932"/>
                </a:xfrm>
              </p:grpSpPr>
              <p:sp>
                <p:nvSpPr>
                  <p:cNvPr id="132" name="Google Shape;1653;p45">
                    <a:extLst>
                      <a:ext uri="{FF2B5EF4-FFF2-40B4-BE49-F238E27FC236}">
                        <a16:creationId xmlns:a16="http://schemas.microsoft.com/office/drawing/2014/main" id="{6B95BE38-7001-4DAA-9DA2-0896C617A792}"/>
                      </a:ext>
                    </a:extLst>
                  </p:cNvPr>
                  <p:cNvSpPr/>
                  <p:nvPr/>
                </p:nvSpPr>
                <p:spPr>
                  <a:xfrm>
                    <a:off x="3630212" y="5924584"/>
                    <a:ext cx="10805" cy="9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5" h="9932" extrusionOk="0">
                        <a:moveTo>
                          <a:pt x="9932" y="9933"/>
                        </a:moveTo>
                        <a:lnTo>
                          <a:pt x="0" y="9933"/>
                        </a:lnTo>
                        <a:lnTo>
                          <a:pt x="873" y="0"/>
                        </a:lnTo>
                        <a:lnTo>
                          <a:pt x="10805" y="0"/>
                        </a:lnTo>
                        <a:lnTo>
                          <a:pt x="9932" y="9933"/>
                        </a:lnTo>
                        <a:close/>
                        <a:moveTo>
                          <a:pt x="1965" y="8114"/>
                        </a:moveTo>
                        <a:lnTo>
                          <a:pt x="8259" y="8114"/>
                        </a:lnTo>
                        <a:lnTo>
                          <a:pt x="8804" y="1819"/>
                        </a:lnTo>
                        <a:lnTo>
                          <a:pt x="2510" y="1819"/>
                        </a:lnTo>
                        <a:lnTo>
                          <a:pt x="1965" y="8114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" name="Google Shape;1654;p45">
                    <a:extLst>
                      <a:ext uri="{FF2B5EF4-FFF2-40B4-BE49-F238E27FC236}">
                        <a16:creationId xmlns:a16="http://schemas.microsoft.com/office/drawing/2014/main" id="{5262BA3E-9EB8-47C4-8796-E21266488EBD}"/>
                      </a:ext>
                    </a:extLst>
                  </p:cNvPr>
                  <p:cNvSpPr/>
                  <p:nvPr/>
                </p:nvSpPr>
                <p:spPr>
                  <a:xfrm>
                    <a:off x="3616459" y="5924584"/>
                    <a:ext cx="10805" cy="9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5" h="9932" extrusionOk="0">
                        <a:moveTo>
                          <a:pt x="9932" y="9933"/>
                        </a:moveTo>
                        <a:lnTo>
                          <a:pt x="0" y="9933"/>
                        </a:lnTo>
                        <a:lnTo>
                          <a:pt x="873" y="0"/>
                        </a:lnTo>
                        <a:lnTo>
                          <a:pt x="10806" y="0"/>
                        </a:lnTo>
                        <a:lnTo>
                          <a:pt x="9932" y="9933"/>
                        </a:lnTo>
                        <a:close/>
                        <a:moveTo>
                          <a:pt x="1965" y="8114"/>
                        </a:moveTo>
                        <a:lnTo>
                          <a:pt x="8259" y="8114"/>
                        </a:lnTo>
                        <a:lnTo>
                          <a:pt x="8805" y="1819"/>
                        </a:lnTo>
                        <a:lnTo>
                          <a:pt x="2510" y="1819"/>
                        </a:lnTo>
                        <a:lnTo>
                          <a:pt x="1965" y="8114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" name="Google Shape;1655;p45">
                    <a:extLst>
                      <a:ext uri="{FF2B5EF4-FFF2-40B4-BE49-F238E27FC236}">
                        <a16:creationId xmlns:a16="http://schemas.microsoft.com/office/drawing/2014/main" id="{AFF09FB1-3F79-453B-B739-181BC2F9D2E7}"/>
                      </a:ext>
                    </a:extLst>
                  </p:cNvPr>
                  <p:cNvSpPr/>
                  <p:nvPr/>
                </p:nvSpPr>
                <p:spPr>
                  <a:xfrm>
                    <a:off x="3602707" y="5924584"/>
                    <a:ext cx="10805" cy="9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5" h="9932" extrusionOk="0">
                        <a:moveTo>
                          <a:pt x="9932" y="9933"/>
                        </a:moveTo>
                        <a:lnTo>
                          <a:pt x="0" y="9933"/>
                        </a:lnTo>
                        <a:lnTo>
                          <a:pt x="873" y="0"/>
                        </a:lnTo>
                        <a:lnTo>
                          <a:pt x="10805" y="0"/>
                        </a:lnTo>
                        <a:lnTo>
                          <a:pt x="9932" y="9933"/>
                        </a:lnTo>
                        <a:close/>
                        <a:moveTo>
                          <a:pt x="1965" y="8114"/>
                        </a:moveTo>
                        <a:lnTo>
                          <a:pt x="8259" y="8114"/>
                        </a:lnTo>
                        <a:lnTo>
                          <a:pt x="8804" y="1819"/>
                        </a:lnTo>
                        <a:lnTo>
                          <a:pt x="2510" y="1819"/>
                        </a:lnTo>
                        <a:lnTo>
                          <a:pt x="1965" y="8114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6" name="Google Shape;1656;p45">
                  <a:extLst>
                    <a:ext uri="{FF2B5EF4-FFF2-40B4-BE49-F238E27FC236}">
                      <a16:creationId xmlns:a16="http://schemas.microsoft.com/office/drawing/2014/main" id="{2388BD0D-2D75-425B-A000-79FDE8EBFF43}"/>
                    </a:ext>
                  </a:extLst>
                </p:cNvPr>
                <p:cNvSpPr/>
                <p:nvPr/>
              </p:nvSpPr>
              <p:spPr>
                <a:xfrm>
                  <a:off x="3514517" y="5764321"/>
                  <a:ext cx="140543" cy="8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43" h="8804" extrusionOk="0">
                      <a:moveTo>
                        <a:pt x="139779" y="8805"/>
                      </a:moveTo>
                      <a:lnTo>
                        <a:pt x="0" y="8805"/>
                      </a:lnTo>
                      <a:lnTo>
                        <a:pt x="764" y="0"/>
                      </a:lnTo>
                      <a:lnTo>
                        <a:pt x="140544" y="0"/>
                      </a:lnTo>
                      <a:lnTo>
                        <a:pt x="139779" y="8805"/>
                      </a:lnTo>
                      <a:close/>
                      <a:moveTo>
                        <a:pt x="2001" y="6985"/>
                      </a:moveTo>
                      <a:lnTo>
                        <a:pt x="138106" y="6985"/>
                      </a:lnTo>
                      <a:lnTo>
                        <a:pt x="138543" y="1819"/>
                      </a:lnTo>
                      <a:lnTo>
                        <a:pt x="2438" y="1819"/>
                      </a:lnTo>
                      <a:lnTo>
                        <a:pt x="2001" y="6985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657;p45">
                  <a:extLst>
                    <a:ext uri="{FF2B5EF4-FFF2-40B4-BE49-F238E27FC236}">
                      <a16:creationId xmlns:a16="http://schemas.microsoft.com/office/drawing/2014/main" id="{FB85EDC7-6402-4AE9-9B30-0E61C7B25F0A}"/>
                    </a:ext>
                  </a:extLst>
                </p:cNvPr>
                <p:cNvSpPr/>
                <p:nvPr/>
              </p:nvSpPr>
              <p:spPr>
                <a:xfrm>
                  <a:off x="3468094" y="5763739"/>
                  <a:ext cx="38237" cy="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7" h="9932" extrusionOk="0">
                      <a:moveTo>
                        <a:pt x="37364" y="9932"/>
                      </a:moveTo>
                      <a:lnTo>
                        <a:pt x="0" y="9932"/>
                      </a:lnTo>
                      <a:lnTo>
                        <a:pt x="873" y="0"/>
                      </a:lnTo>
                      <a:lnTo>
                        <a:pt x="38237" y="0"/>
                      </a:lnTo>
                      <a:lnTo>
                        <a:pt x="37364" y="9932"/>
                      </a:lnTo>
                      <a:close/>
                      <a:moveTo>
                        <a:pt x="2001" y="8113"/>
                      </a:moveTo>
                      <a:lnTo>
                        <a:pt x="35691" y="8113"/>
                      </a:lnTo>
                      <a:lnTo>
                        <a:pt x="36237" y="1819"/>
                      </a:lnTo>
                      <a:lnTo>
                        <a:pt x="2547" y="1819"/>
                      </a:lnTo>
                      <a:lnTo>
                        <a:pt x="2001" y="8113"/>
                      </a:lnTo>
                      <a:close/>
                    </a:path>
                  </a:pathLst>
                </a:custGeom>
                <a:solidFill>
                  <a:srgbClr val="F8F9FF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8" name="Google Shape;1658;p45">
                  <a:extLst>
                    <a:ext uri="{FF2B5EF4-FFF2-40B4-BE49-F238E27FC236}">
                      <a16:creationId xmlns:a16="http://schemas.microsoft.com/office/drawing/2014/main" id="{37D44C35-E09B-4CC3-8ECB-D8F892DF865D}"/>
                    </a:ext>
                  </a:extLst>
                </p:cNvPr>
                <p:cNvGrpSpPr/>
                <p:nvPr/>
              </p:nvGrpSpPr>
              <p:grpSpPr>
                <a:xfrm>
                  <a:off x="3664011" y="5786842"/>
                  <a:ext cx="81349" cy="179326"/>
                  <a:chOff x="3664011" y="5786842"/>
                  <a:chExt cx="81349" cy="179326"/>
                </a:xfrm>
              </p:grpSpPr>
              <p:sp>
                <p:nvSpPr>
                  <p:cNvPr id="129" name="Google Shape;1659;p45">
                    <a:extLst>
                      <a:ext uri="{FF2B5EF4-FFF2-40B4-BE49-F238E27FC236}">
                        <a16:creationId xmlns:a16="http://schemas.microsoft.com/office/drawing/2014/main" id="{4438E67F-8E00-4712-8879-9D78B20AA30E}"/>
                      </a:ext>
                    </a:extLst>
                  </p:cNvPr>
                  <p:cNvSpPr/>
                  <p:nvPr/>
                </p:nvSpPr>
                <p:spPr>
                  <a:xfrm>
                    <a:off x="3676417" y="5786842"/>
                    <a:ext cx="68943" cy="37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943" h="37728" extrusionOk="0">
                        <a:moveTo>
                          <a:pt x="65633" y="37728"/>
                        </a:moveTo>
                        <a:lnTo>
                          <a:pt x="0" y="37728"/>
                        </a:lnTo>
                        <a:lnTo>
                          <a:pt x="3311" y="0"/>
                        </a:lnTo>
                        <a:lnTo>
                          <a:pt x="68944" y="0"/>
                        </a:lnTo>
                        <a:lnTo>
                          <a:pt x="65633" y="37728"/>
                        </a:lnTo>
                        <a:close/>
                        <a:moveTo>
                          <a:pt x="1965" y="35909"/>
                        </a:moveTo>
                        <a:lnTo>
                          <a:pt x="63960" y="35909"/>
                        </a:lnTo>
                        <a:lnTo>
                          <a:pt x="66943" y="1819"/>
                        </a:lnTo>
                        <a:lnTo>
                          <a:pt x="4948" y="1819"/>
                        </a:lnTo>
                        <a:lnTo>
                          <a:pt x="1965" y="35909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660;p45">
                    <a:extLst>
                      <a:ext uri="{FF2B5EF4-FFF2-40B4-BE49-F238E27FC236}">
                        <a16:creationId xmlns:a16="http://schemas.microsoft.com/office/drawing/2014/main" id="{BED7C3BF-F219-45A6-BF68-5165306B877A}"/>
                      </a:ext>
                    </a:extLst>
                  </p:cNvPr>
                  <p:cNvSpPr/>
                  <p:nvPr/>
                </p:nvSpPr>
                <p:spPr>
                  <a:xfrm>
                    <a:off x="3670196" y="5857641"/>
                    <a:ext cx="68943" cy="37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943" h="37728" extrusionOk="0">
                        <a:moveTo>
                          <a:pt x="65633" y="37728"/>
                        </a:moveTo>
                        <a:lnTo>
                          <a:pt x="0" y="37728"/>
                        </a:lnTo>
                        <a:lnTo>
                          <a:pt x="3311" y="0"/>
                        </a:lnTo>
                        <a:lnTo>
                          <a:pt x="68944" y="0"/>
                        </a:lnTo>
                        <a:lnTo>
                          <a:pt x="65633" y="37728"/>
                        </a:lnTo>
                        <a:close/>
                        <a:moveTo>
                          <a:pt x="1965" y="35909"/>
                        </a:moveTo>
                        <a:lnTo>
                          <a:pt x="63960" y="35909"/>
                        </a:lnTo>
                        <a:lnTo>
                          <a:pt x="66943" y="1819"/>
                        </a:lnTo>
                        <a:lnTo>
                          <a:pt x="4948" y="1819"/>
                        </a:lnTo>
                        <a:lnTo>
                          <a:pt x="1965" y="35909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661;p45">
                    <a:extLst>
                      <a:ext uri="{FF2B5EF4-FFF2-40B4-BE49-F238E27FC236}">
                        <a16:creationId xmlns:a16="http://schemas.microsoft.com/office/drawing/2014/main" id="{AA03609B-E552-4B91-A7D1-AA76ADF67F41}"/>
                      </a:ext>
                    </a:extLst>
                  </p:cNvPr>
                  <p:cNvSpPr/>
                  <p:nvPr/>
                </p:nvSpPr>
                <p:spPr>
                  <a:xfrm>
                    <a:off x="3664011" y="5928440"/>
                    <a:ext cx="68943" cy="37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943" h="37728" extrusionOk="0">
                        <a:moveTo>
                          <a:pt x="65633" y="37728"/>
                        </a:moveTo>
                        <a:lnTo>
                          <a:pt x="0" y="37728"/>
                        </a:lnTo>
                        <a:lnTo>
                          <a:pt x="3311" y="0"/>
                        </a:lnTo>
                        <a:lnTo>
                          <a:pt x="68944" y="0"/>
                        </a:lnTo>
                        <a:lnTo>
                          <a:pt x="65633" y="37728"/>
                        </a:lnTo>
                        <a:close/>
                        <a:moveTo>
                          <a:pt x="1965" y="35909"/>
                        </a:moveTo>
                        <a:lnTo>
                          <a:pt x="63960" y="35909"/>
                        </a:lnTo>
                        <a:lnTo>
                          <a:pt x="66943" y="1819"/>
                        </a:lnTo>
                        <a:lnTo>
                          <a:pt x="4948" y="1819"/>
                        </a:lnTo>
                        <a:lnTo>
                          <a:pt x="1965" y="35909"/>
                        </a:lnTo>
                        <a:close/>
                      </a:path>
                    </a:pathLst>
                  </a:custGeom>
                  <a:solidFill>
                    <a:srgbClr val="F8F9FF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2" name="Google Shape;1662;p45">
                <a:extLst>
                  <a:ext uri="{FF2B5EF4-FFF2-40B4-BE49-F238E27FC236}">
                    <a16:creationId xmlns:a16="http://schemas.microsoft.com/office/drawing/2014/main" id="{FA0D644D-CB05-414D-9A52-31D254F3CB27}"/>
                  </a:ext>
                </a:extLst>
              </p:cNvPr>
              <p:cNvSpPr/>
              <p:nvPr/>
            </p:nvSpPr>
            <p:spPr>
              <a:xfrm rot="-1693966">
                <a:off x="3673108" y="5804443"/>
                <a:ext cx="75876" cy="1817"/>
              </a:xfrm>
              <a:custGeom>
                <a:avLst/>
                <a:gdLst/>
                <a:ahLst/>
                <a:cxnLst/>
                <a:rect l="l" t="t" r="r" b="b"/>
                <a:pathLst>
                  <a:path w="75965" h="1819" extrusionOk="0">
                    <a:moveTo>
                      <a:pt x="0" y="0"/>
                    </a:moveTo>
                    <a:lnTo>
                      <a:pt x="75966" y="0"/>
                    </a:lnTo>
                    <a:lnTo>
                      <a:pt x="75966" y="1819"/>
                    </a:lnTo>
                    <a:lnTo>
                      <a:pt x="0" y="1819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1663;p45">
                <a:extLst>
                  <a:ext uri="{FF2B5EF4-FFF2-40B4-BE49-F238E27FC236}">
                    <a16:creationId xmlns:a16="http://schemas.microsoft.com/office/drawing/2014/main" id="{80FE9893-EAA4-4816-BF64-F8F99CC07A1C}"/>
                  </a:ext>
                </a:extLst>
              </p:cNvPr>
              <p:cNvSpPr/>
              <p:nvPr/>
            </p:nvSpPr>
            <p:spPr>
              <a:xfrm>
                <a:off x="3680055" y="5786987"/>
                <a:ext cx="61631" cy="37473"/>
              </a:xfrm>
              <a:custGeom>
                <a:avLst/>
                <a:gdLst/>
                <a:ahLst/>
                <a:cxnLst/>
                <a:rect l="l" t="t" r="r" b="b"/>
                <a:pathLst>
                  <a:path w="61631" h="37473" extrusionOk="0">
                    <a:moveTo>
                      <a:pt x="60685" y="37474"/>
                    </a:moveTo>
                    <a:lnTo>
                      <a:pt x="0" y="1565"/>
                    </a:lnTo>
                    <a:lnTo>
                      <a:pt x="946" y="0"/>
                    </a:lnTo>
                    <a:lnTo>
                      <a:pt x="61631" y="35909"/>
                    </a:lnTo>
                    <a:lnTo>
                      <a:pt x="60685" y="37474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1664;p45">
                <a:extLst>
                  <a:ext uri="{FF2B5EF4-FFF2-40B4-BE49-F238E27FC236}">
                    <a16:creationId xmlns:a16="http://schemas.microsoft.com/office/drawing/2014/main" id="{FBA57DAB-873D-41EE-B542-82A0CD16A2F0}"/>
                  </a:ext>
                </a:extLst>
              </p:cNvPr>
              <p:cNvSpPr/>
              <p:nvPr/>
            </p:nvSpPr>
            <p:spPr>
              <a:xfrm rot="-1689905">
                <a:off x="3666907" y="5875239"/>
                <a:ext cx="76043" cy="1821"/>
              </a:xfrm>
              <a:custGeom>
                <a:avLst/>
                <a:gdLst/>
                <a:ahLst/>
                <a:cxnLst/>
                <a:rect l="l" t="t" r="r" b="b"/>
                <a:pathLst>
                  <a:path w="75965" h="1819" extrusionOk="0">
                    <a:moveTo>
                      <a:pt x="0" y="0"/>
                    </a:moveTo>
                    <a:lnTo>
                      <a:pt x="75966" y="0"/>
                    </a:lnTo>
                    <a:lnTo>
                      <a:pt x="75966" y="1819"/>
                    </a:lnTo>
                    <a:lnTo>
                      <a:pt x="0" y="1819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1665;p45">
                <a:extLst>
                  <a:ext uri="{FF2B5EF4-FFF2-40B4-BE49-F238E27FC236}">
                    <a16:creationId xmlns:a16="http://schemas.microsoft.com/office/drawing/2014/main" id="{27A61E64-98F7-4954-9CA9-72C80F287A55}"/>
                  </a:ext>
                </a:extLst>
              </p:cNvPr>
              <p:cNvSpPr/>
              <p:nvPr/>
            </p:nvSpPr>
            <p:spPr>
              <a:xfrm rot="-3559864">
                <a:off x="3703745" y="5841380"/>
                <a:ext cx="1819" cy="70497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70508" extrusionOk="0">
                    <a:moveTo>
                      <a:pt x="0" y="0"/>
                    </a:moveTo>
                    <a:lnTo>
                      <a:pt x="1819" y="0"/>
                    </a:lnTo>
                    <a:lnTo>
                      <a:pt x="1819" y="70508"/>
                    </a:lnTo>
                    <a:lnTo>
                      <a:pt x="0" y="70508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1666;p45">
                <a:extLst>
                  <a:ext uri="{FF2B5EF4-FFF2-40B4-BE49-F238E27FC236}">
                    <a16:creationId xmlns:a16="http://schemas.microsoft.com/office/drawing/2014/main" id="{90A0C6B9-0A53-4F9B-8B97-903A0B37E49B}"/>
                  </a:ext>
                </a:extLst>
              </p:cNvPr>
              <p:cNvSpPr/>
              <p:nvPr/>
            </p:nvSpPr>
            <p:spPr>
              <a:xfrm>
                <a:off x="3663938" y="5927858"/>
                <a:ext cx="68470" cy="39001"/>
              </a:xfrm>
              <a:custGeom>
                <a:avLst/>
                <a:gdLst/>
                <a:ahLst/>
                <a:cxnLst/>
                <a:rect l="l" t="t" r="r" b="b"/>
                <a:pathLst>
                  <a:path w="68470" h="39001" extrusionOk="0">
                    <a:moveTo>
                      <a:pt x="0" y="39002"/>
                    </a:moveTo>
                    <a:lnTo>
                      <a:pt x="3420" y="0"/>
                    </a:lnTo>
                    <a:lnTo>
                      <a:pt x="34563" y="18409"/>
                    </a:lnTo>
                    <a:lnTo>
                      <a:pt x="67598" y="691"/>
                    </a:lnTo>
                    <a:lnTo>
                      <a:pt x="68471" y="2292"/>
                    </a:lnTo>
                    <a:lnTo>
                      <a:pt x="36418" y="19464"/>
                    </a:lnTo>
                    <a:lnTo>
                      <a:pt x="65378" y="36600"/>
                    </a:lnTo>
                    <a:lnTo>
                      <a:pt x="64469" y="38165"/>
                    </a:lnTo>
                    <a:lnTo>
                      <a:pt x="34563" y="20483"/>
                    </a:lnTo>
                    <a:lnTo>
                      <a:pt x="73" y="39002"/>
                    </a:lnTo>
                    <a:close/>
                    <a:moveTo>
                      <a:pt x="4984" y="3020"/>
                    </a:moveTo>
                    <a:lnTo>
                      <a:pt x="2110" y="35800"/>
                    </a:lnTo>
                    <a:lnTo>
                      <a:pt x="32671" y="19428"/>
                    </a:lnTo>
                    <a:lnTo>
                      <a:pt x="4984" y="3020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1667;p45">
                <a:extLst>
                  <a:ext uri="{FF2B5EF4-FFF2-40B4-BE49-F238E27FC236}">
                    <a16:creationId xmlns:a16="http://schemas.microsoft.com/office/drawing/2014/main" id="{A3B00C83-8203-4CCA-9392-5CD73D2A2A08}"/>
                  </a:ext>
                </a:extLst>
              </p:cNvPr>
              <p:cNvSpPr/>
              <p:nvPr/>
            </p:nvSpPr>
            <p:spPr>
              <a:xfrm rot="-1983235">
                <a:off x="3438678" y="5846184"/>
                <a:ext cx="232588" cy="1818"/>
              </a:xfrm>
              <a:custGeom>
                <a:avLst/>
                <a:gdLst/>
                <a:ahLst/>
                <a:cxnLst/>
                <a:rect l="l" t="t" r="r" b="b"/>
                <a:pathLst>
                  <a:path w="232771" h="1819" extrusionOk="0">
                    <a:moveTo>
                      <a:pt x="0" y="0"/>
                    </a:moveTo>
                    <a:lnTo>
                      <a:pt x="232772" y="0"/>
                    </a:lnTo>
                    <a:lnTo>
                      <a:pt x="232772" y="1819"/>
                    </a:lnTo>
                    <a:lnTo>
                      <a:pt x="0" y="1819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1668;p45">
                <a:extLst>
                  <a:ext uri="{FF2B5EF4-FFF2-40B4-BE49-F238E27FC236}">
                    <a16:creationId xmlns:a16="http://schemas.microsoft.com/office/drawing/2014/main" id="{9FAD435D-F24C-4228-98BE-A43C89D46490}"/>
                  </a:ext>
                </a:extLst>
              </p:cNvPr>
              <p:cNvSpPr/>
              <p:nvPr/>
            </p:nvSpPr>
            <p:spPr>
              <a:xfrm rot="-3218761">
                <a:off x="3553948" y="5739923"/>
                <a:ext cx="1818" cy="214372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14471" extrusionOk="0">
                    <a:moveTo>
                      <a:pt x="0" y="0"/>
                    </a:moveTo>
                    <a:lnTo>
                      <a:pt x="1819" y="0"/>
                    </a:lnTo>
                    <a:lnTo>
                      <a:pt x="1819" y="214471"/>
                    </a:lnTo>
                    <a:lnTo>
                      <a:pt x="0" y="214471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1669;p45">
                <a:extLst>
                  <a:ext uri="{FF2B5EF4-FFF2-40B4-BE49-F238E27FC236}">
                    <a16:creationId xmlns:a16="http://schemas.microsoft.com/office/drawing/2014/main" id="{29448E61-DED1-45DA-8064-3EDE1C949FF5}"/>
                  </a:ext>
                </a:extLst>
              </p:cNvPr>
              <p:cNvSpPr/>
              <p:nvPr/>
            </p:nvSpPr>
            <p:spPr>
              <a:xfrm>
                <a:off x="3662810" y="6557485"/>
                <a:ext cx="50600" cy="92332"/>
              </a:xfrm>
              <a:custGeom>
                <a:avLst/>
                <a:gdLst/>
                <a:ahLst/>
                <a:cxnLst/>
                <a:rect l="l" t="t" r="r" b="b"/>
                <a:pathLst>
                  <a:path w="50600" h="92332" extrusionOk="0">
                    <a:moveTo>
                      <a:pt x="4002" y="0"/>
                    </a:moveTo>
                    <a:lnTo>
                      <a:pt x="0" y="88663"/>
                    </a:lnTo>
                    <a:cubicBezTo>
                      <a:pt x="0" y="88663"/>
                      <a:pt x="32598" y="98814"/>
                      <a:pt x="35945" y="85352"/>
                    </a:cubicBezTo>
                    <a:cubicBezTo>
                      <a:pt x="38019" y="77057"/>
                      <a:pt x="44204" y="48133"/>
                      <a:pt x="49771" y="25649"/>
                    </a:cubicBezTo>
                    <a:cubicBezTo>
                      <a:pt x="51880" y="17099"/>
                      <a:pt x="49807" y="8841"/>
                      <a:pt x="45368" y="5675"/>
                    </a:cubicBezTo>
                    <a:cubicBezTo>
                      <a:pt x="37983" y="364"/>
                      <a:pt x="25795" y="473"/>
                      <a:pt x="3966" y="36"/>
                    </a:cubicBez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1670;p45">
                <a:extLst>
                  <a:ext uri="{FF2B5EF4-FFF2-40B4-BE49-F238E27FC236}">
                    <a16:creationId xmlns:a16="http://schemas.microsoft.com/office/drawing/2014/main" id="{7745FDF3-8A5D-4DD5-B5AE-045E3160C234}"/>
                  </a:ext>
                </a:extLst>
              </p:cNvPr>
              <p:cNvSpPr/>
              <p:nvPr/>
            </p:nvSpPr>
            <p:spPr>
              <a:xfrm>
                <a:off x="3429274" y="6552937"/>
                <a:ext cx="75309" cy="84144"/>
              </a:xfrm>
              <a:custGeom>
                <a:avLst/>
                <a:gdLst/>
                <a:ahLst/>
                <a:cxnLst/>
                <a:rect l="l" t="t" r="r" b="b"/>
                <a:pathLst>
                  <a:path w="75309" h="84144" extrusionOk="0">
                    <a:moveTo>
                      <a:pt x="34017" y="0"/>
                    </a:moveTo>
                    <a:lnTo>
                      <a:pt x="0" y="67125"/>
                    </a:lnTo>
                    <a:cubicBezTo>
                      <a:pt x="0" y="67125"/>
                      <a:pt x="19391" y="91646"/>
                      <a:pt x="27505" y="81823"/>
                    </a:cubicBezTo>
                    <a:cubicBezTo>
                      <a:pt x="38528" y="68434"/>
                      <a:pt x="74037" y="24776"/>
                      <a:pt x="74037" y="24776"/>
                    </a:cubicBezTo>
                    <a:cubicBezTo>
                      <a:pt x="74037" y="24776"/>
                      <a:pt x="86407" y="26377"/>
                      <a:pt x="34017" y="0"/>
                    </a:cubicBez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1671;p45">
                <a:extLst>
                  <a:ext uri="{FF2B5EF4-FFF2-40B4-BE49-F238E27FC236}">
                    <a16:creationId xmlns:a16="http://schemas.microsoft.com/office/drawing/2014/main" id="{689E8611-1DD1-4759-B87D-7CD4D0042E1A}"/>
                  </a:ext>
                </a:extLst>
              </p:cNvPr>
              <p:cNvSpPr/>
              <p:nvPr/>
            </p:nvSpPr>
            <p:spPr>
              <a:xfrm>
                <a:off x="3447211" y="6565816"/>
                <a:ext cx="52790" cy="34599"/>
              </a:xfrm>
              <a:custGeom>
                <a:avLst/>
                <a:gdLst/>
                <a:ahLst/>
                <a:cxnLst/>
                <a:rect l="l" t="t" r="r" b="b"/>
                <a:pathLst>
                  <a:path w="52790" h="34599" extrusionOk="0">
                    <a:moveTo>
                      <a:pt x="0" y="18810"/>
                    </a:moveTo>
                    <a:lnTo>
                      <a:pt x="37619" y="34599"/>
                    </a:lnTo>
                    <a:lnTo>
                      <a:pt x="52790" y="16008"/>
                    </a:lnTo>
                    <a:lnTo>
                      <a:pt x="9568" y="0"/>
                    </a:lnTo>
                    <a:lnTo>
                      <a:pt x="0" y="1881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1672;p45">
                <a:extLst>
                  <a:ext uri="{FF2B5EF4-FFF2-40B4-BE49-F238E27FC236}">
                    <a16:creationId xmlns:a16="http://schemas.microsoft.com/office/drawing/2014/main" id="{DD0F5EA5-1307-4D24-8AAE-1EDBEE7A6F34}"/>
                  </a:ext>
                </a:extLst>
              </p:cNvPr>
              <p:cNvSpPr/>
              <p:nvPr/>
            </p:nvSpPr>
            <p:spPr>
              <a:xfrm>
                <a:off x="3664411" y="6590119"/>
                <a:ext cx="46750" cy="20410"/>
              </a:xfrm>
              <a:custGeom>
                <a:avLst/>
                <a:gdLst/>
                <a:ahLst/>
                <a:cxnLst/>
                <a:rect l="l" t="t" r="r" b="b"/>
                <a:pathLst>
                  <a:path w="46750" h="20410" extrusionOk="0">
                    <a:moveTo>
                      <a:pt x="910" y="0"/>
                    </a:moveTo>
                    <a:lnTo>
                      <a:pt x="0" y="20410"/>
                    </a:lnTo>
                    <a:lnTo>
                      <a:pt x="41621" y="20410"/>
                    </a:lnTo>
                    <a:lnTo>
                      <a:pt x="46751" y="0"/>
                    </a:lnTo>
                    <a:lnTo>
                      <a:pt x="910" y="0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1673;p45">
                <a:extLst>
                  <a:ext uri="{FF2B5EF4-FFF2-40B4-BE49-F238E27FC236}">
                    <a16:creationId xmlns:a16="http://schemas.microsoft.com/office/drawing/2014/main" id="{82FCF77F-C538-4E86-9D4E-EBCF75B1499D}"/>
                  </a:ext>
                </a:extLst>
              </p:cNvPr>
              <p:cNvSpPr/>
              <p:nvPr/>
            </p:nvSpPr>
            <p:spPr>
              <a:xfrm>
                <a:off x="3449102" y="6014273"/>
                <a:ext cx="35654" cy="40631"/>
              </a:xfrm>
              <a:custGeom>
                <a:avLst/>
                <a:gdLst/>
                <a:ahLst/>
                <a:cxnLst/>
                <a:rect l="l" t="t" r="r" b="b"/>
                <a:pathLst>
                  <a:path w="35654" h="40631" extrusionOk="0">
                    <a:moveTo>
                      <a:pt x="0" y="21785"/>
                    </a:moveTo>
                    <a:lnTo>
                      <a:pt x="16154" y="40631"/>
                    </a:lnTo>
                    <a:lnTo>
                      <a:pt x="35655" y="26297"/>
                    </a:lnTo>
                    <a:cubicBezTo>
                      <a:pt x="35655" y="26297"/>
                      <a:pt x="29178" y="-1899"/>
                      <a:pt x="26195" y="102"/>
                    </a:cubicBezTo>
                    <a:cubicBezTo>
                      <a:pt x="23212" y="2139"/>
                      <a:pt x="0" y="17856"/>
                      <a:pt x="0" y="17856"/>
                    </a:cubicBezTo>
                    <a:lnTo>
                      <a:pt x="0" y="21749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1674;p45">
                <a:extLst>
                  <a:ext uri="{FF2B5EF4-FFF2-40B4-BE49-F238E27FC236}">
                    <a16:creationId xmlns:a16="http://schemas.microsoft.com/office/drawing/2014/main" id="{12CC8370-6A63-467D-BB91-C06779E72512}"/>
                  </a:ext>
                </a:extLst>
              </p:cNvPr>
              <p:cNvSpPr/>
              <p:nvPr/>
            </p:nvSpPr>
            <p:spPr>
              <a:xfrm>
                <a:off x="3449102" y="6014273"/>
                <a:ext cx="35654" cy="40631"/>
              </a:xfrm>
              <a:custGeom>
                <a:avLst/>
                <a:gdLst/>
                <a:ahLst/>
                <a:cxnLst/>
                <a:rect l="l" t="t" r="r" b="b"/>
                <a:pathLst>
                  <a:path w="35654" h="40631" extrusionOk="0">
                    <a:moveTo>
                      <a:pt x="0" y="21785"/>
                    </a:moveTo>
                    <a:lnTo>
                      <a:pt x="16154" y="40631"/>
                    </a:lnTo>
                    <a:lnTo>
                      <a:pt x="35655" y="26297"/>
                    </a:lnTo>
                    <a:cubicBezTo>
                      <a:pt x="35655" y="26297"/>
                      <a:pt x="29178" y="-1899"/>
                      <a:pt x="26195" y="102"/>
                    </a:cubicBezTo>
                    <a:cubicBezTo>
                      <a:pt x="23212" y="2139"/>
                      <a:pt x="0" y="17856"/>
                      <a:pt x="0" y="17856"/>
                    </a:cubicBezTo>
                    <a:lnTo>
                      <a:pt x="0" y="21749"/>
                    </a:ln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675;p45">
                <a:extLst>
                  <a:ext uri="{FF2B5EF4-FFF2-40B4-BE49-F238E27FC236}">
                    <a16:creationId xmlns:a16="http://schemas.microsoft.com/office/drawing/2014/main" id="{46D2AFFA-3834-4CA3-BA5D-FD213280C8EA}"/>
                  </a:ext>
                </a:extLst>
              </p:cNvPr>
              <p:cNvSpPr/>
              <p:nvPr/>
            </p:nvSpPr>
            <p:spPr>
              <a:xfrm>
                <a:off x="3385101" y="5792772"/>
                <a:ext cx="110425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110425" h="199846" extrusionOk="0">
                    <a:moveTo>
                      <a:pt x="79574" y="0"/>
                    </a:moveTo>
                    <a:lnTo>
                      <a:pt x="8265" y="64251"/>
                    </a:lnTo>
                    <a:cubicBezTo>
                      <a:pt x="-867" y="74438"/>
                      <a:pt x="-2613" y="89281"/>
                      <a:pt x="3935" y="101288"/>
                    </a:cubicBezTo>
                    <a:cubicBezTo>
                      <a:pt x="21690" y="133922"/>
                      <a:pt x="64002" y="199846"/>
                      <a:pt x="64002" y="199846"/>
                    </a:cubicBezTo>
                    <a:lnTo>
                      <a:pt x="84740" y="184930"/>
                    </a:lnTo>
                    <a:cubicBezTo>
                      <a:pt x="84740" y="184930"/>
                      <a:pt x="59855" y="111329"/>
                      <a:pt x="49668" y="95939"/>
                    </a:cubicBezTo>
                    <a:cubicBezTo>
                      <a:pt x="49049" y="95030"/>
                      <a:pt x="49267" y="93829"/>
                      <a:pt x="50104" y="93138"/>
                    </a:cubicBezTo>
                    <a:lnTo>
                      <a:pt x="110425" y="43440"/>
                    </a:lnTo>
                    <a:lnTo>
                      <a:pt x="79537" y="36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1676;p45">
                <a:extLst>
                  <a:ext uri="{FF2B5EF4-FFF2-40B4-BE49-F238E27FC236}">
                    <a16:creationId xmlns:a16="http://schemas.microsoft.com/office/drawing/2014/main" id="{288E9054-CD7B-4866-A1FE-C6BB2AEADDC1}"/>
                  </a:ext>
                </a:extLst>
              </p:cNvPr>
              <p:cNvSpPr/>
              <p:nvPr/>
            </p:nvSpPr>
            <p:spPr>
              <a:xfrm>
                <a:off x="3385101" y="5792772"/>
                <a:ext cx="110425" cy="199846"/>
              </a:xfrm>
              <a:custGeom>
                <a:avLst/>
                <a:gdLst/>
                <a:ahLst/>
                <a:cxnLst/>
                <a:rect l="l" t="t" r="r" b="b"/>
                <a:pathLst>
                  <a:path w="110425" h="199846" extrusionOk="0">
                    <a:moveTo>
                      <a:pt x="79574" y="0"/>
                    </a:moveTo>
                    <a:lnTo>
                      <a:pt x="8265" y="64251"/>
                    </a:lnTo>
                    <a:cubicBezTo>
                      <a:pt x="-867" y="74438"/>
                      <a:pt x="-2613" y="89281"/>
                      <a:pt x="3935" y="101288"/>
                    </a:cubicBezTo>
                    <a:cubicBezTo>
                      <a:pt x="21690" y="133922"/>
                      <a:pt x="64002" y="199846"/>
                      <a:pt x="64002" y="199846"/>
                    </a:cubicBezTo>
                    <a:lnTo>
                      <a:pt x="84740" y="184930"/>
                    </a:lnTo>
                    <a:cubicBezTo>
                      <a:pt x="84740" y="184930"/>
                      <a:pt x="59855" y="111329"/>
                      <a:pt x="49668" y="95939"/>
                    </a:cubicBezTo>
                    <a:cubicBezTo>
                      <a:pt x="49049" y="95030"/>
                      <a:pt x="49267" y="93829"/>
                      <a:pt x="50104" y="93138"/>
                    </a:cubicBezTo>
                    <a:lnTo>
                      <a:pt x="110425" y="43440"/>
                    </a:lnTo>
                    <a:lnTo>
                      <a:pt x="79537" y="36"/>
                    </a:ln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1677;p45">
                <a:extLst>
                  <a:ext uri="{FF2B5EF4-FFF2-40B4-BE49-F238E27FC236}">
                    <a16:creationId xmlns:a16="http://schemas.microsoft.com/office/drawing/2014/main" id="{75811D76-6715-40AC-9541-8CE91CD5A418}"/>
                  </a:ext>
                </a:extLst>
              </p:cNvPr>
              <p:cNvSpPr/>
              <p:nvPr/>
            </p:nvSpPr>
            <p:spPr>
              <a:xfrm>
                <a:off x="3449102" y="5977702"/>
                <a:ext cx="29320" cy="54463"/>
              </a:xfrm>
              <a:custGeom>
                <a:avLst/>
                <a:gdLst/>
                <a:ahLst/>
                <a:cxnLst/>
                <a:rect l="l" t="t" r="r" b="b"/>
                <a:pathLst>
                  <a:path w="29320" h="54463" extrusionOk="0">
                    <a:moveTo>
                      <a:pt x="0" y="14917"/>
                    </a:moveTo>
                    <a:lnTo>
                      <a:pt x="0" y="54464"/>
                    </a:lnTo>
                    <a:lnTo>
                      <a:pt x="29178" y="34672"/>
                    </a:lnTo>
                    <a:cubicBezTo>
                      <a:pt x="29178" y="34672"/>
                      <a:pt x="31107" y="1273"/>
                      <a:pt x="20738" y="0"/>
                    </a:cubicBezTo>
                    <a:lnTo>
                      <a:pt x="0" y="14917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1678;p45">
                <a:extLst>
                  <a:ext uri="{FF2B5EF4-FFF2-40B4-BE49-F238E27FC236}">
                    <a16:creationId xmlns:a16="http://schemas.microsoft.com/office/drawing/2014/main" id="{2BEF711B-9D01-4FA6-9BD8-F990C8C65406}"/>
                  </a:ext>
                </a:extLst>
              </p:cNvPr>
              <p:cNvSpPr/>
              <p:nvPr/>
            </p:nvSpPr>
            <p:spPr>
              <a:xfrm>
                <a:off x="3449102" y="5977702"/>
                <a:ext cx="29320" cy="54463"/>
              </a:xfrm>
              <a:custGeom>
                <a:avLst/>
                <a:gdLst/>
                <a:ahLst/>
                <a:cxnLst/>
                <a:rect l="l" t="t" r="r" b="b"/>
                <a:pathLst>
                  <a:path w="29320" h="54463" extrusionOk="0">
                    <a:moveTo>
                      <a:pt x="0" y="14917"/>
                    </a:moveTo>
                    <a:lnTo>
                      <a:pt x="0" y="54464"/>
                    </a:lnTo>
                    <a:lnTo>
                      <a:pt x="29178" y="34672"/>
                    </a:lnTo>
                    <a:cubicBezTo>
                      <a:pt x="29178" y="34672"/>
                      <a:pt x="31107" y="1273"/>
                      <a:pt x="20738" y="0"/>
                    </a:cubicBezTo>
                    <a:lnTo>
                      <a:pt x="0" y="14917"/>
                    </a:ln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1679;p45">
                <a:extLst>
                  <a:ext uri="{FF2B5EF4-FFF2-40B4-BE49-F238E27FC236}">
                    <a16:creationId xmlns:a16="http://schemas.microsoft.com/office/drawing/2014/main" id="{3FA32E8D-F18C-48CA-96FB-D8DE441EE82F}"/>
                  </a:ext>
                </a:extLst>
              </p:cNvPr>
              <p:cNvSpPr/>
              <p:nvPr/>
            </p:nvSpPr>
            <p:spPr>
              <a:xfrm>
                <a:off x="3456779" y="6022815"/>
                <a:ext cx="157276" cy="557044"/>
              </a:xfrm>
              <a:custGeom>
                <a:avLst/>
                <a:gdLst/>
                <a:ahLst/>
                <a:cxnLst/>
                <a:rect l="l" t="t" r="r" b="b"/>
                <a:pathLst>
                  <a:path w="157276" h="557044" extrusionOk="0">
                    <a:moveTo>
                      <a:pt x="157097" y="291493"/>
                    </a:moveTo>
                    <a:cubicBezTo>
                      <a:pt x="156515" y="309065"/>
                      <a:pt x="154551" y="326747"/>
                      <a:pt x="150549" y="343664"/>
                    </a:cubicBezTo>
                    <a:cubicBezTo>
                      <a:pt x="129811" y="431308"/>
                      <a:pt x="47842" y="557045"/>
                      <a:pt x="47842" y="557045"/>
                    </a:cubicBezTo>
                    <a:lnTo>
                      <a:pt x="0" y="539108"/>
                    </a:lnTo>
                    <a:cubicBezTo>
                      <a:pt x="0" y="539108"/>
                      <a:pt x="67561" y="357162"/>
                      <a:pt x="75347" y="310811"/>
                    </a:cubicBezTo>
                    <a:cubicBezTo>
                      <a:pt x="81678" y="272974"/>
                      <a:pt x="23357" y="134759"/>
                      <a:pt x="6439" y="78585"/>
                    </a:cubicBezTo>
                    <a:cubicBezTo>
                      <a:pt x="-5785" y="37983"/>
                      <a:pt x="11424" y="0"/>
                      <a:pt x="11424" y="0"/>
                    </a:cubicBezTo>
                    <a:cubicBezTo>
                      <a:pt x="11424" y="0"/>
                      <a:pt x="55373" y="5967"/>
                      <a:pt x="107472" y="9241"/>
                    </a:cubicBezTo>
                    <a:lnTo>
                      <a:pt x="127955" y="103543"/>
                    </a:lnTo>
                    <a:lnTo>
                      <a:pt x="137415" y="147202"/>
                    </a:lnTo>
                    <a:cubicBezTo>
                      <a:pt x="137415" y="147202"/>
                      <a:pt x="147238" y="178745"/>
                      <a:pt x="153059" y="221530"/>
                    </a:cubicBezTo>
                    <a:cubicBezTo>
                      <a:pt x="153204" y="222658"/>
                      <a:pt x="153350" y="223713"/>
                      <a:pt x="153496" y="224804"/>
                    </a:cubicBezTo>
                    <a:cubicBezTo>
                      <a:pt x="153859" y="227642"/>
                      <a:pt x="154223" y="230444"/>
                      <a:pt x="154514" y="233172"/>
                    </a:cubicBezTo>
                    <a:cubicBezTo>
                      <a:pt x="156551" y="251509"/>
                      <a:pt x="157752" y="271410"/>
                      <a:pt x="157097" y="291493"/>
                    </a:cubicBez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1680;p45">
                <a:extLst>
                  <a:ext uri="{FF2B5EF4-FFF2-40B4-BE49-F238E27FC236}">
                    <a16:creationId xmlns:a16="http://schemas.microsoft.com/office/drawing/2014/main" id="{E81E1B98-11D3-4973-A096-F64FC31BAD55}"/>
                  </a:ext>
                </a:extLst>
              </p:cNvPr>
              <p:cNvSpPr/>
              <p:nvPr/>
            </p:nvSpPr>
            <p:spPr>
              <a:xfrm>
                <a:off x="3456779" y="6022815"/>
                <a:ext cx="157276" cy="557044"/>
              </a:xfrm>
              <a:custGeom>
                <a:avLst/>
                <a:gdLst/>
                <a:ahLst/>
                <a:cxnLst/>
                <a:rect l="l" t="t" r="r" b="b"/>
                <a:pathLst>
                  <a:path w="157276" h="557044" extrusionOk="0">
                    <a:moveTo>
                      <a:pt x="157097" y="291493"/>
                    </a:moveTo>
                    <a:cubicBezTo>
                      <a:pt x="156515" y="309065"/>
                      <a:pt x="154551" y="326747"/>
                      <a:pt x="150549" y="343664"/>
                    </a:cubicBezTo>
                    <a:cubicBezTo>
                      <a:pt x="129811" y="431308"/>
                      <a:pt x="47842" y="557045"/>
                      <a:pt x="47842" y="557045"/>
                    </a:cubicBezTo>
                    <a:lnTo>
                      <a:pt x="0" y="539108"/>
                    </a:lnTo>
                    <a:cubicBezTo>
                      <a:pt x="0" y="539108"/>
                      <a:pt x="67561" y="357162"/>
                      <a:pt x="75347" y="310811"/>
                    </a:cubicBezTo>
                    <a:cubicBezTo>
                      <a:pt x="81678" y="272974"/>
                      <a:pt x="23357" y="134759"/>
                      <a:pt x="6439" y="78585"/>
                    </a:cubicBezTo>
                    <a:cubicBezTo>
                      <a:pt x="-5785" y="37983"/>
                      <a:pt x="11424" y="0"/>
                      <a:pt x="11424" y="0"/>
                    </a:cubicBezTo>
                    <a:cubicBezTo>
                      <a:pt x="11424" y="0"/>
                      <a:pt x="55373" y="5967"/>
                      <a:pt x="107472" y="9241"/>
                    </a:cubicBezTo>
                    <a:lnTo>
                      <a:pt x="127955" y="103543"/>
                    </a:lnTo>
                    <a:lnTo>
                      <a:pt x="137415" y="147202"/>
                    </a:lnTo>
                    <a:cubicBezTo>
                      <a:pt x="137415" y="147202"/>
                      <a:pt x="147238" y="178745"/>
                      <a:pt x="153059" y="221530"/>
                    </a:cubicBezTo>
                    <a:cubicBezTo>
                      <a:pt x="153204" y="222658"/>
                      <a:pt x="153350" y="223713"/>
                      <a:pt x="153496" y="224804"/>
                    </a:cubicBezTo>
                    <a:cubicBezTo>
                      <a:pt x="153859" y="227642"/>
                      <a:pt x="154223" y="230444"/>
                      <a:pt x="154514" y="233172"/>
                    </a:cubicBezTo>
                    <a:cubicBezTo>
                      <a:pt x="156551" y="251509"/>
                      <a:pt x="157752" y="271410"/>
                      <a:pt x="157097" y="291493"/>
                    </a:cubicBez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1681;p45">
                <a:extLst>
                  <a:ext uri="{FF2B5EF4-FFF2-40B4-BE49-F238E27FC236}">
                    <a16:creationId xmlns:a16="http://schemas.microsoft.com/office/drawing/2014/main" id="{9D2041CC-2831-47E9-A794-BEDDFEB8C9E3}"/>
                  </a:ext>
                </a:extLst>
              </p:cNvPr>
              <p:cNvSpPr/>
              <p:nvPr/>
            </p:nvSpPr>
            <p:spPr>
              <a:xfrm>
                <a:off x="3527545" y="6067674"/>
                <a:ext cx="86510" cy="246633"/>
              </a:xfrm>
              <a:custGeom>
                <a:avLst/>
                <a:gdLst/>
                <a:ahLst/>
                <a:cxnLst/>
                <a:rect l="l" t="t" r="r" b="b"/>
                <a:pathLst>
                  <a:path w="86510" h="246633" extrusionOk="0">
                    <a:moveTo>
                      <a:pt x="86331" y="246633"/>
                    </a:moveTo>
                    <a:cubicBezTo>
                      <a:pt x="79564" y="223349"/>
                      <a:pt x="51805" y="154260"/>
                      <a:pt x="15423" y="85716"/>
                    </a:cubicBezTo>
                    <a:cubicBezTo>
                      <a:pt x="-21287" y="16554"/>
                      <a:pt x="19061" y="0"/>
                      <a:pt x="19061" y="0"/>
                    </a:cubicBezTo>
                    <a:cubicBezTo>
                      <a:pt x="34450" y="5603"/>
                      <a:pt x="47111" y="28705"/>
                      <a:pt x="57189" y="58684"/>
                    </a:cubicBezTo>
                    <a:cubicBezTo>
                      <a:pt x="69086" y="94084"/>
                      <a:pt x="77381" y="139234"/>
                      <a:pt x="82293" y="176671"/>
                    </a:cubicBezTo>
                    <a:cubicBezTo>
                      <a:pt x="82438" y="177799"/>
                      <a:pt x="82584" y="178854"/>
                      <a:pt x="82729" y="179945"/>
                    </a:cubicBezTo>
                    <a:cubicBezTo>
                      <a:pt x="83093" y="182783"/>
                      <a:pt x="83457" y="185584"/>
                      <a:pt x="83748" y="188313"/>
                    </a:cubicBezTo>
                    <a:cubicBezTo>
                      <a:pt x="85785" y="206649"/>
                      <a:pt x="86986" y="226551"/>
                      <a:pt x="86331" y="246633"/>
                    </a:cubicBez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1682;p45">
                <a:extLst>
                  <a:ext uri="{FF2B5EF4-FFF2-40B4-BE49-F238E27FC236}">
                    <a16:creationId xmlns:a16="http://schemas.microsoft.com/office/drawing/2014/main" id="{72E291BD-C78F-482B-B4EA-B2955E98FC76}"/>
                  </a:ext>
                </a:extLst>
              </p:cNvPr>
              <p:cNvSpPr/>
              <p:nvPr/>
            </p:nvSpPr>
            <p:spPr>
              <a:xfrm>
                <a:off x="3514481" y="6035003"/>
                <a:ext cx="231029" cy="567485"/>
              </a:xfrm>
              <a:custGeom>
                <a:avLst/>
                <a:gdLst/>
                <a:ahLst/>
                <a:cxnLst/>
                <a:rect l="l" t="t" r="r" b="b"/>
                <a:pathLst>
                  <a:path w="231029" h="567485" extrusionOk="0">
                    <a:moveTo>
                      <a:pt x="132721" y="9423"/>
                    </a:moveTo>
                    <a:lnTo>
                      <a:pt x="8477" y="0"/>
                    </a:lnTo>
                    <a:cubicBezTo>
                      <a:pt x="8477" y="0"/>
                      <a:pt x="0" y="28669"/>
                      <a:pt x="0" y="49370"/>
                    </a:cubicBezTo>
                    <a:cubicBezTo>
                      <a:pt x="0" y="125045"/>
                      <a:pt x="53409" y="121370"/>
                      <a:pt x="69890" y="159244"/>
                    </a:cubicBezTo>
                    <a:cubicBezTo>
                      <a:pt x="106417" y="243213"/>
                      <a:pt x="139452" y="294730"/>
                      <a:pt x="143490" y="318342"/>
                    </a:cubicBezTo>
                    <a:cubicBezTo>
                      <a:pt x="146656" y="336897"/>
                      <a:pt x="147019" y="567486"/>
                      <a:pt x="147019" y="567486"/>
                    </a:cubicBezTo>
                    <a:lnTo>
                      <a:pt x="195480" y="567486"/>
                    </a:lnTo>
                    <a:cubicBezTo>
                      <a:pt x="195480" y="567486"/>
                      <a:pt x="237974" y="387031"/>
                      <a:pt x="230043" y="313722"/>
                    </a:cubicBezTo>
                    <a:cubicBezTo>
                      <a:pt x="222112" y="240448"/>
                      <a:pt x="132758" y="9423"/>
                      <a:pt x="132758" y="9423"/>
                    </a:cubicBez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1683;p45">
                <a:extLst>
                  <a:ext uri="{FF2B5EF4-FFF2-40B4-BE49-F238E27FC236}">
                    <a16:creationId xmlns:a16="http://schemas.microsoft.com/office/drawing/2014/main" id="{089E5347-3577-49F7-B434-2E953F1B1741}"/>
                  </a:ext>
                </a:extLst>
              </p:cNvPr>
              <p:cNvSpPr/>
              <p:nvPr/>
            </p:nvSpPr>
            <p:spPr>
              <a:xfrm>
                <a:off x="3514481" y="6035003"/>
                <a:ext cx="231029" cy="567485"/>
              </a:xfrm>
              <a:custGeom>
                <a:avLst/>
                <a:gdLst/>
                <a:ahLst/>
                <a:cxnLst/>
                <a:rect l="l" t="t" r="r" b="b"/>
                <a:pathLst>
                  <a:path w="231029" h="567485" extrusionOk="0">
                    <a:moveTo>
                      <a:pt x="132721" y="9423"/>
                    </a:moveTo>
                    <a:lnTo>
                      <a:pt x="8477" y="0"/>
                    </a:lnTo>
                    <a:cubicBezTo>
                      <a:pt x="8477" y="0"/>
                      <a:pt x="0" y="28669"/>
                      <a:pt x="0" y="49370"/>
                    </a:cubicBezTo>
                    <a:cubicBezTo>
                      <a:pt x="0" y="125045"/>
                      <a:pt x="53409" y="121370"/>
                      <a:pt x="69890" y="159244"/>
                    </a:cubicBezTo>
                    <a:cubicBezTo>
                      <a:pt x="106417" y="243213"/>
                      <a:pt x="139452" y="294730"/>
                      <a:pt x="143490" y="318342"/>
                    </a:cubicBezTo>
                    <a:cubicBezTo>
                      <a:pt x="146656" y="336897"/>
                      <a:pt x="147019" y="567486"/>
                      <a:pt x="147019" y="567486"/>
                    </a:cubicBezTo>
                    <a:lnTo>
                      <a:pt x="195480" y="567486"/>
                    </a:lnTo>
                    <a:cubicBezTo>
                      <a:pt x="195480" y="567486"/>
                      <a:pt x="237974" y="387031"/>
                      <a:pt x="230043" y="313722"/>
                    </a:cubicBezTo>
                    <a:cubicBezTo>
                      <a:pt x="222112" y="240448"/>
                      <a:pt x="132758" y="9423"/>
                      <a:pt x="132758" y="9423"/>
                    </a:cubicBez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1684;p45">
                <a:extLst>
                  <a:ext uri="{FF2B5EF4-FFF2-40B4-BE49-F238E27FC236}">
                    <a16:creationId xmlns:a16="http://schemas.microsoft.com/office/drawing/2014/main" id="{4F9F93F8-8539-4117-8A00-9D9DD57D0EE6}"/>
                  </a:ext>
                </a:extLst>
              </p:cNvPr>
              <p:cNvSpPr/>
              <p:nvPr/>
            </p:nvSpPr>
            <p:spPr>
              <a:xfrm>
                <a:off x="3809350" y="5797853"/>
                <a:ext cx="83248" cy="42688"/>
              </a:xfrm>
              <a:custGeom>
                <a:avLst/>
                <a:gdLst/>
                <a:ahLst/>
                <a:cxnLst/>
                <a:rect l="l" t="t" r="r" b="b"/>
                <a:pathLst>
                  <a:path w="83248" h="42688" extrusionOk="0">
                    <a:moveTo>
                      <a:pt x="5391" y="340"/>
                    </a:moveTo>
                    <a:lnTo>
                      <a:pt x="77573" y="36577"/>
                    </a:lnTo>
                    <a:cubicBezTo>
                      <a:pt x="77937" y="36758"/>
                      <a:pt x="78264" y="37013"/>
                      <a:pt x="78556" y="37341"/>
                    </a:cubicBezTo>
                    <a:lnTo>
                      <a:pt x="83249" y="42689"/>
                    </a:lnTo>
                    <a:lnTo>
                      <a:pt x="76555" y="42507"/>
                    </a:lnTo>
                    <a:cubicBezTo>
                      <a:pt x="76118" y="42507"/>
                      <a:pt x="75681" y="42398"/>
                      <a:pt x="75281" y="42216"/>
                    </a:cubicBezTo>
                    <a:lnTo>
                      <a:pt x="1862" y="7908"/>
                    </a:lnTo>
                    <a:cubicBezTo>
                      <a:pt x="298" y="7180"/>
                      <a:pt x="-393" y="5397"/>
                      <a:pt x="225" y="3796"/>
                    </a:cubicBezTo>
                    <a:lnTo>
                      <a:pt x="953" y="2014"/>
                    </a:lnTo>
                    <a:cubicBezTo>
                      <a:pt x="1644" y="268"/>
                      <a:pt x="3681" y="-497"/>
                      <a:pt x="5391" y="340"/>
                    </a:cubicBezTo>
                    <a:close/>
                  </a:path>
                </a:pathLst>
              </a:custGeom>
              <a:solidFill>
                <a:srgbClr val="EE3A5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1685;p45">
                <a:extLst>
                  <a:ext uri="{FF2B5EF4-FFF2-40B4-BE49-F238E27FC236}">
                    <a16:creationId xmlns:a16="http://schemas.microsoft.com/office/drawing/2014/main" id="{B37F58F2-627C-4257-A467-F89A36CA7954}"/>
                  </a:ext>
                </a:extLst>
              </p:cNvPr>
              <p:cNvSpPr/>
              <p:nvPr/>
            </p:nvSpPr>
            <p:spPr>
              <a:xfrm>
                <a:off x="3816597" y="5816457"/>
                <a:ext cx="34417" cy="3828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38288" extrusionOk="0">
                    <a:moveTo>
                      <a:pt x="11206" y="12516"/>
                    </a:moveTo>
                    <a:lnTo>
                      <a:pt x="34417" y="0"/>
                    </a:lnTo>
                    <a:lnTo>
                      <a:pt x="30597" y="33472"/>
                    </a:lnTo>
                    <a:cubicBezTo>
                      <a:pt x="30597" y="33472"/>
                      <a:pt x="11533" y="44641"/>
                      <a:pt x="0" y="32962"/>
                    </a:cubicBezTo>
                    <a:lnTo>
                      <a:pt x="11206" y="12516"/>
                    </a:ln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1686;p45">
                <a:extLst>
                  <a:ext uri="{FF2B5EF4-FFF2-40B4-BE49-F238E27FC236}">
                    <a16:creationId xmlns:a16="http://schemas.microsoft.com/office/drawing/2014/main" id="{C0E74854-BC36-4F93-86A6-608D0CEF6919}"/>
                  </a:ext>
                </a:extLst>
              </p:cNvPr>
              <p:cNvSpPr/>
              <p:nvPr/>
            </p:nvSpPr>
            <p:spPr>
              <a:xfrm>
                <a:off x="3847158" y="5816420"/>
                <a:ext cx="29988" cy="33471"/>
              </a:xfrm>
              <a:custGeom>
                <a:avLst/>
                <a:gdLst/>
                <a:ahLst/>
                <a:cxnLst/>
                <a:rect l="l" t="t" r="r" b="b"/>
                <a:pathLst>
                  <a:path w="29988" h="33471" extrusionOk="0">
                    <a:moveTo>
                      <a:pt x="29906" y="13462"/>
                    </a:moveTo>
                    <a:lnTo>
                      <a:pt x="28087" y="24121"/>
                    </a:lnTo>
                    <a:cubicBezTo>
                      <a:pt x="27505" y="27541"/>
                      <a:pt x="24776" y="30161"/>
                      <a:pt x="21356" y="30634"/>
                    </a:cubicBezTo>
                    <a:lnTo>
                      <a:pt x="0" y="33472"/>
                    </a:lnTo>
                    <a:lnTo>
                      <a:pt x="3820" y="0"/>
                    </a:lnTo>
                    <a:lnTo>
                      <a:pt x="23794" y="4403"/>
                    </a:lnTo>
                    <a:cubicBezTo>
                      <a:pt x="27905" y="5312"/>
                      <a:pt x="30597" y="9278"/>
                      <a:pt x="29870" y="13462"/>
                    </a:cubicBez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1687;p45">
                <a:extLst>
                  <a:ext uri="{FF2B5EF4-FFF2-40B4-BE49-F238E27FC236}">
                    <a16:creationId xmlns:a16="http://schemas.microsoft.com/office/drawing/2014/main" id="{D7C7A6B1-29D3-4228-8D97-A1F0CE323AF0}"/>
                  </a:ext>
                </a:extLst>
              </p:cNvPr>
              <p:cNvSpPr/>
              <p:nvPr/>
            </p:nvSpPr>
            <p:spPr>
              <a:xfrm>
                <a:off x="3651313" y="5792699"/>
                <a:ext cx="179617" cy="147037"/>
              </a:xfrm>
              <a:custGeom>
                <a:avLst/>
                <a:gdLst/>
                <a:ahLst/>
                <a:cxnLst/>
                <a:rect l="l" t="t" r="r" b="b"/>
                <a:pathLst>
                  <a:path w="179617" h="147037" extrusionOk="0">
                    <a:moveTo>
                      <a:pt x="0" y="35000"/>
                    </a:moveTo>
                    <a:cubicBezTo>
                      <a:pt x="0" y="35000"/>
                      <a:pt x="18882" y="129884"/>
                      <a:pt x="62249" y="145637"/>
                    </a:cubicBezTo>
                    <a:cubicBezTo>
                      <a:pt x="101251" y="159790"/>
                      <a:pt x="179618" y="61995"/>
                      <a:pt x="179618" y="61995"/>
                    </a:cubicBezTo>
                    <a:lnTo>
                      <a:pt x="176489" y="36273"/>
                    </a:lnTo>
                    <a:lnTo>
                      <a:pt x="78221" y="100014"/>
                    </a:lnTo>
                    <a:lnTo>
                      <a:pt x="38674" y="0"/>
                    </a:lnTo>
                    <a:cubicBezTo>
                      <a:pt x="38674" y="0"/>
                      <a:pt x="20992" y="13971"/>
                      <a:pt x="0" y="35000"/>
                    </a:cubicBez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1688;p45">
                <a:extLst>
                  <a:ext uri="{FF2B5EF4-FFF2-40B4-BE49-F238E27FC236}">
                    <a16:creationId xmlns:a16="http://schemas.microsoft.com/office/drawing/2014/main" id="{2264EC95-6342-4D4E-85AC-507EBB847B3F}"/>
                  </a:ext>
                </a:extLst>
              </p:cNvPr>
              <p:cNvSpPr/>
              <p:nvPr/>
            </p:nvSpPr>
            <p:spPr>
              <a:xfrm>
                <a:off x="3462034" y="6632743"/>
                <a:ext cx="20418" cy="11913"/>
              </a:xfrm>
              <a:custGeom>
                <a:avLst/>
                <a:gdLst/>
                <a:ahLst/>
                <a:cxnLst/>
                <a:rect l="l" t="t" r="r" b="b"/>
                <a:pathLst>
                  <a:path w="20418" h="11913" extrusionOk="0">
                    <a:moveTo>
                      <a:pt x="8279" y="8711"/>
                    </a:moveTo>
                    <a:cubicBezTo>
                      <a:pt x="5368" y="6529"/>
                      <a:pt x="2676" y="4054"/>
                      <a:pt x="238" y="1362"/>
                    </a:cubicBezTo>
                    <a:cubicBezTo>
                      <a:pt x="-16" y="1108"/>
                      <a:pt x="-89" y="708"/>
                      <a:pt x="129" y="416"/>
                    </a:cubicBezTo>
                    <a:cubicBezTo>
                      <a:pt x="275" y="125"/>
                      <a:pt x="639" y="-57"/>
                      <a:pt x="966" y="16"/>
                    </a:cubicBezTo>
                    <a:cubicBezTo>
                      <a:pt x="2749" y="307"/>
                      <a:pt x="18211" y="2745"/>
                      <a:pt x="20176" y="7074"/>
                    </a:cubicBezTo>
                    <a:cubicBezTo>
                      <a:pt x="20576" y="7911"/>
                      <a:pt x="20467" y="8857"/>
                      <a:pt x="19957" y="9621"/>
                    </a:cubicBezTo>
                    <a:cubicBezTo>
                      <a:pt x="19193" y="10931"/>
                      <a:pt x="17884" y="11767"/>
                      <a:pt x="16356" y="11913"/>
                    </a:cubicBezTo>
                    <a:cubicBezTo>
                      <a:pt x="13372" y="11804"/>
                      <a:pt x="10534" y="10676"/>
                      <a:pt x="8279" y="8711"/>
                    </a:cubicBezTo>
                    <a:close/>
                    <a:moveTo>
                      <a:pt x="3113" y="2017"/>
                    </a:moveTo>
                    <a:cubicBezTo>
                      <a:pt x="8533" y="7511"/>
                      <a:pt x="13336" y="10531"/>
                      <a:pt x="16101" y="10385"/>
                    </a:cubicBezTo>
                    <a:cubicBezTo>
                      <a:pt x="17083" y="10312"/>
                      <a:pt x="17993" y="9730"/>
                      <a:pt x="18466" y="8857"/>
                    </a:cubicBezTo>
                    <a:cubicBezTo>
                      <a:pt x="18684" y="8566"/>
                      <a:pt x="18720" y="8202"/>
                      <a:pt x="18575" y="7875"/>
                    </a:cubicBezTo>
                    <a:cubicBezTo>
                      <a:pt x="17520" y="5401"/>
                      <a:pt x="9334" y="3181"/>
                      <a:pt x="3076" y="2017"/>
                    </a:cubicBez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1689;p45">
                <a:extLst>
                  <a:ext uri="{FF2B5EF4-FFF2-40B4-BE49-F238E27FC236}">
                    <a16:creationId xmlns:a16="http://schemas.microsoft.com/office/drawing/2014/main" id="{32E1504F-7344-428A-A0C1-66DB548F22DC}"/>
                  </a:ext>
                </a:extLst>
              </p:cNvPr>
              <p:cNvSpPr/>
              <p:nvPr/>
            </p:nvSpPr>
            <p:spPr>
              <a:xfrm>
                <a:off x="3462063" y="6625495"/>
                <a:ext cx="18406" cy="9092"/>
              </a:xfrm>
              <a:custGeom>
                <a:avLst/>
                <a:gdLst/>
                <a:ahLst/>
                <a:cxnLst/>
                <a:rect l="l" t="t" r="r" b="b"/>
                <a:pathLst>
                  <a:path w="18406" h="9092" extrusionOk="0">
                    <a:moveTo>
                      <a:pt x="319" y="8755"/>
                    </a:moveTo>
                    <a:cubicBezTo>
                      <a:pt x="319" y="8755"/>
                      <a:pt x="101" y="8501"/>
                      <a:pt x="28" y="8355"/>
                    </a:cubicBezTo>
                    <a:cubicBezTo>
                      <a:pt x="-45" y="8064"/>
                      <a:pt x="28" y="7773"/>
                      <a:pt x="210" y="7555"/>
                    </a:cubicBezTo>
                    <a:cubicBezTo>
                      <a:pt x="537" y="7045"/>
                      <a:pt x="10142" y="-3360"/>
                      <a:pt x="16436" y="1115"/>
                    </a:cubicBezTo>
                    <a:lnTo>
                      <a:pt x="17018" y="1479"/>
                    </a:lnTo>
                    <a:cubicBezTo>
                      <a:pt x="18692" y="2934"/>
                      <a:pt x="18546" y="4244"/>
                      <a:pt x="18146" y="5044"/>
                    </a:cubicBezTo>
                    <a:cubicBezTo>
                      <a:pt x="16364" y="8573"/>
                      <a:pt x="5230" y="9701"/>
                      <a:pt x="719" y="8792"/>
                    </a:cubicBezTo>
                    <a:lnTo>
                      <a:pt x="355" y="8719"/>
                    </a:lnTo>
                    <a:close/>
                    <a:moveTo>
                      <a:pt x="15490" y="2461"/>
                    </a:moveTo>
                    <a:cubicBezTo>
                      <a:pt x="11452" y="-486"/>
                      <a:pt x="5158" y="5081"/>
                      <a:pt x="2538" y="7482"/>
                    </a:cubicBezTo>
                    <a:cubicBezTo>
                      <a:pt x="7522" y="7918"/>
                      <a:pt x="15527" y="6500"/>
                      <a:pt x="16618" y="4390"/>
                    </a:cubicBezTo>
                    <a:cubicBezTo>
                      <a:pt x="16618" y="4390"/>
                      <a:pt x="17018" y="3734"/>
                      <a:pt x="15891" y="2752"/>
                    </a:cubicBezTo>
                    <a:lnTo>
                      <a:pt x="15527" y="2461"/>
                    </a:ln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690;p45">
                <a:extLst>
                  <a:ext uri="{FF2B5EF4-FFF2-40B4-BE49-F238E27FC236}">
                    <a16:creationId xmlns:a16="http://schemas.microsoft.com/office/drawing/2014/main" id="{6543EC93-B671-48C7-A10D-2A2B82628C0A}"/>
                  </a:ext>
                </a:extLst>
              </p:cNvPr>
              <p:cNvSpPr/>
              <p:nvPr/>
            </p:nvSpPr>
            <p:spPr>
              <a:xfrm>
                <a:off x="3409132" y="6614250"/>
                <a:ext cx="93757" cy="62813"/>
              </a:xfrm>
              <a:custGeom>
                <a:avLst/>
                <a:gdLst/>
                <a:ahLst/>
                <a:cxnLst/>
                <a:rect l="l" t="t" r="r" b="b"/>
                <a:pathLst>
                  <a:path w="93757" h="62813" extrusionOk="0">
                    <a:moveTo>
                      <a:pt x="16977" y="2537"/>
                    </a:moveTo>
                    <a:lnTo>
                      <a:pt x="715" y="31498"/>
                    </a:lnTo>
                    <a:cubicBezTo>
                      <a:pt x="-850" y="34044"/>
                      <a:pt x="278" y="37428"/>
                      <a:pt x="2898" y="38956"/>
                    </a:cubicBezTo>
                    <a:cubicBezTo>
                      <a:pt x="11738" y="44122"/>
                      <a:pt x="23635" y="51398"/>
                      <a:pt x="28802" y="53727"/>
                    </a:cubicBezTo>
                    <a:cubicBezTo>
                      <a:pt x="55433" y="65697"/>
                      <a:pt x="71296" y="62531"/>
                      <a:pt x="86358" y="62167"/>
                    </a:cubicBezTo>
                    <a:cubicBezTo>
                      <a:pt x="91524" y="62059"/>
                      <a:pt x="94871" y="56492"/>
                      <a:pt x="93416" y="51508"/>
                    </a:cubicBezTo>
                    <a:lnTo>
                      <a:pt x="92761" y="49252"/>
                    </a:lnTo>
                    <a:cubicBezTo>
                      <a:pt x="92215" y="47360"/>
                      <a:pt x="90760" y="45832"/>
                      <a:pt x="88868" y="45322"/>
                    </a:cubicBezTo>
                    <a:cubicBezTo>
                      <a:pt x="66893" y="39538"/>
                      <a:pt x="54341" y="15417"/>
                      <a:pt x="54341" y="15417"/>
                    </a:cubicBezTo>
                    <a:lnTo>
                      <a:pt x="23853" y="536"/>
                    </a:lnTo>
                    <a:cubicBezTo>
                      <a:pt x="21379" y="-664"/>
                      <a:pt x="18396" y="209"/>
                      <a:pt x="16977" y="2574"/>
                    </a:cubicBez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691;p45">
                <a:extLst>
                  <a:ext uri="{FF2B5EF4-FFF2-40B4-BE49-F238E27FC236}">
                    <a16:creationId xmlns:a16="http://schemas.microsoft.com/office/drawing/2014/main" id="{8671AD02-42EF-459B-91E1-0436BBA995E3}"/>
                  </a:ext>
                </a:extLst>
              </p:cNvPr>
              <p:cNvSpPr/>
              <p:nvPr/>
            </p:nvSpPr>
            <p:spPr>
              <a:xfrm>
                <a:off x="3699210" y="6644866"/>
                <a:ext cx="21777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21777" h="8200" extrusionOk="0">
                    <a:moveTo>
                      <a:pt x="10242" y="7066"/>
                    </a:moveTo>
                    <a:cubicBezTo>
                      <a:pt x="6822" y="5793"/>
                      <a:pt x="3547" y="4228"/>
                      <a:pt x="419" y="2373"/>
                    </a:cubicBezTo>
                    <a:cubicBezTo>
                      <a:pt x="91" y="2228"/>
                      <a:pt x="-54" y="1864"/>
                      <a:pt x="18" y="1500"/>
                    </a:cubicBezTo>
                    <a:cubicBezTo>
                      <a:pt x="91" y="1172"/>
                      <a:pt x="346" y="918"/>
                      <a:pt x="710" y="845"/>
                    </a:cubicBezTo>
                    <a:cubicBezTo>
                      <a:pt x="2492" y="590"/>
                      <a:pt x="17991" y="-1520"/>
                      <a:pt x="21120" y="2082"/>
                    </a:cubicBezTo>
                    <a:cubicBezTo>
                      <a:pt x="21738" y="2774"/>
                      <a:pt x="21920" y="3719"/>
                      <a:pt x="21666" y="4593"/>
                    </a:cubicBezTo>
                    <a:cubicBezTo>
                      <a:pt x="21302" y="6048"/>
                      <a:pt x="20283" y="7248"/>
                      <a:pt x="18901" y="7794"/>
                    </a:cubicBezTo>
                    <a:cubicBezTo>
                      <a:pt x="16026" y="8522"/>
                      <a:pt x="12970" y="8267"/>
                      <a:pt x="10242" y="7066"/>
                    </a:cubicBezTo>
                    <a:close/>
                    <a:moveTo>
                      <a:pt x="3366" y="2155"/>
                    </a:moveTo>
                    <a:cubicBezTo>
                      <a:pt x="10133" y="5829"/>
                      <a:pt x="15626" y="7357"/>
                      <a:pt x="18246" y="6412"/>
                    </a:cubicBezTo>
                    <a:cubicBezTo>
                      <a:pt x="19192" y="6048"/>
                      <a:pt x="19847" y="5211"/>
                      <a:pt x="20065" y="4265"/>
                    </a:cubicBezTo>
                    <a:cubicBezTo>
                      <a:pt x="20174" y="3938"/>
                      <a:pt x="20101" y="3574"/>
                      <a:pt x="19883" y="3319"/>
                    </a:cubicBezTo>
                    <a:cubicBezTo>
                      <a:pt x="18173" y="1245"/>
                      <a:pt x="9696" y="1500"/>
                      <a:pt x="3366" y="2191"/>
                    </a:cubicBez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692;p45">
                <a:extLst>
                  <a:ext uri="{FF2B5EF4-FFF2-40B4-BE49-F238E27FC236}">
                    <a16:creationId xmlns:a16="http://schemas.microsoft.com/office/drawing/2014/main" id="{BD184C3C-877E-442B-A32D-473F45431C46}"/>
                  </a:ext>
                </a:extLst>
              </p:cNvPr>
              <p:cNvSpPr/>
              <p:nvPr/>
            </p:nvSpPr>
            <p:spPr>
              <a:xfrm>
                <a:off x="3698401" y="6635751"/>
                <a:ext cx="16542" cy="12251"/>
              </a:xfrm>
              <a:custGeom>
                <a:avLst/>
                <a:gdLst/>
                <a:ahLst/>
                <a:cxnLst/>
                <a:rect l="l" t="t" r="r" b="b"/>
                <a:pathLst>
                  <a:path w="16542" h="12251" extrusionOk="0">
                    <a:moveTo>
                      <a:pt x="537" y="12252"/>
                    </a:moveTo>
                    <a:cubicBezTo>
                      <a:pt x="537" y="12252"/>
                      <a:pt x="245" y="12070"/>
                      <a:pt x="136" y="11961"/>
                    </a:cubicBezTo>
                    <a:cubicBezTo>
                      <a:pt x="-9" y="11706"/>
                      <a:pt x="-46" y="11415"/>
                      <a:pt x="64" y="11160"/>
                    </a:cubicBezTo>
                    <a:cubicBezTo>
                      <a:pt x="245" y="10578"/>
                      <a:pt x="6430" y="-2156"/>
                      <a:pt x="13743" y="319"/>
                    </a:cubicBezTo>
                    <a:lnTo>
                      <a:pt x="14398" y="501"/>
                    </a:lnTo>
                    <a:cubicBezTo>
                      <a:pt x="16399" y="1410"/>
                      <a:pt x="16654" y="2683"/>
                      <a:pt x="16508" y="3593"/>
                    </a:cubicBezTo>
                    <a:cubicBezTo>
                      <a:pt x="15817" y="7486"/>
                      <a:pt x="5484" y="11779"/>
                      <a:pt x="900" y="12215"/>
                    </a:cubicBezTo>
                    <a:lnTo>
                      <a:pt x="537" y="12215"/>
                    </a:lnTo>
                    <a:close/>
                    <a:moveTo>
                      <a:pt x="13234" y="1883"/>
                    </a:moveTo>
                    <a:cubicBezTo>
                      <a:pt x="8504" y="246"/>
                      <a:pt x="4102" y="7376"/>
                      <a:pt x="2283" y="10433"/>
                    </a:cubicBezTo>
                    <a:cubicBezTo>
                      <a:pt x="7194" y="9414"/>
                      <a:pt x="14434" y="5739"/>
                      <a:pt x="14871" y="3411"/>
                    </a:cubicBezTo>
                    <a:cubicBezTo>
                      <a:pt x="14871" y="3411"/>
                      <a:pt x="15089" y="2683"/>
                      <a:pt x="13707" y="2065"/>
                    </a:cubicBezTo>
                    <a:lnTo>
                      <a:pt x="13270" y="1883"/>
                    </a:ln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693;p45">
                <a:extLst>
                  <a:ext uri="{FF2B5EF4-FFF2-40B4-BE49-F238E27FC236}">
                    <a16:creationId xmlns:a16="http://schemas.microsoft.com/office/drawing/2014/main" id="{D9215594-5394-4620-B3CC-783043CA8319}"/>
                  </a:ext>
                </a:extLst>
              </p:cNvPr>
              <p:cNvSpPr/>
              <p:nvPr/>
            </p:nvSpPr>
            <p:spPr>
              <a:xfrm>
                <a:off x="3657465" y="6643892"/>
                <a:ext cx="96960" cy="50743"/>
              </a:xfrm>
              <a:custGeom>
                <a:avLst/>
                <a:gdLst/>
                <a:ahLst/>
                <a:cxnLst/>
                <a:rect l="l" t="t" r="r" b="b"/>
                <a:pathLst>
                  <a:path w="96960" h="50743" extrusionOk="0">
                    <a:moveTo>
                      <a:pt x="252" y="9205"/>
                    </a:moveTo>
                    <a:cubicBezTo>
                      <a:pt x="-185" y="15389"/>
                      <a:pt x="34" y="24739"/>
                      <a:pt x="252" y="34672"/>
                    </a:cubicBezTo>
                    <a:cubicBezTo>
                      <a:pt x="361" y="39474"/>
                      <a:pt x="3235" y="47442"/>
                      <a:pt x="7601" y="49116"/>
                    </a:cubicBezTo>
                    <a:cubicBezTo>
                      <a:pt x="14368" y="51699"/>
                      <a:pt x="25356" y="50898"/>
                      <a:pt x="37798" y="48861"/>
                    </a:cubicBezTo>
                    <a:cubicBezTo>
                      <a:pt x="54061" y="46241"/>
                      <a:pt x="81056" y="32234"/>
                      <a:pt x="92007" y="26304"/>
                    </a:cubicBezTo>
                    <a:cubicBezTo>
                      <a:pt x="96191" y="24048"/>
                      <a:pt x="98229" y="18664"/>
                      <a:pt x="96118" y="14298"/>
                    </a:cubicBezTo>
                    <a:cubicBezTo>
                      <a:pt x="95609" y="13280"/>
                      <a:pt x="95136" y="12406"/>
                      <a:pt x="94772" y="11715"/>
                    </a:cubicBezTo>
                    <a:cubicBezTo>
                      <a:pt x="94117" y="10587"/>
                      <a:pt x="92953" y="9969"/>
                      <a:pt x="91680" y="10005"/>
                    </a:cubicBezTo>
                    <a:cubicBezTo>
                      <a:pt x="76800" y="10442"/>
                      <a:pt x="74653" y="9787"/>
                      <a:pt x="60755" y="9787"/>
                    </a:cubicBezTo>
                    <a:cubicBezTo>
                      <a:pt x="46857" y="9787"/>
                      <a:pt x="40927" y="0"/>
                      <a:pt x="40927" y="0"/>
                    </a:cubicBezTo>
                    <a:cubicBezTo>
                      <a:pt x="40927" y="0"/>
                      <a:pt x="24191" y="5166"/>
                      <a:pt x="11203" y="2474"/>
                    </a:cubicBezTo>
                    <a:cubicBezTo>
                      <a:pt x="-1749" y="-219"/>
                      <a:pt x="216" y="9168"/>
                      <a:pt x="216" y="9168"/>
                    </a:cubicBez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694;p45">
                <a:extLst>
                  <a:ext uri="{FF2B5EF4-FFF2-40B4-BE49-F238E27FC236}">
                    <a16:creationId xmlns:a16="http://schemas.microsoft.com/office/drawing/2014/main" id="{E347C0EE-E25F-4A49-B655-AEC66E12AC19}"/>
                  </a:ext>
                </a:extLst>
              </p:cNvPr>
              <p:cNvSpPr/>
              <p:nvPr/>
            </p:nvSpPr>
            <p:spPr>
              <a:xfrm>
                <a:off x="3454610" y="5739145"/>
                <a:ext cx="84755" cy="107290"/>
              </a:xfrm>
              <a:custGeom>
                <a:avLst/>
                <a:gdLst/>
                <a:ahLst/>
                <a:cxnLst/>
                <a:rect l="l" t="t" r="r" b="b"/>
                <a:pathLst>
                  <a:path w="84755" h="107290" extrusionOk="0">
                    <a:moveTo>
                      <a:pt x="78207" y="0"/>
                    </a:moveTo>
                    <a:cubicBezTo>
                      <a:pt x="64200" y="5930"/>
                      <a:pt x="50630" y="12807"/>
                      <a:pt x="37532" y="20592"/>
                    </a:cubicBezTo>
                    <a:cubicBezTo>
                      <a:pt x="25053" y="28014"/>
                      <a:pt x="12865" y="36455"/>
                      <a:pt x="3879" y="47879"/>
                    </a:cubicBezTo>
                    <a:cubicBezTo>
                      <a:pt x="1696" y="50644"/>
                      <a:pt x="-378" y="53955"/>
                      <a:pt x="59" y="57484"/>
                    </a:cubicBezTo>
                    <a:cubicBezTo>
                      <a:pt x="313" y="59594"/>
                      <a:pt x="1441" y="61486"/>
                      <a:pt x="2605" y="63268"/>
                    </a:cubicBezTo>
                    <a:cubicBezTo>
                      <a:pt x="13665" y="80477"/>
                      <a:pt x="28073" y="95503"/>
                      <a:pt x="44772" y="107290"/>
                    </a:cubicBezTo>
                    <a:cubicBezTo>
                      <a:pt x="48774" y="82405"/>
                      <a:pt x="57433" y="58284"/>
                      <a:pt x="70130" y="36528"/>
                    </a:cubicBezTo>
                    <a:cubicBezTo>
                      <a:pt x="76242" y="26050"/>
                      <a:pt x="83519" y="15572"/>
                      <a:pt x="84756" y="3493"/>
                    </a:cubicBezTo>
                    <a:lnTo>
                      <a:pt x="78243" y="36"/>
                    </a:ln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695;p45">
                <a:extLst>
                  <a:ext uri="{FF2B5EF4-FFF2-40B4-BE49-F238E27FC236}">
                    <a16:creationId xmlns:a16="http://schemas.microsoft.com/office/drawing/2014/main" id="{6C197047-53B5-46D8-93D5-9BE7BE1A6E67}"/>
                  </a:ext>
                </a:extLst>
              </p:cNvPr>
              <p:cNvSpPr/>
              <p:nvPr/>
            </p:nvSpPr>
            <p:spPr>
              <a:xfrm>
                <a:off x="3707997" y="5667291"/>
                <a:ext cx="11205" cy="24103"/>
              </a:xfrm>
              <a:custGeom>
                <a:avLst/>
                <a:gdLst/>
                <a:ahLst/>
                <a:cxnLst/>
                <a:rect l="l" t="t" r="r" b="b"/>
                <a:pathLst>
                  <a:path w="11205" h="24103" extrusionOk="0">
                    <a:moveTo>
                      <a:pt x="8950" y="0"/>
                    </a:moveTo>
                    <a:cubicBezTo>
                      <a:pt x="8659" y="7968"/>
                      <a:pt x="9423" y="15935"/>
                      <a:pt x="11206" y="23685"/>
                    </a:cubicBezTo>
                    <a:cubicBezTo>
                      <a:pt x="5821" y="25504"/>
                      <a:pt x="0" y="20810"/>
                      <a:pt x="0" y="20810"/>
                    </a:cubicBezTo>
                    <a:lnTo>
                      <a:pt x="8914" y="0"/>
                    </a:ln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696;p45">
                <a:extLst>
                  <a:ext uri="{FF2B5EF4-FFF2-40B4-BE49-F238E27FC236}">
                    <a16:creationId xmlns:a16="http://schemas.microsoft.com/office/drawing/2014/main" id="{14A57D98-3827-4D51-B82F-3441BD5498BD}"/>
                  </a:ext>
                </a:extLst>
              </p:cNvPr>
              <p:cNvSpPr/>
              <p:nvPr/>
            </p:nvSpPr>
            <p:spPr>
              <a:xfrm>
                <a:off x="3701966" y="5656239"/>
                <a:ext cx="25445" cy="31861"/>
              </a:xfrm>
              <a:custGeom>
                <a:avLst/>
                <a:gdLst/>
                <a:ahLst/>
                <a:cxnLst/>
                <a:rect l="l" t="t" r="r" b="b"/>
                <a:pathLst>
                  <a:path w="25445" h="31861" extrusionOk="0">
                    <a:moveTo>
                      <a:pt x="10834" y="31861"/>
                    </a:moveTo>
                    <a:cubicBezTo>
                      <a:pt x="9888" y="31861"/>
                      <a:pt x="8978" y="31716"/>
                      <a:pt x="8105" y="31461"/>
                    </a:cubicBezTo>
                    <a:cubicBezTo>
                      <a:pt x="1592" y="29533"/>
                      <a:pt x="-1682" y="20983"/>
                      <a:pt x="865" y="12434"/>
                    </a:cubicBezTo>
                    <a:cubicBezTo>
                      <a:pt x="3411" y="3847"/>
                      <a:pt x="10761" y="-1537"/>
                      <a:pt x="17309" y="391"/>
                    </a:cubicBezTo>
                    <a:cubicBezTo>
                      <a:pt x="20620" y="1374"/>
                      <a:pt x="23167" y="3993"/>
                      <a:pt x="24513" y="7777"/>
                    </a:cubicBezTo>
                    <a:cubicBezTo>
                      <a:pt x="25750" y="11270"/>
                      <a:pt x="25750" y="15417"/>
                      <a:pt x="24549" y="19419"/>
                    </a:cubicBezTo>
                    <a:cubicBezTo>
                      <a:pt x="22439" y="26623"/>
                      <a:pt x="16655" y="31861"/>
                      <a:pt x="10834" y="31861"/>
                    </a:cubicBezTo>
                    <a:close/>
                    <a:moveTo>
                      <a:pt x="14544" y="1810"/>
                    </a:moveTo>
                    <a:cubicBezTo>
                      <a:pt x="9596" y="1810"/>
                      <a:pt x="4539" y="6358"/>
                      <a:pt x="2611" y="12943"/>
                    </a:cubicBezTo>
                    <a:cubicBezTo>
                      <a:pt x="356" y="20547"/>
                      <a:pt x="3048" y="28078"/>
                      <a:pt x="8614" y="29715"/>
                    </a:cubicBezTo>
                    <a:cubicBezTo>
                      <a:pt x="9342" y="29933"/>
                      <a:pt x="10069" y="30042"/>
                      <a:pt x="10834" y="30042"/>
                    </a:cubicBezTo>
                    <a:cubicBezTo>
                      <a:pt x="15854" y="30042"/>
                      <a:pt x="20875" y="25349"/>
                      <a:pt x="22803" y="18910"/>
                    </a:cubicBezTo>
                    <a:cubicBezTo>
                      <a:pt x="23895" y="15271"/>
                      <a:pt x="23858" y="11524"/>
                      <a:pt x="22803" y="8359"/>
                    </a:cubicBezTo>
                    <a:cubicBezTo>
                      <a:pt x="21675" y="5157"/>
                      <a:pt x="19565" y="2938"/>
                      <a:pt x="16800" y="2101"/>
                    </a:cubicBezTo>
                    <a:cubicBezTo>
                      <a:pt x="16073" y="1883"/>
                      <a:pt x="15308" y="1774"/>
                      <a:pt x="14581" y="1774"/>
                    </a:cubicBez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697;p45">
                <a:extLst>
                  <a:ext uri="{FF2B5EF4-FFF2-40B4-BE49-F238E27FC236}">
                    <a16:creationId xmlns:a16="http://schemas.microsoft.com/office/drawing/2014/main" id="{7AFD2D00-0F10-4BBF-A9EC-23D75803BD09}"/>
                  </a:ext>
                </a:extLst>
              </p:cNvPr>
              <p:cNvSpPr/>
              <p:nvPr/>
            </p:nvSpPr>
            <p:spPr>
              <a:xfrm>
                <a:off x="3590052" y="5662452"/>
                <a:ext cx="66474" cy="108793"/>
              </a:xfrm>
              <a:custGeom>
                <a:avLst/>
                <a:gdLst/>
                <a:ahLst/>
                <a:cxnLst/>
                <a:rect l="l" t="t" r="r" b="b"/>
                <a:pathLst>
                  <a:path w="66474" h="108793" extrusionOk="0">
                    <a:moveTo>
                      <a:pt x="35576" y="0"/>
                    </a:moveTo>
                    <a:lnTo>
                      <a:pt x="47655" y="24703"/>
                    </a:lnTo>
                    <a:lnTo>
                      <a:pt x="64172" y="58393"/>
                    </a:lnTo>
                    <a:cubicBezTo>
                      <a:pt x="61189" y="60721"/>
                      <a:pt x="58642" y="63596"/>
                      <a:pt x="56714" y="66870"/>
                    </a:cubicBezTo>
                    <a:cubicBezTo>
                      <a:pt x="52057" y="73892"/>
                      <a:pt x="48346" y="78949"/>
                      <a:pt x="62680" y="91828"/>
                    </a:cubicBezTo>
                    <a:cubicBezTo>
                      <a:pt x="65846" y="94484"/>
                      <a:pt x="67192" y="98741"/>
                      <a:pt x="66100" y="102743"/>
                    </a:cubicBezTo>
                    <a:cubicBezTo>
                      <a:pt x="64536" y="107508"/>
                      <a:pt x="59188" y="111474"/>
                      <a:pt x="42489" y="106490"/>
                    </a:cubicBezTo>
                    <a:cubicBezTo>
                      <a:pt x="26480" y="101287"/>
                      <a:pt x="12582" y="91137"/>
                      <a:pt x="2759" y="77493"/>
                    </a:cubicBezTo>
                    <a:cubicBezTo>
                      <a:pt x="-2116" y="70981"/>
                      <a:pt x="-188" y="67088"/>
                      <a:pt x="5852" y="61849"/>
                    </a:cubicBezTo>
                    <a:cubicBezTo>
                      <a:pt x="23424" y="47151"/>
                      <a:pt x="31356" y="21174"/>
                      <a:pt x="35576" y="0"/>
                    </a:cubicBez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698;p45">
                <a:extLst>
                  <a:ext uri="{FF2B5EF4-FFF2-40B4-BE49-F238E27FC236}">
                    <a16:creationId xmlns:a16="http://schemas.microsoft.com/office/drawing/2014/main" id="{8EB1A65B-E257-4842-8CCC-420622A5C131}"/>
                  </a:ext>
                </a:extLst>
              </p:cNvPr>
              <p:cNvSpPr/>
              <p:nvPr/>
            </p:nvSpPr>
            <p:spPr>
              <a:xfrm>
                <a:off x="3622319" y="5591470"/>
                <a:ext cx="102207" cy="131234"/>
              </a:xfrm>
              <a:custGeom>
                <a:avLst/>
                <a:gdLst/>
                <a:ahLst/>
                <a:cxnLst/>
                <a:rect l="l" t="t" r="r" b="b"/>
                <a:pathLst>
                  <a:path w="102207" h="131234" extrusionOk="0">
                    <a:moveTo>
                      <a:pt x="84186" y="109111"/>
                    </a:moveTo>
                    <a:cubicBezTo>
                      <a:pt x="75564" y="122426"/>
                      <a:pt x="61557" y="129957"/>
                      <a:pt x="47368" y="131085"/>
                    </a:cubicBezTo>
                    <a:cubicBezTo>
                      <a:pt x="42311" y="131486"/>
                      <a:pt x="37254" y="131085"/>
                      <a:pt x="32378" y="129812"/>
                    </a:cubicBezTo>
                    <a:cubicBezTo>
                      <a:pt x="21136" y="126865"/>
                      <a:pt x="11095" y="119406"/>
                      <a:pt x="5165" y="107073"/>
                    </a:cubicBezTo>
                    <a:cubicBezTo>
                      <a:pt x="-5241" y="85353"/>
                      <a:pt x="1818" y="66835"/>
                      <a:pt x="11022" y="34418"/>
                    </a:cubicBezTo>
                    <a:cubicBezTo>
                      <a:pt x="12841" y="27833"/>
                      <a:pt x="16079" y="21721"/>
                      <a:pt x="20481" y="16519"/>
                    </a:cubicBezTo>
                    <a:cubicBezTo>
                      <a:pt x="37254" y="-3201"/>
                      <a:pt x="66796" y="-5602"/>
                      <a:pt x="86551" y="11134"/>
                    </a:cubicBezTo>
                    <a:cubicBezTo>
                      <a:pt x="113365" y="34200"/>
                      <a:pt x="101104" y="82843"/>
                      <a:pt x="84186" y="109111"/>
                    </a:cubicBez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699;p45">
                <a:extLst>
                  <a:ext uri="{FF2B5EF4-FFF2-40B4-BE49-F238E27FC236}">
                    <a16:creationId xmlns:a16="http://schemas.microsoft.com/office/drawing/2014/main" id="{B1B2847B-9402-4689-82CB-40972F9C4EC5}"/>
                  </a:ext>
                </a:extLst>
              </p:cNvPr>
              <p:cNvSpPr/>
              <p:nvPr/>
            </p:nvSpPr>
            <p:spPr>
              <a:xfrm>
                <a:off x="3654224" y="5715897"/>
                <a:ext cx="15462" cy="6807"/>
              </a:xfrm>
              <a:custGeom>
                <a:avLst/>
                <a:gdLst/>
                <a:ahLst/>
                <a:cxnLst/>
                <a:rect l="l" t="t" r="r" b="b"/>
                <a:pathLst>
                  <a:path w="15462" h="6807" extrusionOk="0">
                    <a:moveTo>
                      <a:pt x="15462" y="6658"/>
                    </a:moveTo>
                    <a:cubicBezTo>
                      <a:pt x="10405" y="7058"/>
                      <a:pt x="5348" y="6658"/>
                      <a:pt x="473" y="5385"/>
                    </a:cubicBezTo>
                    <a:lnTo>
                      <a:pt x="0" y="4984"/>
                    </a:lnTo>
                    <a:lnTo>
                      <a:pt x="4948" y="0"/>
                    </a:lnTo>
                    <a:cubicBezTo>
                      <a:pt x="4948" y="0"/>
                      <a:pt x="5203" y="5676"/>
                      <a:pt x="15462" y="6658"/>
                    </a:cubicBez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700;p45">
                <a:extLst>
                  <a:ext uri="{FF2B5EF4-FFF2-40B4-BE49-F238E27FC236}">
                    <a16:creationId xmlns:a16="http://schemas.microsoft.com/office/drawing/2014/main" id="{0E663F11-4EE6-4339-84C5-AA8AF383C1D8}"/>
                  </a:ext>
                </a:extLst>
              </p:cNvPr>
              <p:cNvSpPr/>
              <p:nvPr/>
            </p:nvSpPr>
            <p:spPr>
              <a:xfrm>
                <a:off x="3642254" y="5577024"/>
                <a:ext cx="12951" cy="10990"/>
              </a:xfrm>
              <a:custGeom>
                <a:avLst/>
                <a:gdLst/>
                <a:ahLst/>
                <a:cxnLst/>
                <a:rect l="l" t="t" r="r" b="b"/>
                <a:pathLst>
                  <a:path w="12951" h="10990" extrusionOk="0">
                    <a:moveTo>
                      <a:pt x="12952" y="7861"/>
                    </a:moveTo>
                    <a:cubicBezTo>
                      <a:pt x="10878" y="2659"/>
                      <a:pt x="5567" y="-543"/>
                      <a:pt x="0" y="76"/>
                    </a:cubicBezTo>
                    <a:cubicBezTo>
                      <a:pt x="3966" y="2696"/>
                      <a:pt x="6985" y="6515"/>
                      <a:pt x="8586" y="10991"/>
                    </a:cubicBezTo>
                    <a:lnTo>
                      <a:pt x="12952" y="7861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701;p45">
                <a:extLst>
                  <a:ext uri="{FF2B5EF4-FFF2-40B4-BE49-F238E27FC236}">
                    <a16:creationId xmlns:a16="http://schemas.microsoft.com/office/drawing/2014/main" id="{89AB513F-AE82-41E0-B668-3F5AE2F71FAC}"/>
                  </a:ext>
                </a:extLst>
              </p:cNvPr>
              <p:cNvSpPr/>
              <p:nvPr/>
            </p:nvSpPr>
            <p:spPr>
              <a:xfrm>
                <a:off x="3617172" y="5577980"/>
                <a:ext cx="145838" cy="109129"/>
              </a:xfrm>
              <a:custGeom>
                <a:avLst/>
                <a:gdLst/>
                <a:ahLst/>
                <a:cxnLst/>
                <a:rect l="l" t="t" r="r" b="b"/>
                <a:pathLst>
                  <a:path w="145838" h="109129" extrusionOk="0">
                    <a:moveTo>
                      <a:pt x="137830" y="60023"/>
                    </a:moveTo>
                    <a:cubicBezTo>
                      <a:pt x="129316" y="69010"/>
                      <a:pt x="107342" y="65226"/>
                      <a:pt x="107342" y="65226"/>
                    </a:cubicBezTo>
                    <a:lnTo>
                      <a:pt x="98064" y="56130"/>
                    </a:lnTo>
                    <a:cubicBezTo>
                      <a:pt x="95990" y="54311"/>
                      <a:pt x="91697" y="52311"/>
                      <a:pt x="88678" y="62825"/>
                    </a:cubicBezTo>
                    <a:lnTo>
                      <a:pt x="84566" y="71775"/>
                    </a:lnTo>
                    <a:cubicBezTo>
                      <a:pt x="84566" y="71775"/>
                      <a:pt x="73834" y="89274"/>
                      <a:pt x="57899" y="97752"/>
                    </a:cubicBezTo>
                    <a:cubicBezTo>
                      <a:pt x="55643" y="98952"/>
                      <a:pt x="49312" y="103318"/>
                      <a:pt x="49312" y="103318"/>
                    </a:cubicBezTo>
                    <a:cubicBezTo>
                      <a:pt x="38216" y="110522"/>
                      <a:pt x="24063" y="111067"/>
                      <a:pt x="12421" y="104737"/>
                    </a:cubicBezTo>
                    <a:lnTo>
                      <a:pt x="8164" y="103063"/>
                    </a:lnTo>
                    <a:cubicBezTo>
                      <a:pt x="3799" y="101353"/>
                      <a:pt x="815" y="97242"/>
                      <a:pt x="524" y="92549"/>
                    </a:cubicBezTo>
                    <a:cubicBezTo>
                      <a:pt x="-531" y="74576"/>
                      <a:pt x="-1440" y="30445"/>
                      <a:pt x="13149" y="16037"/>
                    </a:cubicBezTo>
                    <a:cubicBezTo>
                      <a:pt x="26574" y="2794"/>
                      <a:pt x="33814" y="6978"/>
                      <a:pt x="38507" y="5669"/>
                    </a:cubicBezTo>
                    <a:cubicBezTo>
                      <a:pt x="41345" y="4905"/>
                      <a:pt x="54988" y="-4227"/>
                      <a:pt x="74270" y="2394"/>
                    </a:cubicBezTo>
                    <a:cubicBezTo>
                      <a:pt x="110252" y="14764"/>
                      <a:pt x="108870" y="36011"/>
                      <a:pt x="116110" y="34956"/>
                    </a:cubicBezTo>
                    <a:cubicBezTo>
                      <a:pt x="122913" y="33937"/>
                      <a:pt x="127061" y="29426"/>
                      <a:pt x="127570" y="28880"/>
                    </a:cubicBezTo>
                    <a:cubicBezTo>
                      <a:pt x="126952" y="29936"/>
                      <a:pt x="119202" y="42342"/>
                      <a:pt x="122877" y="42742"/>
                    </a:cubicBezTo>
                    <a:cubicBezTo>
                      <a:pt x="126697" y="43179"/>
                      <a:pt x="136338" y="34593"/>
                      <a:pt x="135501" y="37030"/>
                    </a:cubicBezTo>
                    <a:cubicBezTo>
                      <a:pt x="134664" y="39468"/>
                      <a:pt x="124077" y="50455"/>
                      <a:pt x="130517" y="53147"/>
                    </a:cubicBezTo>
                    <a:cubicBezTo>
                      <a:pt x="136302" y="55585"/>
                      <a:pt x="145834" y="46926"/>
                      <a:pt x="145834" y="46926"/>
                    </a:cubicBezTo>
                    <a:cubicBezTo>
                      <a:pt x="145834" y="46926"/>
                      <a:pt x="146307" y="51146"/>
                      <a:pt x="137757" y="60096"/>
                    </a:cubicBez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702;p45">
                <a:extLst>
                  <a:ext uri="{FF2B5EF4-FFF2-40B4-BE49-F238E27FC236}">
                    <a16:creationId xmlns:a16="http://schemas.microsoft.com/office/drawing/2014/main" id="{78041055-35BF-4F1D-A34F-26402D56D207}"/>
                  </a:ext>
                </a:extLst>
              </p:cNvPr>
              <p:cNvSpPr/>
              <p:nvPr/>
            </p:nvSpPr>
            <p:spPr>
              <a:xfrm rot="-3409566">
                <a:off x="3706017" y="5632885"/>
                <a:ext cx="1820" cy="52092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52062" extrusionOk="0">
                    <a:moveTo>
                      <a:pt x="0" y="0"/>
                    </a:moveTo>
                    <a:lnTo>
                      <a:pt x="1819" y="0"/>
                    </a:lnTo>
                    <a:lnTo>
                      <a:pt x="1819" y="52063"/>
                    </a:lnTo>
                    <a:lnTo>
                      <a:pt x="0" y="52063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703;p45">
                <a:extLst>
                  <a:ext uri="{FF2B5EF4-FFF2-40B4-BE49-F238E27FC236}">
                    <a16:creationId xmlns:a16="http://schemas.microsoft.com/office/drawing/2014/main" id="{2BC5F845-CFFA-4898-8DB0-CF6780BE5B63}"/>
                  </a:ext>
                </a:extLst>
              </p:cNvPr>
              <p:cNvSpPr/>
              <p:nvPr/>
            </p:nvSpPr>
            <p:spPr>
              <a:xfrm>
                <a:off x="3667806" y="5643205"/>
                <a:ext cx="25591" cy="37671"/>
              </a:xfrm>
              <a:custGeom>
                <a:avLst/>
                <a:gdLst/>
                <a:ahLst/>
                <a:cxnLst/>
                <a:rect l="l" t="t" r="r" b="b"/>
                <a:pathLst>
                  <a:path w="25591" h="37671" extrusionOk="0">
                    <a:moveTo>
                      <a:pt x="171" y="12590"/>
                    </a:moveTo>
                    <a:cubicBezTo>
                      <a:pt x="-630" y="20120"/>
                      <a:pt x="1407" y="27724"/>
                      <a:pt x="5846" y="33873"/>
                    </a:cubicBezTo>
                    <a:cubicBezTo>
                      <a:pt x="11631" y="41695"/>
                      <a:pt x="21636" y="36420"/>
                      <a:pt x="24510" y="27251"/>
                    </a:cubicBezTo>
                    <a:cubicBezTo>
                      <a:pt x="27057" y="19029"/>
                      <a:pt x="25274" y="6004"/>
                      <a:pt x="17343" y="1493"/>
                    </a:cubicBezTo>
                    <a:cubicBezTo>
                      <a:pt x="9412" y="-3018"/>
                      <a:pt x="1226" y="3276"/>
                      <a:pt x="207" y="12590"/>
                    </a:cubicBezTo>
                    <a:close/>
                  </a:path>
                </a:pathLst>
              </a:custGeom>
              <a:solidFill>
                <a:srgbClr val="A64B3D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704;p45">
                <a:extLst>
                  <a:ext uri="{FF2B5EF4-FFF2-40B4-BE49-F238E27FC236}">
                    <a16:creationId xmlns:a16="http://schemas.microsoft.com/office/drawing/2014/main" id="{A273E833-82DB-488E-9745-2FAA0010176A}"/>
                  </a:ext>
                </a:extLst>
              </p:cNvPr>
              <p:cNvSpPr/>
              <p:nvPr/>
            </p:nvSpPr>
            <p:spPr>
              <a:xfrm>
                <a:off x="3466821" y="5732564"/>
                <a:ext cx="226532" cy="312844"/>
              </a:xfrm>
              <a:custGeom>
                <a:avLst/>
                <a:gdLst/>
                <a:ahLst/>
                <a:cxnLst/>
                <a:rect l="l" t="t" r="r" b="b"/>
                <a:pathLst>
                  <a:path w="226532" h="312844" extrusionOk="0">
                    <a:moveTo>
                      <a:pt x="65997" y="6581"/>
                    </a:moveTo>
                    <a:cubicBezTo>
                      <a:pt x="65997" y="6581"/>
                      <a:pt x="31470" y="47329"/>
                      <a:pt x="20265" y="141922"/>
                    </a:cubicBezTo>
                    <a:cubicBezTo>
                      <a:pt x="9095" y="236515"/>
                      <a:pt x="0" y="299892"/>
                      <a:pt x="0" y="299892"/>
                    </a:cubicBezTo>
                    <a:lnTo>
                      <a:pt x="181982" y="312844"/>
                    </a:lnTo>
                    <a:cubicBezTo>
                      <a:pt x="181982" y="312844"/>
                      <a:pt x="175070" y="252050"/>
                      <a:pt x="181982" y="205372"/>
                    </a:cubicBezTo>
                    <a:cubicBezTo>
                      <a:pt x="188895" y="158694"/>
                      <a:pt x="235319" y="47547"/>
                      <a:pt x="225059" y="29611"/>
                    </a:cubicBezTo>
                    <a:cubicBezTo>
                      <a:pt x="219856" y="20515"/>
                      <a:pt x="180491" y="3088"/>
                      <a:pt x="143054" y="469"/>
                    </a:cubicBezTo>
                    <a:cubicBezTo>
                      <a:pt x="106854" y="-2078"/>
                      <a:pt x="65960" y="6581"/>
                      <a:pt x="65960" y="6581"/>
                    </a:cubicBez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705;p45">
                <a:extLst>
                  <a:ext uri="{FF2B5EF4-FFF2-40B4-BE49-F238E27FC236}">
                    <a16:creationId xmlns:a16="http://schemas.microsoft.com/office/drawing/2014/main" id="{7A141EFD-CBD1-4427-957A-FDCEE2BCAC6F}"/>
                  </a:ext>
                </a:extLst>
              </p:cNvPr>
              <p:cNvSpPr/>
              <p:nvPr/>
            </p:nvSpPr>
            <p:spPr>
              <a:xfrm>
                <a:off x="3624588" y="5749612"/>
                <a:ext cx="91252" cy="110066"/>
              </a:xfrm>
              <a:custGeom>
                <a:avLst/>
                <a:gdLst/>
                <a:ahLst/>
                <a:cxnLst/>
                <a:rect l="l" t="t" r="r" b="b"/>
                <a:pathLst>
                  <a:path w="91252" h="110066" extrusionOk="0">
                    <a:moveTo>
                      <a:pt x="21632" y="9143"/>
                    </a:moveTo>
                    <a:cubicBezTo>
                      <a:pt x="12027" y="17766"/>
                      <a:pt x="6570" y="30063"/>
                      <a:pt x="2714" y="42396"/>
                    </a:cubicBezTo>
                    <a:cubicBezTo>
                      <a:pt x="1113" y="47526"/>
                      <a:pt x="-306" y="52838"/>
                      <a:pt x="57" y="58186"/>
                    </a:cubicBezTo>
                    <a:cubicBezTo>
                      <a:pt x="494" y="65135"/>
                      <a:pt x="3805" y="71538"/>
                      <a:pt x="7079" y="77723"/>
                    </a:cubicBezTo>
                    <a:cubicBezTo>
                      <a:pt x="12755" y="88492"/>
                      <a:pt x="18431" y="99298"/>
                      <a:pt x="24106" y="110067"/>
                    </a:cubicBezTo>
                    <a:cubicBezTo>
                      <a:pt x="44989" y="109339"/>
                      <a:pt x="65727" y="104791"/>
                      <a:pt x="85010" y="96715"/>
                    </a:cubicBezTo>
                    <a:cubicBezTo>
                      <a:pt x="87411" y="95696"/>
                      <a:pt x="89994" y="94459"/>
                      <a:pt x="91049" y="92058"/>
                    </a:cubicBezTo>
                    <a:cubicBezTo>
                      <a:pt x="92904" y="87692"/>
                      <a:pt x="81517" y="53165"/>
                      <a:pt x="79989" y="39558"/>
                    </a:cubicBezTo>
                    <a:cubicBezTo>
                      <a:pt x="76751" y="10526"/>
                      <a:pt x="47354" y="-13923"/>
                      <a:pt x="21632" y="9143"/>
                    </a:cubicBez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706;p45">
                <a:extLst>
                  <a:ext uri="{FF2B5EF4-FFF2-40B4-BE49-F238E27FC236}">
                    <a16:creationId xmlns:a16="http://schemas.microsoft.com/office/drawing/2014/main" id="{948249B8-14AE-47A7-BD9F-C080636184F0}"/>
                  </a:ext>
                </a:extLst>
              </p:cNvPr>
              <p:cNvSpPr/>
              <p:nvPr/>
            </p:nvSpPr>
            <p:spPr>
              <a:xfrm>
                <a:off x="3573565" y="5717904"/>
                <a:ext cx="89506" cy="27243"/>
              </a:xfrm>
              <a:custGeom>
                <a:avLst/>
                <a:gdLst/>
                <a:ahLst/>
                <a:cxnLst/>
                <a:rect l="l" t="t" r="r" b="b"/>
                <a:pathLst>
                  <a:path w="89506" h="27243" extrusionOk="0">
                    <a:moveTo>
                      <a:pt x="0" y="15638"/>
                    </a:moveTo>
                    <a:lnTo>
                      <a:pt x="15062" y="3923"/>
                    </a:lnTo>
                    <a:cubicBezTo>
                      <a:pt x="18628" y="1157"/>
                      <a:pt x="23030" y="-225"/>
                      <a:pt x="27541" y="30"/>
                    </a:cubicBezTo>
                    <a:cubicBezTo>
                      <a:pt x="38019" y="576"/>
                      <a:pt x="58866" y="576"/>
                      <a:pt x="76548" y="7416"/>
                    </a:cubicBezTo>
                    <a:cubicBezTo>
                      <a:pt x="92592" y="13637"/>
                      <a:pt x="89209" y="27244"/>
                      <a:pt x="89209" y="27244"/>
                    </a:cubicBezTo>
                    <a:cubicBezTo>
                      <a:pt x="89209" y="27244"/>
                      <a:pt x="58502" y="14728"/>
                      <a:pt x="0" y="15674"/>
                    </a:cubicBez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707;p45">
                <a:extLst>
                  <a:ext uri="{FF2B5EF4-FFF2-40B4-BE49-F238E27FC236}">
                    <a16:creationId xmlns:a16="http://schemas.microsoft.com/office/drawing/2014/main" id="{41483656-646C-474A-AA1A-20C8E43A8FBF}"/>
                  </a:ext>
                </a:extLst>
              </p:cNvPr>
              <p:cNvSpPr/>
              <p:nvPr/>
            </p:nvSpPr>
            <p:spPr>
              <a:xfrm>
                <a:off x="3459290" y="6014011"/>
                <a:ext cx="200864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00864" h="54900" extrusionOk="0">
                    <a:moveTo>
                      <a:pt x="10078" y="73"/>
                    </a:moveTo>
                    <a:cubicBezTo>
                      <a:pt x="0" y="11242"/>
                      <a:pt x="0" y="45659"/>
                      <a:pt x="0" y="45659"/>
                    </a:cubicBezTo>
                    <a:cubicBezTo>
                      <a:pt x="0" y="45659"/>
                      <a:pt x="93756" y="54900"/>
                      <a:pt x="135632" y="54900"/>
                    </a:cubicBezTo>
                    <a:cubicBezTo>
                      <a:pt x="161900" y="54900"/>
                      <a:pt x="183802" y="51662"/>
                      <a:pt x="183802" y="51662"/>
                    </a:cubicBezTo>
                    <a:lnTo>
                      <a:pt x="186567" y="31361"/>
                    </a:lnTo>
                    <a:lnTo>
                      <a:pt x="192533" y="50207"/>
                    </a:lnTo>
                    <a:lnTo>
                      <a:pt x="200865" y="48315"/>
                    </a:lnTo>
                    <a:lnTo>
                      <a:pt x="187658" y="9095"/>
                    </a:lnTo>
                    <a:lnTo>
                      <a:pt x="10078" y="0"/>
                    </a:lnTo>
                    <a:close/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708;p45">
                <a:extLst>
                  <a:ext uri="{FF2B5EF4-FFF2-40B4-BE49-F238E27FC236}">
                    <a16:creationId xmlns:a16="http://schemas.microsoft.com/office/drawing/2014/main" id="{F9B43113-25BC-4BD4-B29C-72FD3A9F8033}"/>
                  </a:ext>
                </a:extLst>
              </p:cNvPr>
              <p:cNvSpPr/>
              <p:nvPr/>
            </p:nvSpPr>
            <p:spPr>
              <a:xfrm>
                <a:off x="3447247" y="6557485"/>
                <a:ext cx="68402" cy="40711"/>
              </a:xfrm>
              <a:custGeom>
                <a:avLst/>
                <a:gdLst/>
                <a:ahLst/>
                <a:cxnLst/>
                <a:rect l="l" t="t" r="r" b="b"/>
                <a:pathLst>
                  <a:path w="68402" h="40711" extrusionOk="0">
                    <a:moveTo>
                      <a:pt x="68398" y="22484"/>
                    </a:moveTo>
                    <a:cubicBezTo>
                      <a:pt x="68653" y="22484"/>
                      <a:pt x="58393" y="40711"/>
                      <a:pt x="58393" y="40711"/>
                    </a:cubicBezTo>
                    <a:lnTo>
                      <a:pt x="0" y="17718"/>
                    </a:lnTo>
                    <a:lnTo>
                      <a:pt x="4911" y="0"/>
                    </a:lnTo>
                    <a:lnTo>
                      <a:pt x="68398" y="22484"/>
                    </a:lnTo>
                    <a:close/>
                  </a:path>
                </a:pathLst>
              </a:custGeom>
              <a:solidFill>
                <a:srgbClr val="4E339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709;p45">
                <a:extLst>
                  <a:ext uri="{FF2B5EF4-FFF2-40B4-BE49-F238E27FC236}">
                    <a16:creationId xmlns:a16="http://schemas.microsoft.com/office/drawing/2014/main" id="{B9C41E43-16B1-47E8-9BB6-CBD4BFA2D969}"/>
                  </a:ext>
                </a:extLst>
              </p:cNvPr>
              <p:cNvSpPr/>
              <p:nvPr/>
            </p:nvSpPr>
            <p:spPr>
              <a:xfrm>
                <a:off x="3654188" y="6582697"/>
                <a:ext cx="67342" cy="19682"/>
              </a:xfrm>
              <a:custGeom>
                <a:avLst/>
                <a:gdLst/>
                <a:ahLst/>
                <a:cxnLst/>
                <a:rect l="l" t="t" r="r" b="b"/>
                <a:pathLst>
                  <a:path w="67342" h="19682" extrusionOk="0">
                    <a:moveTo>
                      <a:pt x="67307" y="0"/>
                    </a:moveTo>
                    <a:cubicBezTo>
                      <a:pt x="67561" y="-72"/>
                      <a:pt x="63777" y="19683"/>
                      <a:pt x="63777" y="19683"/>
                    </a:cubicBezTo>
                    <a:lnTo>
                      <a:pt x="1637" y="19683"/>
                    </a:lnTo>
                    <a:lnTo>
                      <a:pt x="0" y="1383"/>
                    </a:lnTo>
                    <a:lnTo>
                      <a:pt x="67343" y="0"/>
                    </a:lnTo>
                    <a:close/>
                  </a:path>
                </a:pathLst>
              </a:custGeom>
              <a:solidFill>
                <a:srgbClr val="4E3399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Google Shape;1710;p45">
              <a:extLst>
                <a:ext uri="{FF2B5EF4-FFF2-40B4-BE49-F238E27FC236}">
                  <a16:creationId xmlns:a16="http://schemas.microsoft.com/office/drawing/2014/main" id="{86DE102B-5E26-4E7D-BB64-468179F5BAD5}"/>
                </a:ext>
              </a:extLst>
            </p:cNvPr>
            <p:cNvSpPr/>
            <p:nvPr/>
          </p:nvSpPr>
          <p:spPr>
            <a:xfrm flipH="1">
              <a:off x="1094395" y="832279"/>
              <a:ext cx="99364" cy="149200"/>
            </a:xfrm>
            <a:custGeom>
              <a:avLst/>
              <a:gdLst/>
              <a:ahLst/>
              <a:cxnLst/>
              <a:rect l="l" t="t" r="r" b="b"/>
              <a:pathLst>
                <a:path w="44558" h="66906" extrusionOk="0">
                  <a:moveTo>
                    <a:pt x="26404" y="66906"/>
                  </a:moveTo>
                  <a:cubicBezTo>
                    <a:pt x="17454" y="66397"/>
                    <a:pt x="8467" y="59776"/>
                    <a:pt x="3992" y="51626"/>
                  </a:cubicBezTo>
                  <a:cubicBezTo>
                    <a:pt x="3083" y="49952"/>
                    <a:pt x="4756" y="48061"/>
                    <a:pt x="6539" y="48715"/>
                  </a:cubicBezTo>
                  <a:lnTo>
                    <a:pt x="16690" y="52499"/>
                  </a:lnTo>
                  <a:cubicBezTo>
                    <a:pt x="16580" y="49952"/>
                    <a:pt x="14398" y="47988"/>
                    <a:pt x="12178" y="46751"/>
                  </a:cubicBezTo>
                  <a:cubicBezTo>
                    <a:pt x="9959" y="45514"/>
                    <a:pt x="7449" y="44677"/>
                    <a:pt x="5666" y="42858"/>
                  </a:cubicBezTo>
                  <a:cubicBezTo>
                    <a:pt x="3337" y="40493"/>
                    <a:pt x="2646" y="37000"/>
                    <a:pt x="2100" y="33690"/>
                  </a:cubicBezTo>
                  <a:cubicBezTo>
                    <a:pt x="209" y="22484"/>
                    <a:pt x="-1611" y="10624"/>
                    <a:pt x="2391" y="0"/>
                  </a:cubicBezTo>
                  <a:cubicBezTo>
                    <a:pt x="9195" y="5930"/>
                    <a:pt x="15380" y="12625"/>
                    <a:pt x="20764" y="19901"/>
                  </a:cubicBezTo>
                  <a:cubicBezTo>
                    <a:pt x="21310" y="20665"/>
                    <a:pt x="21892" y="21502"/>
                    <a:pt x="21929" y="22448"/>
                  </a:cubicBezTo>
                  <a:cubicBezTo>
                    <a:pt x="21929" y="23430"/>
                    <a:pt x="21347" y="24267"/>
                    <a:pt x="20910" y="25140"/>
                  </a:cubicBezTo>
                  <a:cubicBezTo>
                    <a:pt x="19818" y="27359"/>
                    <a:pt x="19600" y="30015"/>
                    <a:pt x="20401" y="32344"/>
                  </a:cubicBezTo>
                  <a:cubicBezTo>
                    <a:pt x="23239" y="32380"/>
                    <a:pt x="25349" y="28378"/>
                    <a:pt x="28077" y="29287"/>
                  </a:cubicBezTo>
                  <a:cubicBezTo>
                    <a:pt x="28732" y="29506"/>
                    <a:pt x="29278" y="30015"/>
                    <a:pt x="29751" y="30561"/>
                  </a:cubicBezTo>
                  <a:cubicBezTo>
                    <a:pt x="38155" y="39402"/>
                    <a:pt x="42157" y="54282"/>
                    <a:pt x="44558" y="66252"/>
                  </a:cubicBezTo>
                </a:path>
              </a:pathLst>
            </a:custGeom>
            <a:solidFill>
              <a:srgbClr val="7A7AE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11;p45">
              <a:extLst>
                <a:ext uri="{FF2B5EF4-FFF2-40B4-BE49-F238E27FC236}">
                  <a16:creationId xmlns:a16="http://schemas.microsoft.com/office/drawing/2014/main" id="{AE196C56-620A-4A93-AD2A-E24AC57AA672}"/>
                </a:ext>
              </a:extLst>
            </p:cNvPr>
            <p:cNvSpPr/>
            <p:nvPr/>
          </p:nvSpPr>
          <p:spPr>
            <a:xfrm flipH="1">
              <a:off x="1003961" y="811096"/>
              <a:ext cx="124909" cy="178186"/>
            </a:xfrm>
            <a:custGeom>
              <a:avLst/>
              <a:gdLst/>
              <a:ahLst/>
              <a:cxnLst/>
              <a:rect l="l" t="t" r="r" b="b"/>
              <a:pathLst>
                <a:path w="56013" h="79904" extrusionOk="0">
                  <a:moveTo>
                    <a:pt x="6014" y="78195"/>
                  </a:moveTo>
                  <a:cubicBezTo>
                    <a:pt x="2122" y="70555"/>
                    <a:pt x="-1880" y="61823"/>
                    <a:pt x="958" y="53710"/>
                  </a:cubicBezTo>
                  <a:cubicBezTo>
                    <a:pt x="1285" y="52764"/>
                    <a:pt x="1904" y="51709"/>
                    <a:pt x="2922" y="51600"/>
                  </a:cubicBezTo>
                  <a:cubicBezTo>
                    <a:pt x="3577" y="51563"/>
                    <a:pt x="4159" y="51927"/>
                    <a:pt x="4705" y="52291"/>
                  </a:cubicBezTo>
                  <a:cubicBezTo>
                    <a:pt x="6451" y="53491"/>
                    <a:pt x="8198" y="54692"/>
                    <a:pt x="9944" y="55929"/>
                  </a:cubicBezTo>
                  <a:cubicBezTo>
                    <a:pt x="10926" y="46833"/>
                    <a:pt x="11909" y="37702"/>
                    <a:pt x="12891" y="28606"/>
                  </a:cubicBezTo>
                  <a:cubicBezTo>
                    <a:pt x="13182" y="26059"/>
                    <a:pt x="13473" y="23440"/>
                    <a:pt x="14565" y="21111"/>
                  </a:cubicBezTo>
                  <a:cubicBezTo>
                    <a:pt x="15656" y="18783"/>
                    <a:pt x="17730" y="16746"/>
                    <a:pt x="20313" y="16418"/>
                  </a:cubicBezTo>
                  <a:cubicBezTo>
                    <a:pt x="22859" y="16091"/>
                    <a:pt x="25697" y="17983"/>
                    <a:pt x="25770" y="20566"/>
                  </a:cubicBezTo>
                  <a:cubicBezTo>
                    <a:pt x="27407" y="14708"/>
                    <a:pt x="30427" y="9215"/>
                    <a:pt x="34502" y="4703"/>
                  </a:cubicBezTo>
                  <a:cubicBezTo>
                    <a:pt x="37412" y="1502"/>
                    <a:pt x="42033" y="-1409"/>
                    <a:pt x="45780" y="738"/>
                  </a:cubicBezTo>
                  <a:cubicBezTo>
                    <a:pt x="47126" y="1502"/>
                    <a:pt x="48072" y="2775"/>
                    <a:pt x="48872" y="4048"/>
                  </a:cubicBezTo>
                  <a:cubicBezTo>
                    <a:pt x="57241" y="17219"/>
                    <a:pt x="55021" y="34973"/>
                    <a:pt x="47563" y="48653"/>
                  </a:cubicBezTo>
                  <a:cubicBezTo>
                    <a:pt x="50692" y="46906"/>
                    <a:pt x="54803" y="49708"/>
                    <a:pt x="55712" y="53164"/>
                  </a:cubicBezTo>
                  <a:cubicBezTo>
                    <a:pt x="56622" y="56620"/>
                    <a:pt x="55312" y="60258"/>
                    <a:pt x="53930" y="63569"/>
                  </a:cubicBezTo>
                  <a:cubicBezTo>
                    <a:pt x="51383" y="69681"/>
                    <a:pt x="48327" y="75903"/>
                    <a:pt x="43051" y="79905"/>
                  </a:cubicBezTo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12;p45">
              <a:extLst>
                <a:ext uri="{FF2B5EF4-FFF2-40B4-BE49-F238E27FC236}">
                  <a16:creationId xmlns:a16="http://schemas.microsoft.com/office/drawing/2014/main" id="{9E3B46DE-90A6-4D5B-B876-0318C2ED8AB5}"/>
                </a:ext>
              </a:extLst>
            </p:cNvPr>
            <p:cNvSpPr/>
            <p:nvPr/>
          </p:nvSpPr>
          <p:spPr>
            <a:xfrm flipH="1">
              <a:off x="1076938" y="982180"/>
              <a:ext cx="138896" cy="120398"/>
            </a:xfrm>
            <a:custGeom>
              <a:avLst/>
              <a:gdLst/>
              <a:ahLst/>
              <a:cxnLst/>
              <a:rect l="l" t="t" r="r" b="b"/>
              <a:pathLst>
                <a:path w="62285" h="53990" extrusionOk="0">
                  <a:moveTo>
                    <a:pt x="0" y="0"/>
                  </a:moveTo>
                  <a:lnTo>
                    <a:pt x="62286" y="0"/>
                  </a:lnTo>
                  <a:lnTo>
                    <a:pt x="62286" y="53991"/>
                  </a:lnTo>
                  <a:lnTo>
                    <a:pt x="0" y="53991"/>
                  </a:ln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13;p45">
              <a:extLst>
                <a:ext uri="{FF2B5EF4-FFF2-40B4-BE49-F238E27FC236}">
                  <a16:creationId xmlns:a16="http://schemas.microsoft.com/office/drawing/2014/main" id="{41400DE1-73D2-4652-94D1-975537294852}"/>
                </a:ext>
              </a:extLst>
            </p:cNvPr>
            <p:cNvSpPr/>
            <p:nvPr/>
          </p:nvSpPr>
          <p:spPr>
            <a:xfrm flipH="1">
              <a:off x="981516" y="982180"/>
              <a:ext cx="138896" cy="120398"/>
            </a:xfrm>
            <a:custGeom>
              <a:avLst/>
              <a:gdLst/>
              <a:ahLst/>
              <a:cxnLst/>
              <a:rect l="l" t="t" r="r" b="b"/>
              <a:pathLst>
                <a:path w="62285" h="53990" extrusionOk="0">
                  <a:moveTo>
                    <a:pt x="0" y="0"/>
                  </a:moveTo>
                  <a:lnTo>
                    <a:pt x="62286" y="0"/>
                  </a:lnTo>
                  <a:lnTo>
                    <a:pt x="62286" y="53991"/>
                  </a:lnTo>
                  <a:lnTo>
                    <a:pt x="0" y="53991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14;p45">
              <a:extLst>
                <a:ext uri="{FF2B5EF4-FFF2-40B4-BE49-F238E27FC236}">
                  <a16:creationId xmlns:a16="http://schemas.microsoft.com/office/drawing/2014/main" id="{8294C8C8-CE22-41E6-8D72-D871246CCC4A}"/>
                </a:ext>
              </a:extLst>
            </p:cNvPr>
            <p:cNvSpPr/>
            <p:nvPr/>
          </p:nvSpPr>
          <p:spPr>
            <a:xfrm flipH="1">
              <a:off x="980623" y="981289"/>
              <a:ext cx="140682" cy="122101"/>
            </a:xfrm>
            <a:custGeom>
              <a:avLst/>
              <a:gdLst/>
              <a:ahLst/>
              <a:cxnLst/>
              <a:rect l="l" t="t" r="r" b="b"/>
              <a:pathLst>
                <a:path w="63086" h="54754" extrusionOk="0">
                  <a:moveTo>
                    <a:pt x="63087" y="54755"/>
                  </a:moveTo>
                  <a:lnTo>
                    <a:pt x="0" y="54755"/>
                  </a:lnTo>
                  <a:lnTo>
                    <a:pt x="0" y="0"/>
                  </a:lnTo>
                  <a:lnTo>
                    <a:pt x="63087" y="0"/>
                  </a:lnTo>
                  <a:lnTo>
                    <a:pt x="63087" y="54755"/>
                  </a:lnTo>
                  <a:close/>
                  <a:moveTo>
                    <a:pt x="800" y="53991"/>
                  </a:moveTo>
                  <a:lnTo>
                    <a:pt x="62322" y="53991"/>
                  </a:lnTo>
                  <a:lnTo>
                    <a:pt x="62322" y="800"/>
                  </a:lnTo>
                  <a:lnTo>
                    <a:pt x="800" y="800"/>
                  </a:lnTo>
                  <a:lnTo>
                    <a:pt x="800" y="53991"/>
                  </a:ln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15;p45">
              <a:extLst>
                <a:ext uri="{FF2B5EF4-FFF2-40B4-BE49-F238E27FC236}">
                  <a16:creationId xmlns:a16="http://schemas.microsoft.com/office/drawing/2014/main" id="{F8222B64-9A4B-4C15-B507-37B84F33946A}"/>
                </a:ext>
              </a:extLst>
            </p:cNvPr>
            <p:cNvSpPr/>
            <p:nvPr/>
          </p:nvSpPr>
          <p:spPr>
            <a:xfrm flipH="1">
              <a:off x="713215" y="1103545"/>
              <a:ext cx="954594" cy="72774"/>
            </a:xfrm>
            <a:custGeom>
              <a:avLst/>
              <a:gdLst/>
              <a:ahLst/>
              <a:cxnLst/>
              <a:rect l="l" t="t" r="r" b="b"/>
              <a:pathLst>
                <a:path w="428069" h="32634" extrusionOk="0">
                  <a:moveTo>
                    <a:pt x="428070" y="32635"/>
                  </a:moveTo>
                  <a:lnTo>
                    <a:pt x="0" y="32635"/>
                  </a:lnTo>
                  <a:lnTo>
                    <a:pt x="0" y="0"/>
                  </a:lnTo>
                  <a:lnTo>
                    <a:pt x="428070" y="0"/>
                  </a:lnTo>
                  <a:lnTo>
                    <a:pt x="428070" y="32635"/>
                  </a:lnTo>
                  <a:close/>
                  <a:moveTo>
                    <a:pt x="1018" y="31652"/>
                  </a:moveTo>
                  <a:lnTo>
                    <a:pt x="427087" y="31652"/>
                  </a:lnTo>
                  <a:lnTo>
                    <a:pt x="427087" y="1019"/>
                  </a:lnTo>
                  <a:lnTo>
                    <a:pt x="1018" y="1019"/>
                  </a:lnTo>
                  <a:lnTo>
                    <a:pt x="1018" y="31652"/>
                  </a:ln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16;p45">
              <a:extLst>
                <a:ext uri="{FF2B5EF4-FFF2-40B4-BE49-F238E27FC236}">
                  <a16:creationId xmlns:a16="http://schemas.microsoft.com/office/drawing/2014/main" id="{FDCD4556-EDF7-4FF0-800F-154C1BF176D2}"/>
                </a:ext>
              </a:extLst>
            </p:cNvPr>
            <p:cNvSpPr/>
            <p:nvPr/>
          </p:nvSpPr>
          <p:spPr>
            <a:xfrm flipH="1">
              <a:off x="720846" y="1168062"/>
              <a:ext cx="1050087" cy="149363"/>
            </a:xfrm>
            <a:custGeom>
              <a:avLst/>
              <a:gdLst/>
              <a:ahLst/>
              <a:cxnLst/>
              <a:rect l="l" t="t" r="r" b="b"/>
              <a:pathLst>
                <a:path w="470891" h="66979" extrusionOk="0">
                  <a:moveTo>
                    <a:pt x="2511" y="0"/>
                  </a:moveTo>
                  <a:lnTo>
                    <a:pt x="0" y="66979"/>
                  </a:lnTo>
                  <a:lnTo>
                    <a:pt x="470892" y="3202"/>
                  </a:lnTo>
                  <a:cubicBezTo>
                    <a:pt x="470892" y="3202"/>
                    <a:pt x="1528" y="0"/>
                    <a:pt x="2547" y="0"/>
                  </a:cubicBezTo>
                  <a:close/>
                </a:path>
              </a:pathLst>
            </a:custGeom>
            <a:solidFill>
              <a:srgbClr val="18004C">
                <a:alpha val="15189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717;p45">
              <a:extLst>
                <a:ext uri="{FF2B5EF4-FFF2-40B4-BE49-F238E27FC236}">
                  <a16:creationId xmlns:a16="http://schemas.microsoft.com/office/drawing/2014/main" id="{270F1C1D-76A6-468D-B7AF-82E48005113B}"/>
                </a:ext>
              </a:extLst>
            </p:cNvPr>
            <p:cNvSpPr/>
            <p:nvPr/>
          </p:nvSpPr>
          <p:spPr>
            <a:xfrm flipH="1">
              <a:off x="1459869" y="691213"/>
              <a:ext cx="210617" cy="409553"/>
            </a:xfrm>
            <a:custGeom>
              <a:avLst/>
              <a:gdLst/>
              <a:ahLst/>
              <a:cxnLst/>
              <a:rect l="l" t="t" r="r" b="b"/>
              <a:pathLst>
                <a:path w="94447" h="183656" extrusionOk="0">
                  <a:moveTo>
                    <a:pt x="0" y="0"/>
                  </a:moveTo>
                  <a:lnTo>
                    <a:pt x="94447" y="0"/>
                  </a:lnTo>
                  <a:lnTo>
                    <a:pt x="94447" y="183656"/>
                  </a:lnTo>
                  <a:lnTo>
                    <a:pt x="0" y="183656"/>
                  </a:lnTo>
                  <a:close/>
                </a:path>
              </a:pathLst>
            </a:custGeom>
            <a:solidFill>
              <a:srgbClr val="EE3A5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718;p45">
              <a:extLst>
                <a:ext uri="{FF2B5EF4-FFF2-40B4-BE49-F238E27FC236}">
                  <a16:creationId xmlns:a16="http://schemas.microsoft.com/office/drawing/2014/main" id="{ED9F44F7-B508-430F-A9D5-FAE6B30475B4}"/>
                </a:ext>
              </a:extLst>
            </p:cNvPr>
            <p:cNvSpPr/>
            <p:nvPr/>
          </p:nvSpPr>
          <p:spPr>
            <a:xfrm flipH="1">
              <a:off x="1323019" y="691213"/>
              <a:ext cx="210617" cy="409553"/>
            </a:xfrm>
            <a:custGeom>
              <a:avLst/>
              <a:gdLst/>
              <a:ahLst/>
              <a:cxnLst/>
              <a:rect l="l" t="t" r="r" b="b"/>
              <a:pathLst>
                <a:path w="94447" h="183656" extrusionOk="0">
                  <a:moveTo>
                    <a:pt x="0" y="0"/>
                  </a:moveTo>
                  <a:lnTo>
                    <a:pt x="94447" y="0"/>
                  </a:lnTo>
                  <a:lnTo>
                    <a:pt x="94447" y="183656"/>
                  </a:lnTo>
                  <a:lnTo>
                    <a:pt x="0" y="183656"/>
                  </a:lnTo>
                  <a:close/>
                </a:path>
              </a:pathLst>
            </a:custGeom>
            <a:solidFill>
              <a:srgbClr val="3450D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719;p45">
              <a:extLst>
                <a:ext uri="{FF2B5EF4-FFF2-40B4-BE49-F238E27FC236}">
                  <a16:creationId xmlns:a16="http://schemas.microsoft.com/office/drawing/2014/main" id="{C0DEEDF6-3215-40DE-AEA5-2C1BCD594B5D}"/>
                </a:ext>
              </a:extLst>
            </p:cNvPr>
            <p:cNvSpPr/>
            <p:nvPr/>
          </p:nvSpPr>
          <p:spPr>
            <a:xfrm flipH="1">
              <a:off x="1322124" y="690322"/>
              <a:ext cx="212403" cy="411337"/>
            </a:xfrm>
            <a:custGeom>
              <a:avLst/>
              <a:gdLst/>
              <a:ahLst/>
              <a:cxnLst/>
              <a:rect l="l" t="t" r="r" b="b"/>
              <a:pathLst>
                <a:path w="95248" h="184456" extrusionOk="0">
                  <a:moveTo>
                    <a:pt x="95248" y="184457"/>
                  </a:moveTo>
                  <a:lnTo>
                    <a:pt x="0" y="184457"/>
                  </a:lnTo>
                  <a:lnTo>
                    <a:pt x="0" y="0"/>
                  </a:lnTo>
                  <a:lnTo>
                    <a:pt x="95248" y="0"/>
                  </a:lnTo>
                  <a:lnTo>
                    <a:pt x="95248" y="184457"/>
                  </a:lnTo>
                  <a:close/>
                  <a:moveTo>
                    <a:pt x="800" y="183693"/>
                  </a:moveTo>
                  <a:lnTo>
                    <a:pt x="94484" y="183693"/>
                  </a:lnTo>
                  <a:lnTo>
                    <a:pt x="94484" y="764"/>
                  </a:lnTo>
                  <a:lnTo>
                    <a:pt x="800" y="764"/>
                  </a:lnTo>
                  <a:lnTo>
                    <a:pt x="800" y="183656"/>
                  </a:ln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720;p45">
              <a:extLst>
                <a:ext uri="{FF2B5EF4-FFF2-40B4-BE49-F238E27FC236}">
                  <a16:creationId xmlns:a16="http://schemas.microsoft.com/office/drawing/2014/main" id="{9D7EC41A-F33C-4A61-A660-FC37CD193D24}"/>
                </a:ext>
              </a:extLst>
            </p:cNvPr>
            <p:cNvSpPr/>
            <p:nvPr/>
          </p:nvSpPr>
          <p:spPr>
            <a:xfrm flipH="1">
              <a:off x="1362474" y="756800"/>
              <a:ext cx="135328" cy="135328"/>
            </a:xfrm>
            <a:custGeom>
              <a:avLst/>
              <a:gdLst/>
              <a:ahLst/>
              <a:cxnLst/>
              <a:rect l="l" t="t" r="r" b="b"/>
              <a:pathLst>
                <a:path w="60685" h="60685" extrusionOk="0">
                  <a:moveTo>
                    <a:pt x="60685" y="30343"/>
                  </a:moveTo>
                  <a:cubicBezTo>
                    <a:pt x="60685" y="47100"/>
                    <a:pt x="47100" y="60685"/>
                    <a:pt x="30343" y="60685"/>
                  </a:cubicBezTo>
                  <a:cubicBezTo>
                    <a:pt x="13585" y="60685"/>
                    <a:pt x="0" y="47100"/>
                    <a:pt x="0" y="30343"/>
                  </a:cubicBezTo>
                  <a:cubicBezTo>
                    <a:pt x="0" y="13585"/>
                    <a:pt x="13585" y="0"/>
                    <a:pt x="30343" y="0"/>
                  </a:cubicBezTo>
                  <a:cubicBezTo>
                    <a:pt x="47100" y="0"/>
                    <a:pt x="60685" y="13585"/>
                    <a:pt x="60685" y="30343"/>
                  </a:cubicBez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721;p45">
              <a:extLst>
                <a:ext uri="{FF2B5EF4-FFF2-40B4-BE49-F238E27FC236}">
                  <a16:creationId xmlns:a16="http://schemas.microsoft.com/office/drawing/2014/main" id="{A0CC991A-1B9C-4BD7-9128-C907DE14A1B1}"/>
                </a:ext>
              </a:extLst>
            </p:cNvPr>
            <p:cNvSpPr/>
            <p:nvPr/>
          </p:nvSpPr>
          <p:spPr>
            <a:xfrm flipH="1">
              <a:off x="1376276" y="770665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8315" h="48315" extrusionOk="0">
                  <a:moveTo>
                    <a:pt x="24158" y="48315"/>
                  </a:moveTo>
                  <a:cubicBezTo>
                    <a:pt x="10842" y="48315"/>
                    <a:pt x="0" y="37473"/>
                    <a:pt x="0" y="24158"/>
                  </a:cubicBezTo>
                  <a:cubicBezTo>
                    <a:pt x="0" y="10842"/>
                    <a:pt x="10842" y="0"/>
                    <a:pt x="24158" y="0"/>
                  </a:cubicBezTo>
                  <a:cubicBezTo>
                    <a:pt x="37474" y="0"/>
                    <a:pt x="48315" y="10842"/>
                    <a:pt x="48315" y="24158"/>
                  </a:cubicBezTo>
                  <a:cubicBezTo>
                    <a:pt x="48315" y="37473"/>
                    <a:pt x="37474" y="48315"/>
                    <a:pt x="24158" y="48315"/>
                  </a:cubicBezTo>
                  <a:close/>
                  <a:moveTo>
                    <a:pt x="24158" y="764"/>
                  </a:moveTo>
                  <a:cubicBezTo>
                    <a:pt x="11278" y="764"/>
                    <a:pt x="764" y="11242"/>
                    <a:pt x="764" y="24158"/>
                  </a:cubicBezTo>
                  <a:cubicBezTo>
                    <a:pt x="764" y="37073"/>
                    <a:pt x="11242" y="47551"/>
                    <a:pt x="24158" y="47551"/>
                  </a:cubicBezTo>
                  <a:cubicBezTo>
                    <a:pt x="37073" y="47551"/>
                    <a:pt x="47551" y="37073"/>
                    <a:pt x="47551" y="24158"/>
                  </a:cubicBezTo>
                  <a:cubicBezTo>
                    <a:pt x="47551" y="11242"/>
                    <a:pt x="37073" y="764"/>
                    <a:pt x="24158" y="764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722;p45">
              <a:extLst>
                <a:ext uri="{FF2B5EF4-FFF2-40B4-BE49-F238E27FC236}">
                  <a16:creationId xmlns:a16="http://schemas.microsoft.com/office/drawing/2014/main" id="{508CF2BC-A97E-4AD0-BA04-CDB8EF96C94A}"/>
                </a:ext>
              </a:extLst>
            </p:cNvPr>
            <p:cNvSpPr/>
            <p:nvPr/>
          </p:nvSpPr>
          <p:spPr>
            <a:xfrm flipH="1">
              <a:off x="1388863" y="955914"/>
              <a:ext cx="82590" cy="82590"/>
            </a:xfrm>
            <a:custGeom>
              <a:avLst/>
              <a:gdLst/>
              <a:ahLst/>
              <a:cxnLst/>
              <a:rect l="l" t="t" r="r" b="b"/>
              <a:pathLst>
                <a:path w="37036" h="37036" extrusionOk="0">
                  <a:moveTo>
                    <a:pt x="37037" y="18518"/>
                  </a:moveTo>
                  <a:cubicBezTo>
                    <a:pt x="37037" y="28746"/>
                    <a:pt x="28746" y="37037"/>
                    <a:pt x="18518" y="37037"/>
                  </a:cubicBezTo>
                  <a:cubicBezTo>
                    <a:pt x="8291" y="37037"/>
                    <a:pt x="0" y="28746"/>
                    <a:pt x="0" y="18518"/>
                  </a:cubicBezTo>
                  <a:cubicBezTo>
                    <a:pt x="0" y="8291"/>
                    <a:pt x="8291" y="0"/>
                    <a:pt x="18518" y="0"/>
                  </a:cubicBezTo>
                  <a:cubicBezTo>
                    <a:pt x="28746" y="0"/>
                    <a:pt x="37037" y="8291"/>
                    <a:pt x="37037" y="18518"/>
                  </a:cubicBezTo>
                  <a:close/>
                </a:path>
              </a:pathLst>
            </a:custGeom>
            <a:solidFill>
              <a:srgbClr val="00030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723;p45">
              <a:extLst>
                <a:ext uri="{FF2B5EF4-FFF2-40B4-BE49-F238E27FC236}">
                  <a16:creationId xmlns:a16="http://schemas.microsoft.com/office/drawing/2014/main" id="{CD0804A8-E8D8-441E-892A-D93D83A47EBE}"/>
                </a:ext>
              </a:extLst>
            </p:cNvPr>
            <p:cNvSpPr/>
            <p:nvPr/>
          </p:nvSpPr>
          <p:spPr>
            <a:xfrm flipH="1">
              <a:off x="1397225" y="964264"/>
              <a:ext cx="65879" cy="65879"/>
            </a:xfrm>
            <a:custGeom>
              <a:avLst/>
              <a:gdLst/>
              <a:ahLst/>
              <a:cxnLst/>
              <a:rect l="l" t="t" r="r" b="b"/>
              <a:pathLst>
                <a:path w="29542" h="29542" extrusionOk="0">
                  <a:moveTo>
                    <a:pt x="14771" y="29542"/>
                  </a:moveTo>
                  <a:cubicBezTo>
                    <a:pt x="6621" y="29542"/>
                    <a:pt x="0" y="22921"/>
                    <a:pt x="0" y="14771"/>
                  </a:cubicBezTo>
                  <a:cubicBezTo>
                    <a:pt x="0" y="6622"/>
                    <a:pt x="6621" y="0"/>
                    <a:pt x="14771" y="0"/>
                  </a:cubicBezTo>
                  <a:cubicBezTo>
                    <a:pt x="22920" y="0"/>
                    <a:pt x="29542" y="6622"/>
                    <a:pt x="29542" y="14771"/>
                  </a:cubicBezTo>
                  <a:cubicBezTo>
                    <a:pt x="29542" y="22921"/>
                    <a:pt x="22920" y="29542"/>
                    <a:pt x="14771" y="29542"/>
                  </a:cubicBezTo>
                  <a:close/>
                  <a:moveTo>
                    <a:pt x="14771" y="473"/>
                  </a:moveTo>
                  <a:cubicBezTo>
                    <a:pt x="6876" y="473"/>
                    <a:pt x="473" y="6876"/>
                    <a:pt x="473" y="14771"/>
                  </a:cubicBezTo>
                  <a:cubicBezTo>
                    <a:pt x="473" y="22666"/>
                    <a:pt x="6876" y="29069"/>
                    <a:pt x="14771" y="29069"/>
                  </a:cubicBezTo>
                  <a:cubicBezTo>
                    <a:pt x="22666" y="29069"/>
                    <a:pt x="29069" y="22666"/>
                    <a:pt x="29069" y="14771"/>
                  </a:cubicBezTo>
                  <a:cubicBezTo>
                    <a:pt x="29069" y="6876"/>
                    <a:pt x="22666" y="473"/>
                    <a:pt x="14771" y="473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" name="Google Shape;1724;p45">
              <a:extLst>
                <a:ext uri="{FF2B5EF4-FFF2-40B4-BE49-F238E27FC236}">
                  <a16:creationId xmlns:a16="http://schemas.microsoft.com/office/drawing/2014/main" id="{CEBEED01-AED8-402E-A748-39D582F33556}"/>
                </a:ext>
              </a:extLst>
            </p:cNvPr>
            <p:cNvGrpSpPr/>
            <p:nvPr/>
          </p:nvGrpSpPr>
          <p:grpSpPr>
            <a:xfrm flipH="1">
              <a:off x="2972860" y="3209739"/>
              <a:ext cx="795196" cy="1168206"/>
              <a:chOff x="10820654" y="3329125"/>
              <a:chExt cx="964692" cy="1417210"/>
            </a:xfrm>
          </p:grpSpPr>
          <p:sp>
            <p:nvSpPr>
              <p:cNvPr id="34" name="Google Shape;1725;p45">
                <a:extLst>
                  <a:ext uri="{FF2B5EF4-FFF2-40B4-BE49-F238E27FC236}">
                    <a16:creationId xmlns:a16="http://schemas.microsoft.com/office/drawing/2014/main" id="{3CA23710-47D3-4031-9A6B-DD3DEA80B925}"/>
                  </a:ext>
                </a:extLst>
              </p:cNvPr>
              <p:cNvSpPr/>
              <p:nvPr/>
            </p:nvSpPr>
            <p:spPr>
              <a:xfrm>
                <a:off x="10820654" y="4662635"/>
                <a:ext cx="792543" cy="83699"/>
              </a:xfrm>
              <a:custGeom>
                <a:avLst/>
                <a:gdLst/>
                <a:ahLst/>
                <a:cxnLst/>
                <a:rect l="l" t="t" r="r" b="b"/>
                <a:pathLst>
                  <a:path w="293263" h="30971" extrusionOk="0">
                    <a:moveTo>
                      <a:pt x="293264" y="11681"/>
                    </a:moveTo>
                    <a:cubicBezTo>
                      <a:pt x="293264" y="15647"/>
                      <a:pt x="246695" y="28635"/>
                      <a:pt x="204346" y="30745"/>
                    </a:cubicBezTo>
                    <a:cubicBezTo>
                      <a:pt x="169347" y="32491"/>
                      <a:pt x="23928" y="23614"/>
                      <a:pt x="20181" y="22268"/>
                    </a:cubicBezTo>
                    <a:cubicBezTo>
                      <a:pt x="-57422" y="-5600"/>
                      <a:pt x="111354" y="585"/>
                      <a:pt x="146390" y="585"/>
                    </a:cubicBezTo>
                    <a:cubicBezTo>
                      <a:pt x="181425" y="585"/>
                      <a:pt x="293264" y="7715"/>
                      <a:pt x="293264" y="11681"/>
                    </a:cubicBezTo>
                    <a:close/>
                  </a:path>
                </a:pathLst>
              </a:custGeom>
              <a:solidFill>
                <a:srgbClr val="18004C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726;p45">
                <a:extLst>
                  <a:ext uri="{FF2B5EF4-FFF2-40B4-BE49-F238E27FC236}">
                    <a16:creationId xmlns:a16="http://schemas.microsoft.com/office/drawing/2014/main" id="{9EA87186-3074-45D0-8E7A-8187A96D7EBB}"/>
                  </a:ext>
                </a:extLst>
              </p:cNvPr>
              <p:cNvSpPr/>
              <p:nvPr/>
            </p:nvSpPr>
            <p:spPr>
              <a:xfrm>
                <a:off x="10945200" y="3351583"/>
                <a:ext cx="357811" cy="449818"/>
              </a:xfrm>
              <a:custGeom>
                <a:avLst/>
                <a:gdLst/>
                <a:ahLst/>
                <a:cxnLst/>
                <a:rect l="l" t="t" r="r" b="b"/>
                <a:pathLst>
                  <a:path w="132400" h="166445" extrusionOk="0">
                    <a:moveTo>
                      <a:pt x="128657" y="166446"/>
                    </a:moveTo>
                    <a:cubicBezTo>
                      <a:pt x="84780" y="148946"/>
                      <a:pt x="41886" y="123988"/>
                      <a:pt x="16309" y="84295"/>
                    </a:cubicBezTo>
                    <a:cubicBezTo>
                      <a:pt x="7323" y="70325"/>
                      <a:pt x="-318" y="54644"/>
                      <a:pt x="10" y="38018"/>
                    </a:cubicBezTo>
                    <a:cubicBezTo>
                      <a:pt x="337" y="21427"/>
                      <a:pt x="10816" y="4110"/>
                      <a:pt x="27078" y="653"/>
                    </a:cubicBezTo>
                    <a:cubicBezTo>
                      <a:pt x="40649" y="-2221"/>
                      <a:pt x="54255" y="4837"/>
                      <a:pt x="65425" y="13060"/>
                    </a:cubicBezTo>
                    <a:cubicBezTo>
                      <a:pt x="111302" y="46822"/>
                      <a:pt x="137389" y="105724"/>
                      <a:pt x="131603" y="162407"/>
                    </a:cubicBezTo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727;p45">
                <a:extLst>
                  <a:ext uri="{FF2B5EF4-FFF2-40B4-BE49-F238E27FC236}">
                    <a16:creationId xmlns:a16="http://schemas.microsoft.com/office/drawing/2014/main" id="{297FAC84-9652-4B60-A6EC-32BE2DBF33E4}"/>
                  </a:ext>
                </a:extLst>
              </p:cNvPr>
              <p:cNvSpPr/>
              <p:nvPr/>
            </p:nvSpPr>
            <p:spPr>
              <a:xfrm>
                <a:off x="10973567" y="3852549"/>
                <a:ext cx="326216" cy="207433"/>
              </a:xfrm>
              <a:custGeom>
                <a:avLst/>
                <a:gdLst/>
                <a:ahLst/>
                <a:cxnLst/>
                <a:rect l="l" t="t" r="r" b="b"/>
                <a:pathLst>
                  <a:path w="120709" h="76756" extrusionOk="0">
                    <a:moveTo>
                      <a:pt x="112706" y="55814"/>
                    </a:moveTo>
                    <a:cubicBezTo>
                      <a:pt x="97280" y="25071"/>
                      <a:pt x="65264" y="3351"/>
                      <a:pt x="31028" y="295"/>
                    </a:cubicBezTo>
                    <a:cubicBezTo>
                      <a:pt x="24152" y="-324"/>
                      <a:pt x="16985" y="-178"/>
                      <a:pt x="10764" y="2805"/>
                    </a:cubicBezTo>
                    <a:cubicBezTo>
                      <a:pt x="4542" y="5788"/>
                      <a:pt x="-442" y="12155"/>
                      <a:pt x="31" y="19031"/>
                    </a:cubicBezTo>
                    <a:cubicBezTo>
                      <a:pt x="468" y="25035"/>
                      <a:pt x="4724" y="30019"/>
                      <a:pt x="8908" y="34312"/>
                    </a:cubicBezTo>
                    <a:cubicBezTo>
                      <a:pt x="23461" y="49338"/>
                      <a:pt x="40160" y="62799"/>
                      <a:pt x="59625" y="70476"/>
                    </a:cubicBezTo>
                    <a:cubicBezTo>
                      <a:pt x="79089" y="78116"/>
                      <a:pt x="101682" y="79462"/>
                      <a:pt x="120710" y="70730"/>
                    </a:cubicBezTo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728;p45">
                <a:extLst>
                  <a:ext uri="{FF2B5EF4-FFF2-40B4-BE49-F238E27FC236}">
                    <a16:creationId xmlns:a16="http://schemas.microsoft.com/office/drawing/2014/main" id="{EBE21DBD-7319-4C55-9A54-2D8666C15C8D}"/>
                  </a:ext>
                </a:extLst>
              </p:cNvPr>
              <p:cNvSpPr/>
              <p:nvPr/>
            </p:nvSpPr>
            <p:spPr>
              <a:xfrm>
                <a:off x="11432924" y="3329125"/>
                <a:ext cx="352422" cy="621132"/>
              </a:xfrm>
              <a:custGeom>
                <a:avLst/>
                <a:gdLst/>
                <a:ahLst/>
                <a:cxnLst/>
                <a:rect l="l" t="t" r="r" b="b"/>
                <a:pathLst>
                  <a:path w="130406" h="229836" extrusionOk="0">
                    <a:moveTo>
                      <a:pt x="19940" y="227908"/>
                    </a:moveTo>
                    <a:cubicBezTo>
                      <a:pt x="-2653" y="174281"/>
                      <a:pt x="-6182" y="112832"/>
                      <a:pt x="10044" y="56949"/>
                    </a:cubicBezTo>
                    <a:cubicBezTo>
                      <a:pt x="14265" y="42505"/>
                      <a:pt x="19940" y="28062"/>
                      <a:pt x="29981" y="16856"/>
                    </a:cubicBezTo>
                    <a:cubicBezTo>
                      <a:pt x="40023" y="5650"/>
                      <a:pt x="55194" y="-1881"/>
                      <a:pt x="70038" y="411"/>
                    </a:cubicBezTo>
                    <a:cubicBezTo>
                      <a:pt x="84045" y="2558"/>
                      <a:pt x="95469" y="12781"/>
                      <a:pt x="104128" y="24023"/>
                    </a:cubicBezTo>
                    <a:cubicBezTo>
                      <a:pt x="122937" y="48472"/>
                      <a:pt x="132360" y="79942"/>
                      <a:pt x="130068" y="110722"/>
                    </a:cubicBezTo>
                    <a:cubicBezTo>
                      <a:pt x="127776" y="141464"/>
                      <a:pt x="113842" y="171225"/>
                      <a:pt x="91649" y="192654"/>
                    </a:cubicBezTo>
                    <a:cubicBezTo>
                      <a:pt x="74731" y="208953"/>
                      <a:pt x="45153" y="218776"/>
                      <a:pt x="24451" y="229836"/>
                    </a:cubicBezTo>
                  </a:path>
                </a:pathLst>
              </a:custGeom>
              <a:solidFill>
                <a:srgbClr val="3450D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729;p45">
                <a:extLst>
                  <a:ext uri="{FF2B5EF4-FFF2-40B4-BE49-F238E27FC236}">
                    <a16:creationId xmlns:a16="http://schemas.microsoft.com/office/drawing/2014/main" id="{F15ADA36-FBE6-499D-99C8-BC09FB8B8109}"/>
                  </a:ext>
                </a:extLst>
              </p:cNvPr>
              <p:cNvSpPr/>
              <p:nvPr/>
            </p:nvSpPr>
            <p:spPr>
              <a:xfrm>
                <a:off x="11134233" y="3540497"/>
                <a:ext cx="327111" cy="734258"/>
              </a:xfrm>
              <a:custGeom>
                <a:avLst/>
                <a:gdLst/>
                <a:ahLst/>
                <a:cxnLst/>
                <a:rect l="l" t="t" r="r" b="b"/>
                <a:pathLst>
                  <a:path w="121040" h="271696" extrusionOk="0">
                    <a:moveTo>
                      <a:pt x="625" y="5169"/>
                    </a:moveTo>
                    <a:cubicBezTo>
                      <a:pt x="44356" y="66327"/>
                      <a:pt x="71752" y="136871"/>
                      <a:pt x="94818" y="207925"/>
                    </a:cubicBezTo>
                    <a:cubicBezTo>
                      <a:pt x="101403" y="228299"/>
                      <a:pt x="107697" y="248746"/>
                      <a:pt x="113955" y="269193"/>
                    </a:cubicBezTo>
                    <a:cubicBezTo>
                      <a:pt x="115301" y="273595"/>
                      <a:pt x="122214" y="271703"/>
                      <a:pt x="120867" y="267301"/>
                    </a:cubicBezTo>
                    <a:cubicBezTo>
                      <a:pt x="98784" y="195155"/>
                      <a:pt x="76409" y="122355"/>
                      <a:pt x="40463" y="55667"/>
                    </a:cubicBezTo>
                    <a:cubicBezTo>
                      <a:pt x="30386" y="36966"/>
                      <a:pt x="19216" y="18848"/>
                      <a:pt x="6847" y="1567"/>
                    </a:cubicBezTo>
                    <a:cubicBezTo>
                      <a:pt x="4191" y="-2144"/>
                      <a:pt x="-2031" y="1421"/>
                      <a:pt x="662" y="5169"/>
                    </a:cubicBezTo>
                    <a:lnTo>
                      <a:pt x="662" y="5169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730;p45">
                <a:extLst>
                  <a:ext uri="{FF2B5EF4-FFF2-40B4-BE49-F238E27FC236}">
                    <a16:creationId xmlns:a16="http://schemas.microsoft.com/office/drawing/2014/main" id="{5423236A-B935-4B31-A1FC-0083F258B387}"/>
                  </a:ext>
                </a:extLst>
              </p:cNvPr>
              <p:cNvSpPr/>
              <p:nvPr/>
            </p:nvSpPr>
            <p:spPr>
              <a:xfrm>
                <a:off x="11411750" y="3631389"/>
                <a:ext cx="216597" cy="716903"/>
              </a:xfrm>
              <a:custGeom>
                <a:avLst/>
                <a:gdLst/>
                <a:ahLst/>
                <a:cxnLst/>
                <a:rect l="l" t="t" r="r" b="b"/>
                <a:pathLst>
                  <a:path w="80147" h="265274" extrusionOk="0">
                    <a:moveTo>
                      <a:pt x="73542" y="1814"/>
                    </a:moveTo>
                    <a:cubicBezTo>
                      <a:pt x="41380" y="64864"/>
                      <a:pt x="18896" y="132717"/>
                      <a:pt x="7290" y="202534"/>
                    </a:cubicBezTo>
                    <a:cubicBezTo>
                      <a:pt x="4015" y="222180"/>
                      <a:pt x="1614" y="241972"/>
                      <a:pt x="13" y="261836"/>
                    </a:cubicBezTo>
                    <a:cubicBezTo>
                      <a:pt x="-350" y="266420"/>
                      <a:pt x="6817" y="266420"/>
                      <a:pt x="7181" y="261836"/>
                    </a:cubicBezTo>
                    <a:cubicBezTo>
                      <a:pt x="12747" y="192492"/>
                      <a:pt x="28937" y="124094"/>
                      <a:pt x="54986" y="59553"/>
                    </a:cubicBezTo>
                    <a:cubicBezTo>
                      <a:pt x="62409" y="41143"/>
                      <a:pt x="70704" y="23098"/>
                      <a:pt x="79726" y="5416"/>
                    </a:cubicBezTo>
                    <a:cubicBezTo>
                      <a:pt x="81800" y="1305"/>
                      <a:pt x="75652" y="-2297"/>
                      <a:pt x="73542" y="1814"/>
                    </a:cubicBezTo>
                    <a:lnTo>
                      <a:pt x="73542" y="1814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731;p45">
                <a:extLst>
                  <a:ext uri="{FF2B5EF4-FFF2-40B4-BE49-F238E27FC236}">
                    <a16:creationId xmlns:a16="http://schemas.microsoft.com/office/drawing/2014/main" id="{DB60B9BA-0447-402C-92BF-97175ECF5315}"/>
                  </a:ext>
                </a:extLst>
              </p:cNvPr>
              <p:cNvSpPr/>
              <p:nvPr/>
            </p:nvSpPr>
            <p:spPr>
              <a:xfrm>
                <a:off x="11083311" y="3929606"/>
                <a:ext cx="356571" cy="253551"/>
              </a:xfrm>
              <a:custGeom>
                <a:avLst/>
                <a:gdLst/>
                <a:ahLst/>
                <a:cxnLst/>
                <a:rect l="l" t="t" r="r" b="b"/>
                <a:pathLst>
                  <a:path w="131941" h="93821" extrusionOk="0">
                    <a:moveTo>
                      <a:pt x="2399" y="7151"/>
                    </a:moveTo>
                    <a:cubicBezTo>
                      <a:pt x="49951" y="24906"/>
                      <a:pt x="92554" y="54484"/>
                      <a:pt x="125952" y="92649"/>
                    </a:cubicBezTo>
                    <a:cubicBezTo>
                      <a:pt x="129009" y="96142"/>
                      <a:pt x="134029" y="91048"/>
                      <a:pt x="131009" y="87592"/>
                    </a:cubicBezTo>
                    <a:cubicBezTo>
                      <a:pt x="96774" y="48481"/>
                      <a:pt x="53007" y="18393"/>
                      <a:pt x="4328" y="239"/>
                    </a:cubicBezTo>
                    <a:cubicBezTo>
                      <a:pt x="-2" y="-1362"/>
                      <a:pt x="-1857" y="5551"/>
                      <a:pt x="2436" y="7151"/>
                    </a:cubicBezTo>
                    <a:lnTo>
                      <a:pt x="2436" y="7151"/>
                    </a:lnTo>
                    <a:close/>
                  </a:path>
                </a:pathLst>
              </a:custGeom>
              <a:solidFill>
                <a:srgbClr val="00030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732;p45">
                <a:extLst>
                  <a:ext uri="{FF2B5EF4-FFF2-40B4-BE49-F238E27FC236}">
                    <a16:creationId xmlns:a16="http://schemas.microsoft.com/office/drawing/2014/main" id="{E260F220-EFE1-49AF-8820-E77E8C274B5A}"/>
                  </a:ext>
                </a:extLst>
              </p:cNvPr>
              <p:cNvSpPr/>
              <p:nvPr/>
            </p:nvSpPr>
            <p:spPr>
              <a:xfrm rot="10800000">
                <a:off x="11079428" y="4154139"/>
                <a:ext cx="609106" cy="586491"/>
              </a:xfrm>
              <a:custGeom>
                <a:avLst/>
                <a:gdLst/>
                <a:ahLst/>
                <a:cxnLst/>
                <a:rect l="l" t="t" r="r" b="b"/>
                <a:pathLst>
                  <a:path w="225386" h="217018" extrusionOk="0">
                    <a:moveTo>
                      <a:pt x="58939" y="0"/>
                    </a:moveTo>
                    <a:lnTo>
                      <a:pt x="166484" y="0"/>
                    </a:lnTo>
                    <a:cubicBezTo>
                      <a:pt x="199009" y="0"/>
                      <a:pt x="225386" y="26413"/>
                      <a:pt x="225386" y="58902"/>
                    </a:cubicBezTo>
                    <a:lnTo>
                      <a:pt x="225386" y="217019"/>
                    </a:lnTo>
                    <a:lnTo>
                      <a:pt x="0" y="217019"/>
                    </a:lnTo>
                    <a:lnTo>
                      <a:pt x="0" y="58902"/>
                    </a:lnTo>
                    <a:cubicBezTo>
                      <a:pt x="0" y="26377"/>
                      <a:pt x="26413" y="0"/>
                      <a:pt x="58902" y="0"/>
                    </a:cubicBezTo>
                    <a:close/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733;p45">
                <a:extLst>
                  <a:ext uri="{FF2B5EF4-FFF2-40B4-BE49-F238E27FC236}">
                    <a16:creationId xmlns:a16="http://schemas.microsoft.com/office/drawing/2014/main" id="{8A831943-4588-4A4E-993B-C7899F316C2A}"/>
                  </a:ext>
                </a:extLst>
              </p:cNvPr>
              <p:cNvSpPr/>
              <p:nvPr/>
            </p:nvSpPr>
            <p:spPr>
              <a:xfrm>
                <a:off x="11078094" y="4152813"/>
                <a:ext cx="611365" cy="588753"/>
              </a:xfrm>
              <a:custGeom>
                <a:avLst/>
                <a:gdLst/>
                <a:ahLst/>
                <a:cxnLst/>
                <a:rect l="l" t="t" r="r" b="b"/>
                <a:pathLst>
                  <a:path w="226222" h="217855" extrusionOk="0">
                    <a:moveTo>
                      <a:pt x="166884" y="217855"/>
                    </a:moveTo>
                    <a:lnTo>
                      <a:pt x="59339" y="217855"/>
                    </a:lnTo>
                    <a:cubicBezTo>
                      <a:pt x="26631" y="217855"/>
                      <a:pt x="0" y="191224"/>
                      <a:pt x="0" y="158516"/>
                    </a:cubicBezTo>
                    <a:lnTo>
                      <a:pt x="0" y="0"/>
                    </a:lnTo>
                    <a:lnTo>
                      <a:pt x="226223" y="0"/>
                    </a:lnTo>
                    <a:lnTo>
                      <a:pt x="226223" y="158516"/>
                    </a:lnTo>
                    <a:cubicBezTo>
                      <a:pt x="226223" y="191224"/>
                      <a:pt x="199591" y="217855"/>
                      <a:pt x="166884" y="217855"/>
                    </a:cubicBezTo>
                    <a:close/>
                    <a:moveTo>
                      <a:pt x="873" y="837"/>
                    </a:moveTo>
                    <a:lnTo>
                      <a:pt x="873" y="158516"/>
                    </a:lnTo>
                    <a:cubicBezTo>
                      <a:pt x="873" y="190787"/>
                      <a:pt x="27104" y="217018"/>
                      <a:pt x="59375" y="217018"/>
                    </a:cubicBezTo>
                    <a:lnTo>
                      <a:pt x="166920" y="217018"/>
                    </a:lnTo>
                    <a:cubicBezTo>
                      <a:pt x="199191" y="217018"/>
                      <a:pt x="225423" y="190787"/>
                      <a:pt x="225423" y="158516"/>
                    </a:cubicBezTo>
                    <a:lnTo>
                      <a:pt x="225423" y="837"/>
                    </a:lnTo>
                    <a:lnTo>
                      <a:pt x="910" y="837"/>
                    </a:lnTo>
                    <a:close/>
                  </a:path>
                </a:pathLst>
              </a:custGeom>
              <a:solidFill>
                <a:srgbClr val="F8F9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734;p45">
                <a:extLst>
                  <a:ext uri="{FF2B5EF4-FFF2-40B4-BE49-F238E27FC236}">
                    <a16:creationId xmlns:a16="http://schemas.microsoft.com/office/drawing/2014/main" id="{CF96983B-118F-4D48-A965-55C3AC9A743E}"/>
                  </a:ext>
                </a:extLst>
              </p:cNvPr>
              <p:cNvSpPr/>
              <p:nvPr/>
            </p:nvSpPr>
            <p:spPr>
              <a:xfrm>
                <a:off x="11238498" y="4153894"/>
                <a:ext cx="449823" cy="586491"/>
              </a:xfrm>
              <a:custGeom>
                <a:avLst/>
                <a:gdLst/>
                <a:ahLst/>
                <a:cxnLst/>
                <a:rect l="l" t="t" r="r" b="b"/>
                <a:pathLst>
                  <a:path w="166447" h="217018" extrusionOk="0">
                    <a:moveTo>
                      <a:pt x="0" y="217019"/>
                    </a:moveTo>
                    <a:lnTo>
                      <a:pt x="107545" y="217019"/>
                    </a:lnTo>
                    <a:cubicBezTo>
                      <a:pt x="140071" y="217019"/>
                      <a:pt x="166447" y="190642"/>
                      <a:pt x="166447" y="158116"/>
                    </a:cubicBezTo>
                    <a:lnTo>
                      <a:pt x="166447" y="0"/>
                    </a:lnTo>
                  </a:path>
                </a:pathLst>
              </a:custGeom>
              <a:solidFill>
                <a:srgbClr val="18004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1735;p45">
              <a:extLst>
                <a:ext uri="{FF2B5EF4-FFF2-40B4-BE49-F238E27FC236}">
                  <a16:creationId xmlns:a16="http://schemas.microsoft.com/office/drawing/2014/main" id="{3282EFC6-09D8-4D39-88CC-DDA6F8E5BD19}"/>
                </a:ext>
              </a:extLst>
            </p:cNvPr>
            <p:cNvSpPr/>
            <p:nvPr/>
          </p:nvSpPr>
          <p:spPr>
            <a:xfrm flipH="1">
              <a:off x="815690" y="1104679"/>
              <a:ext cx="952324" cy="70584"/>
            </a:xfrm>
            <a:custGeom>
              <a:avLst/>
              <a:gdLst/>
              <a:ahLst/>
              <a:cxnLst/>
              <a:rect l="l" t="t" r="r" b="b"/>
              <a:pathLst>
                <a:path w="427051" h="31652" extrusionOk="0">
                  <a:moveTo>
                    <a:pt x="0" y="0"/>
                  </a:moveTo>
                  <a:lnTo>
                    <a:pt x="427051" y="0"/>
                  </a:lnTo>
                  <a:lnTo>
                    <a:pt x="427051" y="31652"/>
                  </a:lnTo>
                  <a:lnTo>
                    <a:pt x="0" y="31652"/>
                  </a:lnTo>
                  <a:close/>
                </a:path>
              </a:pathLst>
            </a:custGeom>
            <a:solidFill>
              <a:srgbClr val="B1AD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736;p45">
              <a:extLst>
                <a:ext uri="{FF2B5EF4-FFF2-40B4-BE49-F238E27FC236}">
                  <a16:creationId xmlns:a16="http://schemas.microsoft.com/office/drawing/2014/main" id="{140E954A-3A26-474C-89F9-B734CB1F8412}"/>
                </a:ext>
              </a:extLst>
            </p:cNvPr>
            <p:cNvSpPr/>
            <p:nvPr/>
          </p:nvSpPr>
          <p:spPr>
            <a:xfrm flipH="1">
              <a:off x="714351" y="1104679"/>
              <a:ext cx="952324" cy="70584"/>
            </a:xfrm>
            <a:custGeom>
              <a:avLst/>
              <a:gdLst/>
              <a:ahLst/>
              <a:cxnLst/>
              <a:rect l="l" t="t" r="r" b="b"/>
              <a:pathLst>
                <a:path w="427051" h="31652" extrusionOk="0">
                  <a:moveTo>
                    <a:pt x="0" y="0"/>
                  </a:moveTo>
                  <a:lnTo>
                    <a:pt x="427051" y="0"/>
                  </a:lnTo>
                  <a:lnTo>
                    <a:pt x="427051" y="31652"/>
                  </a:lnTo>
                  <a:lnTo>
                    <a:pt x="0" y="31652"/>
                  </a:ln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" name="Google Shape;1737;p45">
              <a:extLst>
                <a:ext uri="{FF2B5EF4-FFF2-40B4-BE49-F238E27FC236}">
                  <a16:creationId xmlns:a16="http://schemas.microsoft.com/office/drawing/2014/main" id="{D834217D-6D52-4B93-8F16-EB860B163619}"/>
                </a:ext>
              </a:extLst>
            </p:cNvPr>
            <p:cNvGrpSpPr/>
            <p:nvPr/>
          </p:nvGrpSpPr>
          <p:grpSpPr>
            <a:xfrm>
              <a:off x="3269392" y="1176320"/>
              <a:ext cx="445172" cy="262043"/>
              <a:chOff x="2607067" y="1111720"/>
              <a:chExt cx="445172" cy="262043"/>
            </a:xfrm>
          </p:grpSpPr>
          <p:sp>
            <p:nvSpPr>
              <p:cNvPr id="32" name="Google Shape;1738;p45">
                <a:extLst>
                  <a:ext uri="{FF2B5EF4-FFF2-40B4-BE49-F238E27FC236}">
                    <a16:creationId xmlns:a16="http://schemas.microsoft.com/office/drawing/2014/main" id="{B7F65F14-A400-4964-8293-44ABBE769403}"/>
                  </a:ext>
                </a:extLst>
              </p:cNvPr>
              <p:cNvSpPr/>
              <p:nvPr/>
            </p:nvSpPr>
            <p:spPr>
              <a:xfrm>
                <a:off x="2607067" y="1111720"/>
                <a:ext cx="226925" cy="135328"/>
              </a:xfrm>
              <a:custGeom>
                <a:avLst/>
                <a:gdLst/>
                <a:ahLst/>
                <a:cxnLst/>
                <a:rect l="l" t="t" r="r" b="b"/>
                <a:pathLst>
                  <a:path w="101760" h="60685" extrusionOk="0">
                    <a:moveTo>
                      <a:pt x="101760" y="60685"/>
                    </a:moveTo>
                    <a:lnTo>
                      <a:pt x="0" y="60685"/>
                    </a:lnTo>
                    <a:lnTo>
                      <a:pt x="0" y="0"/>
                    </a:lnTo>
                    <a:lnTo>
                      <a:pt x="101760" y="0"/>
                    </a:lnTo>
                    <a:lnTo>
                      <a:pt x="101760" y="60685"/>
                    </a:lnTo>
                    <a:close/>
                    <a:moveTo>
                      <a:pt x="3820" y="56901"/>
                    </a:moveTo>
                    <a:lnTo>
                      <a:pt x="97976" y="56901"/>
                    </a:lnTo>
                    <a:lnTo>
                      <a:pt x="97976" y="3820"/>
                    </a:lnTo>
                    <a:lnTo>
                      <a:pt x="3820" y="3820"/>
                    </a:lnTo>
                    <a:lnTo>
                      <a:pt x="3820" y="56901"/>
                    </a:lnTo>
                    <a:close/>
                  </a:path>
                </a:pathLst>
              </a:custGeom>
              <a:solidFill>
                <a:srgbClr val="18004C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739;p45">
                <a:extLst>
                  <a:ext uri="{FF2B5EF4-FFF2-40B4-BE49-F238E27FC236}">
                    <a16:creationId xmlns:a16="http://schemas.microsoft.com/office/drawing/2014/main" id="{192CE042-98A1-46E8-B507-E360E3410336}"/>
                  </a:ext>
                </a:extLst>
              </p:cNvPr>
              <p:cNvSpPr/>
              <p:nvPr/>
            </p:nvSpPr>
            <p:spPr>
              <a:xfrm>
                <a:off x="2825315" y="1238435"/>
                <a:ext cx="226925" cy="135328"/>
              </a:xfrm>
              <a:custGeom>
                <a:avLst/>
                <a:gdLst/>
                <a:ahLst/>
                <a:cxnLst/>
                <a:rect l="l" t="t" r="r" b="b"/>
                <a:pathLst>
                  <a:path w="101760" h="60685" extrusionOk="0">
                    <a:moveTo>
                      <a:pt x="101760" y="60685"/>
                    </a:moveTo>
                    <a:lnTo>
                      <a:pt x="0" y="60685"/>
                    </a:lnTo>
                    <a:lnTo>
                      <a:pt x="0" y="0"/>
                    </a:lnTo>
                    <a:lnTo>
                      <a:pt x="101760" y="0"/>
                    </a:lnTo>
                    <a:lnTo>
                      <a:pt x="101760" y="60685"/>
                    </a:lnTo>
                    <a:close/>
                    <a:moveTo>
                      <a:pt x="3820" y="56901"/>
                    </a:moveTo>
                    <a:lnTo>
                      <a:pt x="97976" y="56901"/>
                    </a:lnTo>
                    <a:lnTo>
                      <a:pt x="97976" y="3820"/>
                    </a:lnTo>
                    <a:lnTo>
                      <a:pt x="3820" y="3820"/>
                    </a:lnTo>
                    <a:lnTo>
                      <a:pt x="3820" y="56901"/>
                    </a:lnTo>
                    <a:close/>
                  </a:path>
                </a:pathLst>
              </a:custGeom>
              <a:solidFill>
                <a:srgbClr val="18004C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1740;p45">
              <a:extLst>
                <a:ext uri="{FF2B5EF4-FFF2-40B4-BE49-F238E27FC236}">
                  <a16:creationId xmlns:a16="http://schemas.microsoft.com/office/drawing/2014/main" id="{B3B82EAC-45C8-4B50-ADFE-CEF7F0683E36}"/>
                </a:ext>
              </a:extLst>
            </p:cNvPr>
            <p:cNvGrpSpPr/>
            <p:nvPr/>
          </p:nvGrpSpPr>
          <p:grpSpPr>
            <a:xfrm>
              <a:off x="2291692" y="3351045"/>
              <a:ext cx="445172" cy="262043"/>
              <a:chOff x="2607067" y="1111720"/>
              <a:chExt cx="445172" cy="262043"/>
            </a:xfrm>
          </p:grpSpPr>
          <p:sp>
            <p:nvSpPr>
              <p:cNvPr id="30" name="Google Shape;1741;p45">
                <a:extLst>
                  <a:ext uri="{FF2B5EF4-FFF2-40B4-BE49-F238E27FC236}">
                    <a16:creationId xmlns:a16="http://schemas.microsoft.com/office/drawing/2014/main" id="{9C979AD9-1866-4A2E-8DD7-9C0E03ED06CD}"/>
                  </a:ext>
                </a:extLst>
              </p:cNvPr>
              <p:cNvSpPr/>
              <p:nvPr/>
            </p:nvSpPr>
            <p:spPr>
              <a:xfrm>
                <a:off x="2607067" y="1111720"/>
                <a:ext cx="226925" cy="135328"/>
              </a:xfrm>
              <a:custGeom>
                <a:avLst/>
                <a:gdLst/>
                <a:ahLst/>
                <a:cxnLst/>
                <a:rect l="l" t="t" r="r" b="b"/>
                <a:pathLst>
                  <a:path w="101760" h="60685" extrusionOk="0">
                    <a:moveTo>
                      <a:pt x="101760" y="60685"/>
                    </a:moveTo>
                    <a:lnTo>
                      <a:pt x="0" y="60685"/>
                    </a:lnTo>
                    <a:lnTo>
                      <a:pt x="0" y="0"/>
                    </a:lnTo>
                    <a:lnTo>
                      <a:pt x="101760" y="0"/>
                    </a:lnTo>
                    <a:lnTo>
                      <a:pt x="101760" y="60685"/>
                    </a:lnTo>
                    <a:close/>
                    <a:moveTo>
                      <a:pt x="3820" y="56901"/>
                    </a:moveTo>
                    <a:lnTo>
                      <a:pt x="97976" y="56901"/>
                    </a:lnTo>
                    <a:lnTo>
                      <a:pt x="97976" y="3820"/>
                    </a:lnTo>
                    <a:lnTo>
                      <a:pt x="3820" y="3820"/>
                    </a:lnTo>
                    <a:lnTo>
                      <a:pt x="3820" y="56901"/>
                    </a:lnTo>
                    <a:close/>
                  </a:path>
                </a:pathLst>
              </a:custGeom>
              <a:solidFill>
                <a:srgbClr val="18004C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742;p45">
                <a:extLst>
                  <a:ext uri="{FF2B5EF4-FFF2-40B4-BE49-F238E27FC236}">
                    <a16:creationId xmlns:a16="http://schemas.microsoft.com/office/drawing/2014/main" id="{2A40BFF0-166E-4A45-814B-B6DE8BD744EF}"/>
                  </a:ext>
                </a:extLst>
              </p:cNvPr>
              <p:cNvSpPr/>
              <p:nvPr/>
            </p:nvSpPr>
            <p:spPr>
              <a:xfrm>
                <a:off x="2825315" y="1238435"/>
                <a:ext cx="226925" cy="135328"/>
              </a:xfrm>
              <a:custGeom>
                <a:avLst/>
                <a:gdLst/>
                <a:ahLst/>
                <a:cxnLst/>
                <a:rect l="l" t="t" r="r" b="b"/>
                <a:pathLst>
                  <a:path w="101760" h="60685" extrusionOk="0">
                    <a:moveTo>
                      <a:pt x="101760" y="60685"/>
                    </a:moveTo>
                    <a:lnTo>
                      <a:pt x="0" y="60685"/>
                    </a:lnTo>
                    <a:lnTo>
                      <a:pt x="0" y="0"/>
                    </a:lnTo>
                    <a:lnTo>
                      <a:pt x="101760" y="0"/>
                    </a:lnTo>
                    <a:lnTo>
                      <a:pt x="101760" y="60685"/>
                    </a:lnTo>
                    <a:close/>
                    <a:moveTo>
                      <a:pt x="3820" y="56901"/>
                    </a:moveTo>
                    <a:lnTo>
                      <a:pt x="97976" y="56901"/>
                    </a:lnTo>
                    <a:lnTo>
                      <a:pt x="97976" y="3820"/>
                    </a:lnTo>
                    <a:lnTo>
                      <a:pt x="3820" y="3820"/>
                    </a:lnTo>
                    <a:lnTo>
                      <a:pt x="3820" y="56901"/>
                    </a:lnTo>
                    <a:close/>
                  </a:path>
                </a:pathLst>
              </a:custGeom>
              <a:solidFill>
                <a:srgbClr val="18004C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086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Presentation </a:t>
            </a:r>
            <a:r>
              <a:rPr lang="en" dirty="0"/>
              <a:t>Plan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23" name="Google Shape;623;p28"/>
          <p:cNvSpPr txBox="1">
            <a:spLocks noGrp="1"/>
          </p:cNvSpPr>
          <p:nvPr>
            <p:ph type="subTitle" idx="1"/>
          </p:nvPr>
        </p:nvSpPr>
        <p:spPr>
          <a:xfrm>
            <a:off x="887722" y="1928468"/>
            <a:ext cx="22050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624" name="Google Shape;624;p28"/>
          <p:cNvSpPr txBox="1">
            <a:spLocks noGrp="1"/>
          </p:cNvSpPr>
          <p:nvPr>
            <p:ph type="subTitle" idx="8"/>
          </p:nvPr>
        </p:nvSpPr>
        <p:spPr>
          <a:xfrm>
            <a:off x="3469500" y="3334894"/>
            <a:ext cx="22050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1" i="0" dirty="0">
                <a:solidFill>
                  <a:srgbClr val="000307"/>
                </a:solidFill>
                <a:effectLst/>
                <a:latin typeface="Josefin Sans" pitchFamily="2" charset="0"/>
                <a:ea typeface="Josefin Sans" pitchFamily="2" charset="0"/>
                <a:cs typeface="Josefin Sans" pitchFamily="2" charset="0"/>
              </a:rPr>
              <a:t>Conclusion</a:t>
            </a:r>
            <a:endParaRPr lang="fr-FR" dirty="0">
              <a:effectLst/>
            </a:endParaRPr>
          </a:p>
        </p:txBody>
      </p:sp>
      <p:sp>
        <p:nvSpPr>
          <p:cNvPr id="625" name="Google Shape;625;p28"/>
          <p:cNvSpPr txBox="1">
            <a:spLocks noGrp="1"/>
          </p:cNvSpPr>
          <p:nvPr>
            <p:ph type="subTitle" idx="9"/>
          </p:nvPr>
        </p:nvSpPr>
        <p:spPr>
          <a:xfrm>
            <a:off x="3572965" y="2008339"/>
            <a:ext cx="22050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dirty="0">
                <a:effectLst/>
              </a:rPr>
              <a:t>design</a:t>
            </a:r>
            <a:endParaRPr dirty="0"/>
          </a:p>
        </p:txBody>
      </p:sp>
      <p:sp>
        <p:nvSpPr>
          <p:cNvPr id="626" name="Google Shape;626;p28"/>
          <p:cNvSpPr txBox="1">
            <a:spLocks noGrp="1"/>
          </p:cNvSpPr>
          <p:nvPr>
            <p:ph type="subTitle" idx="13"/>
          </p:nvPr>
        </p:nvSpPr>
        <p:spPr>
          <a:xfrm>
            <a:off x="888622" y="3334894"/>
            <a:ext cx="2204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solidFill>
                  <a:srgbClr val="000307"/>
                </a:solidFill>
                <a:latin typeface="Josefin Sans" pitchFamily="2" charset="0"/>
              </a:rPr>
              <a:t>Application </a:t>
            </a:r>
            <a:r>
              <a:rPr lang="fr-FR" sz="1600" dirty="0" err="1">
                <a:solidFill>
                  <a:srgbClr val="000307"/>
                </a:solidFill>
                <a:latin typeface="Josefin Sans" pitchFamily="2" charset="0"/>
              </a:rPr>
              <a:t>demonstration</a:t>
            </a:r>
            <a:endParaRPr lang="fr-FR" sz="1600" dirty="0">
              <a:solidFill>
                <a:srgbClr val="000307"/>
              </a:solidFill>
              <a:latin typeface="Josefin Sans" pitchFamily="2" charset="0"/>
            </a:endParaRPr>
          </a:p>
        </p:txBody>
      </p:sp>
      <p:sp>
        <p:nvSpPr>
          <p:cNvPr id="26" name="Google Shape;623;p28">
            <a:extLst>
              <a:ext uri="{FF2B5EF4-FFF2-40B4-BE49-F238E27FC236}">
                <a16:creationId xmlns:a16="http://schemas.microsoft.com/office/drawing/2014/main" id="{CE2049A5-093B-41BF-86E1-79547389A07F}"/>
              </a:ext>
            </a:extLst>
          </p:cNvPr>
          <p:cNvSpPr txBox="1">
            <a:spLocks/>
          </p:cNvSpPr>
          <p:nvPr/>
        </p:nvSpPr>
        <p:spPr>
          <a:xfrm>
            <a:off x="6051278" y="2012032"/>
            <a:ext cx="22050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17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efin Sans"/>
              <a:buNone/>
              <a:defRPr sz="24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US" dirty="0"/>
              <a:t>Environment</a:t>
            </a:r>
            <a:endParaRPr lang="fr-FR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90FA55D4-EE6C-4743-A967-26E848B1CA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134284"/>
                  </p:ext>
                </p:extLst>
              </p:nvPr>
            </p:nvGraphicFramePr>
            <p:xfrm>
              <a:off x="1766421" y="1465351"/>
              <a:ext cx="447600" cy="447600"/>
            </p:xfrm>
            <a:graphic>
              <a:graphicData uri="http://schemas.microsoft.com/office/powerpoint/2016/sectionzoom">
                <psez:sectionZm>
                  <psez:sectionZmObj sectionId="{AC9F0353-0866-4E46-9FD1-F73C796011A3}">
                    <psez:zmPr id="{F17640B1-9CE3-4760-8D92-3346BAB5B321}" imageType="cover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7600" cy="447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0FA55D4-EE6C-4743-A967-26E848B1CA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6421" y="1465351"/>
                <a:ext cx="447600" cy="4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6" name="Section Zoom 15">
                <a:extLst>
                  <a:ext uri="{FF2B5EF4-FFF2-40B4-BE49-F238E27FC236}">
                    <a16:creationId xmlns:a16="http://schemas.microsoft.com/office/drawing/2014/main" id="{3B8239C4-C91B-4E0A-AA10-E9F27A544E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5294913"/>
                  </p:ext>
                </p:extLst>
              </p:nvPr>
            </p:nvGraphicFramePr>
            <p:xfrm>
              <a:off x="6929978" y="1509497"/>
              <a:ext cx="447600" cy="447600"/>
            </p:xfrm>
            <a:graphic>
              <a:graphicData uri="http://schemas.microsoft.com/office/powerpoint/2016/sectionzoom">
                <psez:sectionZm>
                  <psez:sectionZmObj sectionId="{8129F66B-19BB-4738-99C9-1751A6103E46}">
                    <psez:zmPr id="{E43C8FCA-B8E4-4E8A-80E3-2B6EC8D046BE}" imageType="cover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7600" cy="447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6" name="Section Zoom 1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B8239C4-C91B-4E0A-AA10-E9F27A544E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29978" y="1509497"/>
                <a:ext cx="447600" cy="4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Section Zoom 19">
                <a:extLst>
                  <a:ext uri="{FF2B5EF4-FFF2-40B4-BE49-F238E27FC236}">
                    <a16:creationId xmlns:a16="http://schemas.microsoft.com/office/drawing/2014/main" id="{BDA5F65F-E7CE-49A8-B236-D29962AE6A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1003889"/>
                  </p:ext>
                </p:extLst>
              </p:nvPr>
            </p:nvGraphicFramePr>
            <p:xfrm>
              <a:off x="4449687" y="1502932"/>
              <a:ext cx="451556" cy="451556"/>
            </p:xfrm>
            <a:graphic>
              <a:graphicData uri="http://schemas.microsoft.com/office/powerpoint/2016/sectionzoom">
                <psez:sectionZm>
                  <psez:sectionZmObj sectionId="{614E6E42-8E59-4011-BE1D-78990459969D}">
                    <psez:zmPr id="{5981E64F-C9FE-451C-B224-5B011073BB35}" imageType="cover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1556" cy="45155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Section Zoom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BDA5F65F-E7CE-49A8-B236-D29962AE6A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49687" y="1502932"/>
                <a:ext cx="451556" cy="45155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D7DD9DB6-8B1C-472E-9D9B-ED3E75348E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9759224"/>
                  </p:ext>
                </p:extLst>
              </p:nvPr>
            </p:nvGraphicFramePr>
            <p:xfrm>
              <a:off x="1769591" y="2887294"/>
              <a:ext cx="447600" cy="447600"/>
            </p:xfrm>
            <a:graphic>
              <a:graphicData uri="http://schemas.microsoft.com/office/powerpoint/2016/sectionzoom">
                <psez:sectionZm>
                  <psez:sectionZmObj sectionId="{18E5188A-CDBF-4743-A5AF-18B010E5F4A0}">
                    <psez:zmPr id="{43534439-34D7-4937-95AC-7A0210FA88CE}" imageType="cover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7600" cy="44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4" name="Section Zoom 33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D7DD9DB6-8B1C-472E-9D9B-ED3E75348E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9591" y="2887294"/>
                <a:ext cx="447600" cy="4476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CDD24B10-38EB-43C8-9955-03499293BF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376224"/>
                  </p:ext>
                </p:extLst>
              </p:nvPr>
            </p:nvGraphicFramePr>
            <p:xfrm>
              <a:off x="4348200" y="2887294"/>
              <a:ext cx="447600" cy="447600"/>
            </p:xfrm>
            <a:graphic>
              <a:graphicData uri="http://schemas.microsoft.com/office/powerpoint/2016/sectionzoom">
                <psez:sectionZm>
                  <psez:sectionZmObj sectionId="{FCBD1A97-AC71-4847-8F66-0EAF300D9C21}">
                    <psez:zmPr id="{8FDD685A-F9A8-442A-A54A-0BF53C464ACE}" imageType="cover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7600" cy="4476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6" name="Section Zoom 35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CDD24B10-38EB-43C8-9955-03499293BF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48200" y="2887294"/>
                <a:ext cx="447600" cy="4476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3141E9-7789-4FFF-9090-E225668C5A18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AC569-846C-44A9-A059-848C5A065F0B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E06DB2-DB3D-427F-80AC-AD3694538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3206712-E233-4D02-81D9-9AFA06B328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3CCE4CF9-A66D-470F-945F-1B0F14E96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5E7BA-3D8F-43F1-8830-6A96EFA406A0}"/>
              </a:ext>
            </a:extLst>
          </p:cNvPr>
          <p:cNvSpPr txBox="1"/>
          <p:nvPr/>
        </p:nvSpPr>
        <p:spPr>
          <a:xfrm>
            <a:off x="2429707" y="2248584"/>
            <a:ext cx="457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Context</a:t>
            </a:r>
            <a:endParaRPr lang="fr-FR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45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3141E9-7789-4FFF-9090-E225668C5A18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AC569-846C-44A9-A059-848C5A065F0B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E06DB2-DB3D-427F-80AC-AD3694538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3206712-E233-4D02-81D9-9AFA06B328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3CCE4CF9-A66D-470F-945F-1B0F14E96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5E7BA-3D8F-43F1-8830-6A96EFA406A0}"/>
              </a:ext>
            </a:extLst>
          </p:cNvPr>
          <p:cNvSpPr txBox="1"/>
          <p:nvPr/>
        </p:nvSpPr>
        <p:spPr>
          <a:xfrm>
            <a:off x="2429707" y="2260126"/>
            <a:ext cx="457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INTORDUCTION</a:t>
            </a:r>
            <a:endParaRPr lang="fr-FR" sz="3600" b="1" dirty="0">
              <a:solidFill>
                <a:srgbClr val="323E4F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3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8C99-D3A1-417A-8CEA-6B6212A3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3200" b="1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Context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C17E-DB6E-4EC3-88E2-9D865DDC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details my internship experience within the audiovisual division of the National Center for Pedagogical Innovation and Experimentation (CNIPE) in Morocco.</a:t>
            </a:r>
          </a:p>
          <a:p>
            <a:endParaRPr lang="en-US" dirty="0"/>
          </a:p>
          <a:p>
            <a:r>
              <a:rPr lang="en-US" dirty="0"/>
              <a:t>My three-month internship was a valuable opportunity to create a MOOC platform. As a first-year IIR (Computer Engineering and Networks) student at EMSI and the lead developer, I designed a platform similar to Udemy to allow students easy access to the MOOCs offered by CNIPE.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228BA7-39AD-4E83-A56F-00D3F29CC117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07373-1B2A-4043-A3CE-86958D2BFCA9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058AC3-B9CD-48DC-9488-566E4822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B7CA78-6165-4504-959E-D16D1B4EE4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A4C47C43-203D-426D-8207-E46E8A2228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3141E9-7789-4FFF-9090-E225668C5A18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AC569-846C-44A9-A059-848C5A065F0B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E06DB2-DB3D-427F-80AC-AD3694538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3206712-E233-4D02-81D9-9AFA06B328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3CCE4CF9-A66D-470F-945F-1B0F14E96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5E7BA-3D8F-43F1-8830-6A96EFA406A0}"/>
              </a:ext>
            </a:extLst>
          </p:cNvPr>
          <p:cNvSpPr txBox="1"/>
          <p:nvPr/>
        </p:nvSpPr>
        <p:spPr>
          <a:xfrm>
            <a:off x="2429707" y="2248584"/>
            <a:ext cx="457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fr-FR" sz="3600" b="1" dirty="0" err="1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Problematic</a:t>
            </a:r>
            <a:endParaRPr lang="fr-FR" sz="3600" b="1" dirty="0">
              <a:solidFill>
                <a:srgbClr val="323E4F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6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8C99-D3A1-417A-8CEA-6B6212A3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err="1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Problematic</a:t>
            </a:r>
            <a:endParaRPr lang="fr-FR" sz="15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C17E-DB6E-4EC3-88E2-9D865DDC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part of this project, the central issue is the following: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can we design a simple and secure online learning platform that allows users to access a variety of courses while facilitating management and interaction between the different stakeholders (administrators, teachers, learners)? </a:t>
            </a:r>
          </a:p>
          <a:p>
            <a:pPr marL="152400" indent="0">
              <a:buNone/>
            </a:pPr>
            <a:r>
              <a:rPr lang="en-US" dirty="0"/>
              <a:t>Additionally, it is also necessary to ensure a smooth user experience with efficient content management (videos, comments) and access rights for each user category: owner, administrator, and user.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228BA7-39AD-4E83-A56F-00D3F29CC117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07373-1B2A-4043-A3CE-86958D2BFCA9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058AC3-B9CD-48DC-9488-566E4822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B7CA78-6165-4504-959E-D16D1B4EE4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A4C47C43-203D-426D-8207-E46E8A2228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77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93141E9-7789-4FFF-9090-E225668C5A18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4AC569-846C-44A9-A059-848C5A065F0B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E06DB2-DB3D-427F-80AC-AD3694538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3206712-E233-4D02-81D9-9AFA06B328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3CCE4CF9-A66D-470F-945F-1B0F14E967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5E7BA-3D8F-43F1-8830-6A96EFA406A0}"/>
              </a:ext>
            </a:extLst>
          </p:cNvPr>
          <p:cNvSpPr txBox="1"/>
          <p:nvPr/>
        </p:nvSpPr>
        <p:spPr>
          <a:xfrm>
            <a:off x="2429707" y="2248584"/>
            <a:ext cx="457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3600" b="1" dirty="0">
                <a:solidFill>
                  <a:srgbClr val="323E4F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Objective</a:t>
            </a:r>
            <a:endParaRPr lang="fr-FR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7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8C99-D3A1-417A-8CEA-6B6212A3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323E4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Objective </a:t>
            </a:r>
            <a:endParaRPr lang="fr-FR" sz="16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C17E-DB6E-4EC3-88E2-9D865DDC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1. Project Idea: The initial need was to create a centralized platform for CNIPE's MOOCs.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2. Design: I will explain the different design stages, the technological choices, and the tools used.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3. Development: I will detail the development stages over a three-month period.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4. Page Display: Finally, I will showcase  the platform’s  pages.</a:t>
            </a:r>
            <a:endParaRPr lang="fr-F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228BA7-39AD-4E83-A56F-00D3F29CC117}"/>
              </a:ext>
            </a:extLst>
          </p:cNvPr>
          <p:cNvGrpSpPr/>
          <p:nvPr/>
        </p:nvGrpSpPr>
        <p:grpSpPr>
          <a:xfrm rot="5400000">
            <a:off x="4500563" y="1256482"/>
            <a:ext cx="142875" cy="7279958"/>
            <a:chOff x="0" y="0"/>
            <a:chExt cx="228600" cy="9144000"/>
          </a:xfrm>
          <a:solidFill>
            <a:schemeClr val="bg2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607373-1B2A-4043-A3CE-86958D2BFCA9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058AC3-B9CD-48DC-9488-566E4822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sz="105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B7CA78-6165-4504-959E-D16D1B4EE4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5" y="4823154"/>
            <a:ext cx="667941" cy="14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onoris United Universities – The 1st Pan-African private higher education  network">
            <a:extLst>
              <a:ext uri="{FF2B5EF4-FFF2-40B4-BE49-F238E27FC236}">
                <a16:creationId xmlns:a16="http://schemas.microsoft.com/office/drawing/2014/main" id="{A4C47C43-203D-426D-8207-E46E8A2228C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82" y="4823154"/>
            <a:ext cx="362640" cy="140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25721"/>
      </p:ext>
    </p:extLst>
  </p:cSld>
  <p:clrMapOvr>
    <a:masterClrMapping/>
  </p:clrMapOvr>
</p:sld>
</file>

<file path=ppt/theme/theme1.xml><?xml version="1.0" encoding="utf-8"?>
<a:theme xmlns:a="http://schemas.openxmlformats.org/drawingml/2006/main" name="Animation Studio Business Plan by Slidesgo">
  <a:themeElements>
    <a:clrScheme name="Simple Light">
      <a:dk1>
        <a:srgbClr val="000307"/>
      </a:dk1>
      <a:lt1>
        <a:srgbClr val="ECECF5"/>
      </a:lt1>
      <a:dk2>
        <a:srgbClr val="CAD6FF"/>
      </a:dk2>
      <a:lt2>
        <a:srgbClr val="B1ADFF"/>
      </a:lt2>
      <a:accent1>
        <a:srgbClr val="7A7AE2"/>
      </a:accent1>
      <a:accent2>
        <a:srgbClr val="4E3399"/>
      </a:accent2>
      <a:accent3>
        <a:srgbClr val="18004C"/>
      </a:accent3>
      <a:accent4>
        <a:srgbClr val="3450D6"/>
      </a:accent4>
      <a:accent5>
        <a:srgbClr val="3041B0"/>
      </a:accent5>
      <a:accent6>
        <a:srgbClr val="EE3A58"/>
      </a:accent6>
      <a:hlink>
        <a:srgbClr val="0003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1020</Words>
  <Application>Microsoft Office PowerPoint</Application>
  <PresentationFormat>On-screen Show (16:9)</PresentationFormat>
  <Paragraphs>116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Söhne</vt:lpstr>
      <vt:lpstr>Cambria</vt:lpstr>
      <vt:lpstr>Josefin Sans</vt:lpstr>
      <vt:lpstr>Barlow</vt:lpstr>
      <vt:lpstr>Arial</vt:lpstr>
      <vt:lpstr>Calibri</vt:lpstr>
      <vt:lpstr>Animation Studio Business Plan by Slidesgo</vt:lpstr>
      <vt:lpstr>DEVELOPMENT OF A PLATFORM (MOOC) FOR THE AUDIOVISUAL  DIVISION</vt:lpstr>
      <vt:lpstr>Presentation PLAN  </vt:lpstr>
      <vt:lpstr>Presentation Plan</vt:lpstr>
      <vt:lpstr>PowerPoint Presentation</vt:lpstr>
      <vt:lpstr> Context</vt:lpstr>
      <vt:lpstr>PowerPoint Presentation</vt:lpstr>
      <vt:lpstr>Problematic</vt:lpstr>
      <vt:lpstr>PowerPoint Presentation</vt:lpstr>
      <vt:lpstr> Objective </vt:lpstr>
      <vt:lpstr>Design</vt:lpstr>
      <vt:lpstr>Solution</vt:lpstr>
      <vt:lpstr>Solution</vt:lpstr>
      <vt:lpstr>Solution</vt:lpstr>
      <vt:lpstr> DB structure user </vt:lpstr>
      <vt:lpstr>DB structure user/enrolledCourses </vt:lpstr>
      <vt:lpstr>DB structure categories </vt:lpstr>
      <vt:lpstr>DB structure categories/courses </vt:lpstr>
      <vt:lpstr>DB structure categories/courses/comments </vt:lpstr>
      <vt:lpstr>DB structure categories/courses/reviews </vt:lpstr>
      <vt:lpstr>DB structure categories/courses/courseContent </vt:lpstr>
      <vt:lpstr>Work Environment</vt:lpstr>
      <vt:lpstr>Work Environment (front) </vt:lpstr>
      <vt:lpstr>Work Environment (front) </vt:lpstr>
      <vt:lpstr>Work Environment (back) </vt:lpstr>
      <vt:lpstr>Work Environment (back) </vt:lpstr>
      <vt:lpstr>PowerPoint Presentation</vt:lpstr>
      <vt:lpstr>Conclusion de Projet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TRAFIC ROUTIER</dc:title>
  <dc:creator>ayoub majid</dc:creator>
  <cp:lastModifiedBy>Ayoub  Majjid</cp:lastModifiedBy>
  <cp:revision>30</cp:revision>
  <dcterms:modified xsi:type="dcterms:W3CDTF">2024-09-24T23:06:28Z</dcterms:modified>
</cp:coreProperties>
</file>