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56" r:id="rId2"/>
    <p:sldId id="330" r:id="rId3"/>
    <p:sldId id="331" r:id="rId4"/>
    <p:sldId id="332" r:id="rId5"/>
    <p:sldId id="333" r:id="rId6"/>
    <p:sldId id="334" r:id="rId7"/>
    <p:sldId id="335" r:id="rId8"/>
    <p:sldId id="336" r:id="rId9"/>
    <p:sldId id="337" r:id="rId10"/>
    <p:sldId id="338" r:id="rId11"/>
    <p:sldId id="339" r:id="rId12"/>
    <p:sldId id="350" r:id="rId13"/>
    <p:sldId id="340" r:id="rId14"/>
    <p:sldId id="341" r:id="rId15"/>
    <p:sldId id="342" r:id="rId16"/>
    <p:sldId id="343" r:id="rId17"/>
    <p:sldId id="344" r:id="rId18"/>
    <p:sldId id="345" r:id="rId19"/>
    <p:sldId id="349" r:id="rId20"/>
    <p:sldId id="353" r:id="rId21"/>
    <p:sldId id="354" r:id="rId22"/>
    <p:sldId id="355" r:id="rId23"/>
    <p:sldId id="356" r:id="rId24"/>
    <p:sldId id="357" r:id="rId25"/>
    <p:sldId id="358" r:id="rId26"/>
    <p:sldId id="364" r:id="rId27"/>
    <p:sldId id="359" r:id="rId28"/>
    <p:sldId id="360" r:id="rId29"/>
    <p:sldId id="361" r:id="rId30"/>
    <p:sldId id="373" r:id="rId31"/>
    <p:sldId id="362" r:id="rId32"/>
    <p:sldId id="363" r:id="rId33"/>
    <p:sldId id="365" r:id="rId34"/>
    <p:sldId id="366" r:id="rId35"/>
    <p:sldId id="367" r:id="rId36"/>
    <p:sldId id="368" r:id="rId37"/>
    <p:sldId id="369" r:id="rId38"/>
    <p:sldId id="370" r:id="rId39"/>
    <p:sldId id="371" r:id="rId40"/>
    <p:sldId id="372" r:id="rId41"/>
    <p:sldId id="374" r:id="rId42"/>
    <p:sldId id="375" r:id="rId43"/>
    <p:sldId id="381" r:id="rId44"/>
    <p:sldId id="376" r:id="rId45"/>
    <p:sldId id="377" r:id="rId46"/>
    <p:sldId id="378" r:id="rId47"/>
    <p:sldId id="38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a:srgbClr val="F9D2D8"/>
    <a:srgbClr val="5C739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9" autoAdjust="0"/>
    <p:restoredTop sz="94660"/>
  </p:normalViewPr>
  <p:slideViewPr>
    <p:cSldViewPr snapToGrid="0">
      <p:cViewPr varScale="1">
        <p:scale>
          <a:sx n="82" d="100"/>
          <a:sy n="82" d="100"/>
        </p:scale>
        <p:origin x="258"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inab Oufqir" userId="7a2e5a48da7296fd" providerId="LiveId" clId="{08B1DCB5-1A95-419E-98C1-C38EF5CC7836}"/>
    <pc:docChg chg="undo custSel addSld modSld">
      <pc:chgData name="Zainab Oufqir" userId="7a2e5a48da7296fd" providerId="LiveId" clId="{08B1DCB5-1A95-419E-98C1-C38EF5CC7836}" dt="2023-10-01T18:10:07.693" v="397" actId="1076"/>
      <pc:docMkLst>
        <pc:docMk/>
      </pc:docMkLst>
      <pc:sldChg chg="addSp modSp mod">
        <pc:chgData name="Zainab Oufqir" userId="7a2e5a48da7296fd" providerId="LiveId" clId="{08B1DCB5-1A95-419E-98C1-C38EF5CC7836}" dt="2023-10-01T18:10:07.693" v="397" actId="1076"/>
        <pc:sldMkLst>
          <pc:docMk/>
          <pc:sldMk cId="2720395047" sldId="256"/>
        </pc:sldMkLst>
        <pc:spChg chg="add mod">
          <ac:chgData name="Zainab Oufqir" userId="7a2e5a48da7296fd" providerId="LiveId" clId="{08B1DCB5-1A95-419E-98C1-C38EF5CC7836}" dt="2023-10-01T18:10:07.693" v="397" actId="1076"/>
          <ac:spMkLst>
            <pc:docMk/>
            <pc:sldMk cId="2720395047" sldId="256"/>
            <ac:spMk id="7" creationId="{C837C5F9-7014-08E8-EBAF-3FF0590BEE30}"/>
          </ac:spMkLst>
        </pc:spChg>
        <pc:picChg chg="add mod">
          <ac:chgData name="Zainab Oufqir" userId="7a2e5a48da7296fd" providerId="LiveId" clId="{08B1DCB5-1A95-419E-98C1-C38EF5CC7836}" dt="2023-10-01T18:07:36.457" v="377" actId="1076"/>
          <ac:picMkLst>
            <pc:docMk/>
            <pc:sldMk cId="2720395047" sldId="256"/>
            <ac:picMk id="4" creationId="{C086CA3F-CF71-77D9-30E3-6B8DEF87DD54}"/>
          </ac:picMkLst>
        </pc:picChg>
      </pc:sldChg>
      <pc:sldChg chg="modSp mod">
        <pc:chgData name="Zainab Oufqir" userId="7a2e5a48da7296fd" providerId="LiveId" clId="{08B1DCB5-1A95-419E-98C1-C38EF5CC7836}" dt="2023-09-22T18:37:18.287" v="31" actId="20577"/>
        <pc:sldMkLst>
          <pc:docMk/>
          <pc:sldMk cId="2910426092" sldId="257"/>
        </pc:sldMkLst>
        <pc:spChg chg="mod">
          <ac:chgData name="Zainab Oufqir" userId="7a2e5a48da7296fd" providerId="LiveId" clId="{08B1DCB5-1A95-419E-98C1-C38EF5CC7836}" dt="2023-09-22T18:37:18.287" v="31" actId="20577"/>
          <ac:spMkLst>
            <pc:docMk/>
            <pc:sldMk cId="2910426092" sldId="257"/>
            <ac:spMk id="4" creationId="{235740BF-CF4A-3B2E-EDD9-B80B21C71BC2}"/>
          </ac:spMkLst>
        </pc:spChg>
      </pc:sldChg>
      <pc:sldChg chg="modSp mod">
        <pc:chgData name="Zainab Oufqir" userId="7a2e5a48da7296fd" providerId="LiveId" clId="{08B1DCB5-1A95-419E-98C1-C38EF5CC7836}" dt="2023-09-22T18:37:43.973" v="32" actId="207"/>
        <pc:sldMkLst>
          <pc:docMk/>
          <pc:sldMk cId="503942249" sldId="265"/>
        </pc:sldMkLst>
        <pc:spChg chg="mod">
          <ac:chgData name="Zainab Oufqir" userId="7a2e5a48da7296fd" providerId="LiveId" clId="{08B1DCB5-1A95-419E-98C1-C38EF5CC7836}" dt="2023-09-22T18:37:43.973" v="32" actId="207"/>
          <ac:spMkLst>
            <pc:docMk/>
            <pc:sldMk cId="503942249" sldId="265"/>
            <ac:spMk id="4" creationId="{235740BF-CF4A-3B2E-EDD9-B80B21C71BC2}"/>
          </ac:spMkLst>
        </pc:spChg>
      </pc:sldChg>
      <pc:sldChg chg="modSp mod">
        <pc:chgData name="Zainab Oufqir" userId="7a2e5a48da7296fd" providerId="LiveId" clId="{08B1DCB5-1A95-419E-98C1-C38EF5CC7836}" dt="2023-09-22T18:35:16.713" v="30" actId="207"/>
        <pc:sldMkLst>
          <pc:docMk/>
          <pc:sldMk cId="1384006087" sldId="272"/>
        </pc:sldMkLst>
        <pc:spChg chg="mod">
          <ac:chgData name="Zainab Oufqir" userId="7a2e5a48da7296fd" providerId="LiveId" clId="{08B1DCB5-1A95-419E-98C1-C38EF5CC7836}" dt="2023-09-22T18:35:16.713" v="30" actId="207"/>
          <ac:spMkLst>
            <pc:docMk/>
            <pc:sldMk cId="1384006087" sldId="272"/>
            <ac:spMk id="4" creationId="{235740BF-CF4A-3B2E-EDD9-B80B21C71BC2}"/>
          </ac:spMkLst>
        </pc:spChg>
      </pc:sldChg>
      <pc:sldChg chg="delSp modSp add mod">
        <pc:chgData name="Zainab Oufqir" userId="7a2e5a48da7296fd" providerId="LiveId" clId="{08B1DCB5-1A95-419E-98C1-C38EF5CC7836}" dt="2023-09-22T19:07:25.069" v="81" actId="207"/>
        <pc:sldMkLst>
          <pc:docMk/>
          <pc:sldMk cId="2108782109" sldId="273"/>
        </pc:sldMkLst>
        <pc:spChg chg="mod">
          <ac:chgData name="Zainab Oufqir" userId="7a2e5a48da7296fd" providerId="LiveId" clId="{08B1DCB5-1A95-419E-98C1-C38EF5CC7836}" dt="2023-09-22T18:39:34.164" v="35"/>
          <ac:spMkLst>
            <pc:docMk/>
            <pc:sldMk cId="2108782109" sldId="273"/>
            <ac:spMk id="2" creationId="{B751F845-1FB3-7BD0-AFE6-BC8911CEE9F8}"/>
          </ac:spMkLst>
        </pc:spChg>
        <pc:spChg chg="mod">
          <ac:chgData name="Zainab Oufqir" userId="7a2e5a48da7296fd" providerId="LiveId" clId="{08B1DCB5-1A95-419E-98C1-C38EF5CC7836}" dt="2023-09-22T19:07:25.069" v="81" actId="207"/>
          <ac:spMkLst>
            <pc:docMk/>
            <pc:sldMk cId="2108782109" sldId="273"/>
            <ac:spMk id="4" creationId="{235740BF-CF4A-3B2E-EDD9-B80B21C71BC2}"/>
          </ac:spMkLst>
        </pc:spChg>
        <pc:picChg chg="del">
          <ac:chgData name="Zainab Oufqir" userId="7a2e5a48da7296fd" providerId="LiveId" clId="{08B1DCB5-1A95-419E-98C1-C38EF5CC7836}" dt="2023-09-22T18:39:29.845" v="34" actId="478"/>
          <ac:picMkLst>
            <pc:docMk/>
            <pc:sldMk cId="2108782109" sldId="273"/>
            <ac:picMk id="6" creationId="{641F7430-A173-8818-1210-07734141EE89}"/>
          </ac:picMkLst>
        </pc:picChg>
      </pc:sldChg>
      <pc:sldChg chg="addSp delSp modSp add mod">
        <pc:chgData name="Zainab Oufqir" userId="7a2e5a48da7296fd" providerId="LiveId" clId="{08B1DCB5-1A95-419E-98C1-C38EF5CC7836}" dt="2023-09-24T11:02:55.808" v="280" actId="20577"/>
        <pc:sldMkLst>
          <pc:docMk/>
          <pc:sldMk cId="3271832619" sldId="274"/>
        </pc:sldMkLst>
        <pc:spChg chg="mod">
          <ac:chgData name="Zainab Oufqir" userId="7a2e5a48da7296fd" providerId="LiveId" clId="{08B1DCB5-1A95-419E-98C1-C38EF5CC7836}" dt="2023-09-22T19:11:29.882" v="83"/>
          <ac:spMkLst>
            <pc:docMk/>
            <pc:sldMk cId="3271832619" sldId="274"/>
            <ac:spMk id="2" creationId="{B751F845-1FB3-7BD0-AFE6-BC8911CEE9F8}"/>
          </ac:spMkLst>
        </pc:spChg>
        <pc:spChg chg="mod">
          <ac:chgData name="Zainab Oufqir" userId="7a2e5a48da7296fd" providerId="LiveId" clId="{08B1DCB5-1A95-419E-98C1-C38EF5CC7836}" dt="2023-09-24T11:02:55.808" v="280" actId="20577"/>
          <ac:spMkLst>
            <pc:docMk/>
            <pc:sldMk cId="3271832619" sldId="274"/>
            <ac:spMk id="4" creationId="{235740BF-CF4A-3B2E-EDD9-B80B21C71BC2}"/>
          </ac:spMkLst>
        </pc:spChg>
        <pc:picChg chg="add del mod">
          <ac:chgData name="Zainab Oufqir" userId="7a2e5a48da7296fd" providerId="LiveId" clId="{08B1DCB5-1A95-419E-98C1-C38EF5CC7836}" dt="2023-09-22T19:21:16.642" v="193" actId="478"/>
          <ac:picMkLst>
            <pc:docMk/>
            <pc:sldMk cId="3271832619" sldId="274"/>
            <ac:picMk id="6" creationId="{8BB4BA5C-E79F-B8DC-02A8-5D96B33E5505}"/>
          </ac:picMkLst>
        </pc:picChg>
        <pc:picChg chg="add mod">
          <ac:chgData name="Zainab Oufqir" userId="7a2e5a48da7296fd" providerId="LiveId" clId="{08B1DCB5-1A95-419E-98C1-C38EF5CC7836}" dt="2023-09-22T19:21:19.855" v="195" actId="1076"/>
          <ac:picMkLst>
            <pc:docMk/>
            <pc:sldMk cId="3271832619" sldId="274"/>
            <ac:picMk id="12" creationId="{0CA63490-0570-C275-230B-C066B52C336E}"/>
          </ac:picMkLst>
        </pc:picChg>
      </pc:sldChg>
      <pc:sldChg chg="delSp modSp add mod">
        <pc:chgData name="Zainab Oufqir" userId="7a2e5a48da7296fd" providerId="LiveId" clId="{08B1DCB5-1A95-419E-98C1-C38EF5CC7836}" dt="2023-09-24T19:31:34.779" v="374" actId="20577"/>
        <pc:sldMkLst>
          <pc:docMk/>
          <pc:sldMk cId="2196281262" sldId="275"/>
        </pc:sldMkLst>
        <pc:spChg chg="mod">
          <ac:chgData name="Zainab Oufqir" userId="7a2e5a48da7296fd" providerId="LiveId" clId="{08B1DCB5-1A95-419E-98C1-C38EF5CC7836}" dt="2023-09-24T18:48:13.422" v="282"/>
          <ac:spMkLst>
            <pc:docMk/>
            <pc:sldMk cId="2196281262" sldId="275"/>
            <ac:spMk id="2" creationId="{B751F845-1FB3-7BD0-AFE6-BC8911CEE9F8}"/>
          </ac:spMkLst>
        </pc:spChg>
        <pc:spChg chg="mod">
          <ac:chgData name="Zainab Oufqir" userId="7a2e5a48da7296fd" providerId="LiveId" clId="{08B1DCB5-1A95-419E-98C1-C38EF5CC7836}" dt="2023-09-24T19:31:34.779" v="374" actId="20577"/>
          <ac:spMkLst>
            <pc:docMk/>
            <pc:sldMk cId="2196281262" sldId="275"/>
            <ac:spMk id="4" creationId="{235740BF-CF4A-3B2E-EDD9-B80B21C71BC2}"/>
          </ac:spMkLst>
        </pc:spChg>
        <pc:picChg chg="del">
          <ac:chgData name="Zainab Oufqir" userId="7a2e5a48da7296fd" providerId="LiveId" clId="{08B1DCB5-1A95-419E-98C1-C38EF5CC7836}" dt="2023-09-24T19:08:46.798" v="340" actId="478"/>
          <ac:picMkLst>
            <pc:docMk/>
            <pc:sldMk cId="2196281262" sldId="275"/>
            <ac:picMk id="12" creationId="{0CA63490-0570-C275-230B-C066B52C336E}"/>
          </ac:picMkLst>
        </pc:picChg>
      </pc:sldChg>
    </pc:docChg>
  </pc:docChgLst>
  <pc:docChgLst>
    <pc:chgData name="Zainab Oufqir" userId="7a2e5a48da7296fd" providerId="LiveId" clId="{EC310887-D520-4E51-B1CC-8849741FC6BA}"/>
    <pc:docChg chg="undo custSel addSld delSld modSld sldOrd">
      <pc:chgData name="Zainab Oufqir" userId="7a2e5a48da7296fd" providerId="LiveId" clId="{EC310887-D520-4E51-B1CC-8849741FC6BA}" dt="2023-10-22T20:07:27.813" v="8500" actId="113"/>
      <pc:docMkLst>
        <pc:docMk/>
      </pc:docMkLst>
      <pc:sldChg chg="addSp modSp mod">
        <pc:chgData name="Zainab Oufqir" userId="7a2e5a48da7296fd" providerId="LiveId" clId="{EC310887-D520-4E51-B1CC-8849741FC6BA}" dt="2023-10-15T21:41:51.719" v="6336" actId="20577"/>
        <pc:sldMkLst>
          <pc:docMk/>
          <pc:sldMk cId="2720395047" sldId="256"/>
        </pc:sldMkLst>
        <pc:spChg chg="mod">
          <ac:chgData name="Zainab Oufqir" userId="7a2e5a48da7296fd" providerId="LiveId" clId="{EC310887-D520-4E51-B1CC-8849741FC6BA}" dt="2023-10-03T09:13:20.101" v="129" actId="1076"/>
          <ac:spMkLst>
            <pc:docMk/>
            <pc:sldMk cId="2720395047" sldId="256"/>
            <ac:spMk id="2" creationId="{D499FB37-4FDD-46EC-E6D1-D02510F4E313}"/>
          </ac:spMkLst>
        </pc:spChg>
        <pc:spChg chg="add mod">
          <ac:chgData name="Zainab Oufqir" userId="7a2e5a48da7296fd" providerId="LiveId" clId="{EC310887-D520-4E51-B1CC-8849741FC6BA}" dt="2023-10-15T21:41:43.998" v="6332" actId="1076"/>
          <ac:spMkLst>
            <pc:docMk/>
            <pc:sldMk cId="2720395047" sldId="256"/>
            <ac:spMk id="3" creationId="{12A320A9-31DF-F4D5-469F-EE6E5798AE79}"/>
          </ac:spMkLst>
        </pc:spChg>
        <pc:spChg chg="mod">
          <ac:chgData name="Zainab Oufqir" userId="7a2e5a48da7296fd" providerId="LiveId" clId="{EC310887-D520-4E51-B1CC-8849741FC6BA}" dt="2023-10-15T21:41:48.472" v="6333" actId="1076"/>
          <ac:spMkLst>
            <pc:docMk/>
            <pc:sldMk cId="2720395047" sldId="256"/>
            <ac:spMk id="7" creationId="{C837C5F9-7014-08E8-EBAF-3FF0590BEE30}"/>
          </ac:spMkLst>
        </pc:spChg>
        <pc:spChg chg="add mod">
          <ac:chgData name="Zainab Oufqir" userId="7a2e5a48da7296fd" providerId="LiveId" clId="{EC310887-D520-4E51-B1CC-8849741FC6BA}" dt="2023-10-15T21:41:51.719" v="6336" actId="20577"/>
          <ac:spMkLst>
            <pc:docMk/>
            <pc:sldMk cId="2720395047" sldId="256"/>
            <ac:spMk id="9" creationId="{B413A46D-432B-6B05-940E-FA7812A1B422}"/>
          </ac:spMkLst>
        </pc:spChg>
        <pc:picChg chg="add mod">
          <ac:chgData name="Zainab Oufqir" userId="7a2e5a48da7296fd" providerId="LiveId" clId="{EC310887-D520-4E51-B1CC-8849741FC6BA}" dt="2023-10-03T09:13:53.858" v="136" actId="1076"/>
          <ac:picMkLst>
            <pc:docMk/>
            <pc:sldMk cId="2720395047" sldId="256"/>
            <ac:picMk id="8" creationId="{EB73564C-1577-9E00-FFC2-C170F777116C}"/>
          </ac:picMkLst>
        </pc:picChg>
        <pc:cxnChg chg="mod">
          <ac:chgData name="Zainab Oufqir" userId="7a2e5a48da7296fd" providerId="LiveId" clId="{EC310887-D520-4E51-B1CC-8849741FC6BA}" dt="2023-10-03T09:13:20.101" v="129" actId="1076"/>
          <ac:cxnSpMkLst>
            <pc:docMk/>
            <pc:sldMk cId="2720395047" sldId="256"/>
            <ac:cxnSpMk id="5" creationId="{B0288D07-FB94-3214-2839-9E8D3EAEC946}"/>
          </ac:cxnSpMkLst>
        </pc:cxnChg>
      </pc:sldChg>
      <pc:sldChg chg="delSp modSp del mod">
        <pc:chgData name="Zainab Oufqir" userId="7a2e5a48da7296fd" providerId="LiveId" clId="{EC310887-D520-4E51-B1CC-8849741FC6BA}" dt="2023-10-15T21:39:40.736" v="6260" actId="47"/>
        <pc:sldMkLst>
          <pc:docMk/>
          <pc:sldMk cId="2910426092" sldId="257"/>
        </pc:sldMkLst>
        <pc:spChg chg="mod">
          <ac:chgData name="Zainab Oufqir" userId="7a2e5a48da7296fd" providerId="LiveId" clId="{EC310887-D520-4E51-B1CC-8849741FC6BA}" dt="2023-10-14T13:45:18.200" v="4317" actId="207"/>
          <ac:spMkLst>
            <pc:docMk/>
            <pc:sldMk cId="2910426092" sldId="257"/>
            <ac:spMk id="4" creationId="{235740BF-CF4A-3B2E-EDD9-B80B21C71BC2}"/>
          </ac:spMkLst>
        </pc:spChg>
        <pc:spChg chg="mod">
          <ac:chgData name="Zainab Oufqir" userId="7a2e5a48da7296fd" providerId="LiveId" clId="{EC310887-D520-4E51-B1CC-8849741FC6BA}" dt="2023-10-03T08:39:16.179" v="31"/>
          <ac:spMkLst>
            <pc:docMk/>
            <pc:sldMk cId="2910426092" sldId="257"/>
            <ac:spMk id="8" creationId="{224BD751-380B-2377-9F62-D879C6251200}"/>
          </ac:spMkLst>
        </pc:spChg>
        <pc:picChg chg="del">
          <ac:chgData name="Zainab Oufqir" userId="7a2e5a48da7296fd" providerId="LiveId" clId="{EC310887-D520-4E51-B1CC-8849741FC6BA}" dt="2023-10-03T08:31:31.904" v="19" actId="478"/>
          <ac:picMkLst>
            <pc:docMk/>
            <pc:sldMk cId="2910426092" sldId="257"/>
            <ac:picMk id="6" creationId="{19C34CB3-82BD-AAB4-2AF3-3EF7FCA78434}"/>
          </ac:picMkLst>
        </pc:picChg>
        <pc:picChg chg="del">
          <ac:chgData name="Zainab Oufqir" userId="7a2e5a48da7296fd" providerId="LiveId" clId="{EC310887-D520-4E51-B1CC-8849741FC6BA}" dt="2023-10-03T08:31:31.356" v="18" actId="478"/>
          <ac:picMkLst>
            <pc:docMk/>
            <pc:sldMk cId="2910426092" sldId="257"/>
            <ac:picMk id="12" creationId="{47BE5573-B369-DBC9-A480-179031510522}"/>
          </ac:picMkLst>
        </pc:picChg>
      </pc:sldChg>
      <pc:sldChg chg="addSp modSp add del mod">
        <pc:chgData name="Zainab Oufqir" userId="7a2e5a48da7296fd" providerId="LiveId" clId="{EC310887-D520-4E51-B1CC-8849741FC6BA}" dt="2023-10-15T21:39:41.453" v="6261" actId="47"/>
        <pc:sldMkLst>
          <pc:docMk/>
          <pc:sldMk cId="231245376" sldId="258"/>
        </pc:sldMkLst>
        <pc:spChg chg="mod">
          <ac:chgData name="Zainab Oufqir" userId="7a2e5a48da7296fd" providerId="LiveId" clId="{EC310887-D520-4E51-B1CC-8849741FC6BA}" dt="2023-10-03T09:18:09.187" v="137"/>
          <ac:spMkLst>
            <pc:docMk/>
            <pc:sldMk cId="231245376" sldId="258"/>
            <ac:spMk id="2" creationId="{B751F845-1FB3-7BD0-AFE6-BC8911CEE9F8}"/>
          </ac:spMkLst>
        </pc:spChg>
        <pc:spChg chg="mod">
          <ac:chgData name="Zainab Oufqir" userId="7a2e5a48da7296fd" providerId="LiveId" clId="{EC310887-D520-4E51-B1CC-8849741FC6BA}" dt="2023-10-03T09:20:12.295" v="149" actId="207"/>
          <ac:spMkLst>
            <pc:docMk/>
            <pc:sldMk cId="231245376" sldId="258"/>
            <ac:spMk id="4" creationId="{235740BF-CF4A-3B2E-EDD9-B80B21C71BC2}"/>
          </ac:spMkLst>
        </pc:spChg>
        <pc:picChg chg="add mod">
          <ac:chgData name="Zainab Oufqir" userId="7a2e5a48da7296fd" providerId="LiveId" clId="{EC310887-D520-4E51-B1CC-8849741FC6BA}" dt="2023-10-03T09:20:42.963" v="151" actId="1076"/>
          <ac:picMkLst>
            <pc:docMk/>
            <pc:sldMk cId="231245376" sldId="258"/>
            <ac:picMk id="6" creationId="{FB17B173-6C95-363F-2A18-10991CE007AB}"/>
          </ac:picMkLst>
        </pc:picChg>
      </pc:sldChg>
      <pc:sldChg chg="del">
        <pc:chgData name="Zainab Oufqir" userId="7a2e5a48da7296fd" providerId="LiveId" clId="{EC310887-D520-4E51-B1CC-8849741FC6BA}" dt="2023-10-03T08:31:23.317" v="1" actId="47"/>
        <pc:sldMkLst>
          <pc:docMk/>
          <pc:sldMk cId="1702506537" sldId="258"/>
        </pc:sldMkLst>
      </pc:sldChg>
      <pc:sldChg chg="del">
        <pc:chgData name="Zainab Oufqir" userId="7a2e5a48da7296fd" providerId="LiveId" clId="{EC310887-D520-4E51-B1CC-8849741FC6BA}" dt="2023-10-03T08:31:23.772" v="2" actId="47"/>
        <pc:sldMkLst>
          <pc:docMk/>
          <pc:sldMk cId="2195858843" sldId="259"/>
        </pc:sldMkLst>
      </pc:sldChg>
      <pc:sldChg chg="addSp delSp modSp add del mod">
        <pc:chgData name="Zainab Oufqir" userId="7a2e5a48da7296fd" providerId="LiveId" clId="{EC310887-D520-4E51-B1CC-8849741FC6BA}" dt="2023-10-15T21:39:41.857" v="6262" actId="47"/>
        <pc:sldMkLst>
          <pc:docMk/>
          <pc:sldMk cId="2297694139" sldId="259"/>
        </pc:sldMkLst>
        <pc:spChg chg="mod">
          <ac:chgData name="Zainab Oufqir" userId="7a2e5a48da7296fd" providerId="LiveId" clId="{EC310887-D520-4E51-B1CC-8849741FC6BA}" dt="2023-10-03T09:21:16.005" v="154"/>
          <ac:spMkLst>
            <pc:docMk/>
            <pc:sldMk cId="2297694139" sldId="259"/>
            <ac:spMk id="2" creationId="{B751F845-1FB3-7BD0-AFE6-BC8911CEE9F8}"/>
          </ac:spMkLst>
        </pc:spChg>
        <pc:spChg chg="mod">
          <ac:chgData name="Zainab Oufqir" userId="7a2e5a48da7296fd" providerId="LiveId" clId="{EC310887-D520-4E51-B1CC-8849741FC6BA}" dt="2023-10-03T09:28:24.349" v="221" actId="20577"/>
          <ac:spMkLst>
            <pc:docMk/>
            <pc:sldMk cId="2297694139" sldId="259"/>
            <ac:spMk id="4" creationId="{235740BF-CF4A-3B2E-EDD9-B80B21C71BC2}"/>
          </ac:spMkLst>
        </pc:spChg>
        <pc:spChg chg="mod ord">
          <ac:chgData name="Zainab Oufqir" userId="7a2e5a48da7296fd" providerId="LiveId" clId="{EC310887-D520-4E51-B1CC-8849741FC6BA}" dt="2023-10-07T22:14:46.515" v="3359" actId="1076"/>
          <ac:spMkLst>
            <pc:docMk/>
            <pc:sldMk cId="2297694139" sldId="259"/>
            <ac:spMk id="7" creationId="{D30E4DA3-3FD6-707F-9E27-BF62BDC5072F}"/>
          </ac:spMkLst>
        </pc:spChg>
        <pc:spChg chg="ord">
          <ac:chgData name="Zainab Oufqir" userId="7a2e5a48da7296fd" providerId="LiveId" clId="{EC310887-D520-4E51-B1CC-8849741FC6BA}" dt="2023-10-03T09:27:55.355" v="212" actId="166"/>
          <ac:spMkLst>
            <pc:docMk/>
            <pc:sldMk cId="2297694139" sldId="259"/>
            <ac:spMk id="8" creationId="{224BD751-380B-2377-9F62-D879C6251200}"/>
          </ac:spMkLst>
        </pc:spChg>
        <pc:spChg chg="mod ord">
          <ac:chgData name="Zainab Oufqir" userId="7a2e5a48da7296fd" providerId="LiveId" clId="{EC310887-D520-4E51-B1CC-8849741FC6BA}" dt="2023-10-03T09:27:51.023" v="210" actId="1076"/>
          <ac:spMkLst>
            <pc:docMk/>
            <pc:sldMk cId="2297694139" sldId="259"/>
            <ac:spMk id="9" creationId="{F979A1DF-FD29-E84E-EBB7-FF9D5F6C8C40}"/>
          </ac:spMkLst>
        </pc:spChg>
        <pc:spChg chg="ord">
          <ac:chgData name="Zainab Oufqir" userId="7a2e5a48da7296fd" providerId="LiveId" clId="{EC310887-D520-4E51-B1CC-8849741FC6BA}" dt="2023-10-07T22:14:43.922" v="3358" actId="166"/>
          <ac:spMkLst>
            <pc:docMk/>
            <pc:sldMk cId="2297694139" sldId="259"/>
            <ac:spMk id="10" creationId="{2F372EC0-0086-054D-D92B-908F89E4B4B7}"/>
          </ac:spMkLst>
        </pc:spChg>
        <pc:picChg chg="del">
          <ac:chgData name="Zainab Oufqir" userId="7a2e5a48da7296fd" providerId="LiveId" clId="{EC310887-D520-4E51-B1CC-8849741FC6BA}" dt="2023-10-03T09:21:10.879" v="153" actId="478"/>
          <ac:picMkLst>
            <pc:docMk/>
            <pc:sldMk cId="2297694139" sldId="259"/>
            <ac:picMk id="6" creationId="{FB17B173-6C95-363F-2A18-10991CE007AB}"/>
          </ac:picMkLst>
        </pc:picChg>
        <pc:picChg chg="add mod">
          <ac:chgData name="Zainab Oufqir" userId="7a2e5a48da7296fd" providerId="LiveId" clId="{EC310887-D520-4E51-B1CC-8849741FC6BA}" dt="2023-10-03T09:28:12.822" v="220" actId="1076"/>
          <ac:picMkLst>
            <pc:docMk/>
            <pc:sldMk cId="2297694139" sldId="259"/>
            <ac:picMk id="11" creationId="{9C3A4F52-53A4-C258-3C92-80994B4F6A00}"/>
          </ac:picMkLst>
        </pc:picChg>
      </pc:sldChg>
      <pc:sldChg chg="delSp modSp add del mod">
        <pc:chgData name="Zainab Oufqir" userId="7a2e5a48da7296fd" providerId="LiveId" clId="{EC310887-D520-4E51-B1CC-8849741FC6BA}" dt="2023-10-15T21:39:42.195" v="6263" actId="47"/>
        <pc:sldMkLst>
          <pc:docMk/>
          <pc:sldMk cId="3674177979" sldId="260"/>
        </pc:sldMkLst>
        <pc:spChg chg="mod">
          <ac:chgData name="Zainab Oufqir" userId="7a2e5a48da7296fd" providerId="LiveId" clId="{EC310887-D520-4E51-B1CC-8849741FC6BA}" dt="2023-10-03T09:36:47.424" v="226"/>
          <ac:spMkLst>
            <pc:docMk/>
            <pc:sldMk cId="3674177979" sldId="260"/>
            <ac:spMk id="2" creationId="{B751F845-1FB3-7BD0-AFE6-BC8911CEE9F8}"/>
          </ac:spMkLst>
        </pc:spChg>
        <pc:spChg chg="mod">
          <ac:chgData name="Zainab Oufqir" userId="7a2e5a48da7296fd" providerId="LiveId" clId="{EC310887-D520-4E51-B1CC-8849741FC6BA}" dt="2023-10-03T09:39:21.066" v="259" actId="20577"/>
          <ac:spMkLst>
            <pc:docMk/>
            <pc:sldMk cId="3674177979" sldId="260"/>
            <ac:spMk id="4" creationId="{235740BF-CF4A-3B2E-EDD9-B80B21C71BC2}"/>
          </ac:spMkLst>
        </pc:spChg>
        <pc:spChg chg="mod">
          <ac:chgData name="Zainab Oufqir" userId="7a2e5a48da7296fd" providerId="LiveId" clId="{EC310887-D520-4E51-B1CC-8849741FC6BA}" dt="2023-10-07T22:14:58.076" v="3362" actId="1076"/>
          <ac:spMkLst>
            <pc:docMk/>
            <pc:sldMk cId="3674177979" sldId="260"/>
            <ac:spMk id="7" creationId="{D30E4DA3-3FD6-707F-9E27-BF62BDC5072F}"/>
          </ac:spMkLst>
        </pc:spChg>
        <pc:spChg chg="ord">
          <ac:chgData name="Zainab Oufqir" userId="7a2e5a48da7296fd" providerId="LiveId" clId="{EC310887-D520-4E51-B1CC-8849741FC6BA}" dt="2023-10-07T22:14:55.537" v="3361" actId="166"/>
          <ac:spMkLst>
            <pc:docMk/>
            <pc:sldMk cId="3674177979" sldId="260"/>
            <ac:spMk id="10" creationId="{2F372EC0-0086-054D-D92B-908F89E4B4B7}"/>
          </ac:spMkLst>
        </pc:spChg>
        <pc:picChg chg="del">
          <ac:chgData name="Zainab Oufqir" userId="7a2e5a48da7296fd" providerId="LiveId" clId="{EC310887-D520-4E51-B1CC-8849741FC6BA}" dt="2023-10-03T09:36:25.497" v="223" actId="478"/>
          <ac:picMkLst>
            <pc:docMk/>
            <pc:sldMk cId="3674177979" sldId="260"/>
            <ac:picMk id="11" creationId="{9C3A4F52-53A4-C258-3C92-80994B4F6A00}"/>
          </ac:picMkLst>
        </pc:picChg>
      </pc:sldChg>
      <pc:sldChg chg="addSp modSp add del mod">
        <pc:chgData name="Zainab Oufqir" userId="7a2e5a48da7296fd" providerId="LiveId" clId="{EC310887-D520-4E51-B1CC-8849741FC6BA}" dt="2023-10-15T21:39:42.389" v="6264" actId="47"/>
        <pc:sldMkLst>
          <pc:docMk/>
          <pc:sldMk cId="368015742" sldId="261"/>
        </pc:sldMkLst>
        <pc:spChg chg="mod">
          <ac:chgData name="Zainab Oufqir" userId="7a2e5a48da7296fd" providerId="LiveId" clId="{EC310887-D520-4E51-B1CC-8849741FC6BA}" dt="2023-10-03T10:07:11.925" v="272" actId="20577"/>
          <ac:spMkLst>
            <pc:docMk/>
            <pc:sldMk cId="368015742" sldId="261"/>
            <ac:spMk id="2" creationId="{B751F845-1FB3-7BD0-AFE6-BC8911CEE9F8}"/>
          </ac:spMkLst>
        </pc:spChg>
        <pc:spChg chg="add mod">
          <ac:chgData name="Zainab Oufqir" userId="7a2e5a48da7296fd" providerId="LiveId" clId="{EC310887-D520-4E51-B1CC-8849741FC6BA}" dt="2023-10-07T22:15:02.573" v="3363"/>
          <ac:spMkLst>
            <pc:docMk/>
            <pc:sldMk cId="368015742" sldId="261"/>
            <ac:spMk id="3" creationId="{EF6A6E8B-25E8-014F-FBC4-F61ACD97EDE2}"/>
          </ac:spMkLst>
        </pc:spChg>
        <pc:spChg chg="mod">
          <ac:chgData name="Zainab Oufqir" userId="7a2e5a48da7296fd" providerId="LiveId" clId="{EC310887-D520-4E51-B1CC-8849741FC6BA}" dt="2023-10-14T12:50:14.858" v="4309" actId="207"/>
          <ac:spMkLst>
            <pc:docMk/>
            <pc:sldMk cId="368015742" sldId="261"/>
            <ac:spMk id="4" creationId="{235740BF-CF4A-3B2E-EDD9-B80B21C71BC2}"/>
          </ac:spMkLst>
        </pc:spChg>
      </pc:sldChg>
      <pc:sldChg chg="del">
        <pc:chgData name="Zainab Oufqir" userId="7a2e5a48da7296fd" providerId="LiveId" clId="{EC310887-D520-4E51-B1CC-8849741FC6BA}" dt="2023-10-03T08:31:23.973" v="3" actId="47"/>
        <pc:sldMkLst>
          <pc:docMk/>
          <pc:sldMk cId="4190807891" sldId="261"/>
        </pc:sldMkLst>
      </pc:sldChg>
      <pc:sldChg chg="del">
        <pc:chgData name="Zainab Oufqir" userId="7a2e5a48da7296fd" providerId="LiveId" clId="{EC310887-D520-4E51-B1CC-8849741FC6BA}" dt="2023-10-03T08:31:24.230" v="4" actId="47"/>
        <pc:sldMkLst>
          <pc:docMk/>
          <pc:sldMk cId="2192799035" sldId="262"/>
        </pc:sldMkLst>
      </pc:sldChg>
      <pc:sldChg chg="addSp modSp add del mod ord">
        <pc:chgData name="Zainab Oufqir" userId="7a2e5a48da7296fd" providerId="LiveId" clId="{EC310887-D520-4E51-B1CC-8849741FC6BA}" dt="2023-10-15T21:39:42.642" v="6265" actId="47"/>
        <pc:sldMkLst>
          <pc:docMk/>
          <pc:sldMk cId="2241728704" sldId="262"/>
        </pc:sldMkLst>
        <pc:spChg chg="mod">
          <ac:chgData name="Zainab Oufqir" userId="7a2e5a48da7296fd" providerId="LiveId" clId="{EC310887-D520-4E51-B1CC-8849741FC6BA}" dt="2023-10-03T10:36:53.419" v="335"/>
          <ac:spMkLst>
            <pc:docMk/>
            <pc:sldMk cId="2241728704" sldId="262"/>
            <ac:spMk id="2" creationId="{B751F845-1FB3-7BD0-AFE6-BC8911CEE9F8}"/>
          </ac:spMkLst>
        </pc:spChg>
        <pc:spChg chg="add mod">
          <ac:chgData name="Zainab Oufqir" userId="7a2e5a48da7296fd" providerId="LiveId" clId="{EC310887-D520-4E51-B1CC-8849741FC6BA}" dt="2023-10-07T22:15:07.216" v="3366" actId="1035"/>
          <ac:spMkLst>
            <pc:docMk/>
            <pc:sldMk cId="2241728704" sldId="262"/>
            <ac:spMk id="3" creationId="{342C2857-2CBB-F61C-B075-106E8BF87C64}"/>
          </ac:spMkLst>
        </pc:spChg>
        <pc:spChg chg="mod">
          <ac:chgData name="Zainab Oufqir" userId="7a2e5a48da7296fd" providerId="LiveId" clId="{EC310887-D520-4E51-B1CC-8849741FC6BA}" dt="2023-10-14T12:50:23.763" v="4310" actId="207"/>
          <ac:spMkLst>
            <pc:docMk/>
            <pc:sldMk cId="2241728704" sldId="262"/>
            <ac:spMk id="4" creationId="{235740BF-CF4A-3B2E-EDD9-B80B21C71BC2}"/>
          </ac:spMkLst>
        </pc:spChg>
        <pc:picChg chg="add mod">
          <ac:chgData name="Zainab Oufqir" userId="7a2e5a48da7296fd" providerId="LiveId" clId="{EC310887-D520-4E51-B1CC-8849741FC6BA}" dt="2023-10-14T12:45:00.976" v="4307" actId="1076"/>
          <ac:picMkLst>
            <pc:docMk/>
            <pc:sldMk cId="2241728704" sldId="262"/>
            <ac:picMk id="6" creationId="{86818AC8-315B-E63E-44CF-5C1B91A6CAB8}"/>
          </ac:picMkLst>
        </pc:picChg>
      </pc:sldChg>
      <pc:sldChg chg="del">
        <pc:chgData name="Zainab Oufqir" userId="7a2e5a48da7296fd" providerId="LiveId" clId="{EC310887-D520-4E51-B1CC-8849741FC6BA}" dt="2023-10-03T08:31:24.468" v="5" actId="47"/>
        <pc:sldMkLst>
          <pc:docMk/>
          <pc:sldMk cId="3038436160" sldId="263"/>
        </pc:sldMkLst>
      </pc:sldChg>
      <pc:sldChg chg="addSp delSp modSp add del mod">
        <pc:chgData name="Zainab Oufqir" userId="7a2e5a48da7296fd" providerId="LiveId" clId="{EC310887-D520-4E51-B1CC-8849741FC6BA}" dt="2023-10-15T21:39:42.684" v="6266" actId="47"/>
        <pc:sldMkLst>
          <pc:docMk/>
          <pc:sldMk cId="4172281336" sldId="263"/>
        </pc:sldMkLst>
        <pc:spChg chg="mod">
          <ac:chgData name="Zainab Oufqir" userId="7a2e5a48da7296fd" providerId="LiveId" clId="{EC310887-D520-4E51-B1CC-8849741FC6BA}" dt="2023-10-03T11:08:48.225" v="531" actId="20577"/>
          <ac:spMkLst>
            <pc:docMk/>
            <pc:sldMk cId="4172281336" sldId="263"/>
            <ac:spMk id="2" creationId="{B751F845-1FB3-7BD0-AFE6-BC8911CEE9F8}"/>
          </ac:spMkLst>
        </pc:spChg>
        <pc:spChg chg="add mod">
          <ac:chgData name="Zainab Oufqir" userId="7a2e5a48da7296fd" providerId="LiveId" clId="{EC310887-D520-4E51-B1CC-8849741FC6BA}" dt="2023-10-07T22:15:08.931" v="3367"/>
          <ac:spMkLst>
            <pc:docMk/>
            <pc:sldMk cId="4172281336" sldId="263"/>
            <ac:spMk id="3" creationId="{E7F90CC5-18B7-0418-308F-CCA6342806FF}"/>
          </ac:spMkLst>
        </pc:spChg>
        <pc:spChg chg="mod">
          <ac:chgData name="Zainab Oufqir" userId="7a2e5a48da7296fd" providerId="LiveId" clId="{EC310887-D520-4E51-B1CC-8849741FC6BA}" dt="2023-10-03T11:06:35.395" v="513" actId="20577"/>
          <ac:spMkLst>
            <pc:docMk/>
            <pc:sldMk cId="4172281336" sldId="263"/>
            <ac:spMk id="4" creationId="{235740BF-CF4A-3B2E-EDD9-B80B21C71BC2}"/>
          </ac:spMkLst>
        </pc:spChg>
        <pc:spChg chg="add mod">
          <ac:chgData name="Zainab Oufqir" userId="7a2e5a48da7296fd" providerId="LiveId" clId="{EC310887-D520-4E51-B1CC-8849741FC6BA}" dt="2023-10-14T12:52:20.902" v="4312" actId="1076"/>
          <ac:spMkLst>
            <pc:docMk/>
            <pc:sldMk cId="4172281336" sldId="263"/>
            <ac:spMk id="16" creationId="{B88FC048-A55E-F25C-2220-B4C8ED5BAF75}"/>
          </ac:spMkLst>
        </pc:spChg>
        <pc:spChg chg="add mod">
          <ac:chgData name="Zainab Oufqir" userId="7a2e5a48da7296fd" providerId="LiveId" clId="{EC310887-D520-4E51-B1CC-8849741FC6BA}" dt="2023-10-14T12:52:23.914" v="4313" actId="1076"/>
          <ac:spMkLst>
            <pc:docMk/>
            <pc:sldMk cId="4172281336" sldId="263"/>
            <ac:spMk id="17" creationId="{C61ED8E4-532A-4D0B-90DB-9C79934A0190}"/>
          </ac:spMkLst>
        </pc:spChg>
        <pc:picChg chg="del">
          <ac:chgData name="Zainab Oufqir" userId="7a2e5a48da7296fd" providerId="LiveId" clId="{EC310887-D520-4E51-B1CC-8849741FC6BA}" dt="2023-10-03T10:39:44.213" v="370" actId="478"/>
          <ac:picMkLst>
            <pc:docMk/>
            <pc:sldMk cId="4172281336" sldId="263"/>
            <ac:picMk id="6" creationId="{86818AC8-315B-E63E-44CF-5C1B91A6CAB8}"/>
          </ac:picMkLst>
        </pc:picChg>
        <pc:picChg chg="add del mod">
          <ac:chgData name="Zainab Oufqir" userId="7a2e5a48da7296fd" providerId="LiveId" clId="{EC310887-D520-4E51-B1CC-8849741FC6BA}" dt="2023-10-03T11:02:26.726" v="415" actId="478"/>
          <ac:picMkLst>
            <pc:docMk/>
            <pc:sldMk cId="4172281336" sldId="263"/>
            <ac:picMk id="11" creationId="{F244B59F-009A-7D39-58C6-595CFF530E48}"/>
          </ac:picMkLst>
        </pc:picChg>
        <pc:picChg chg="add del mod">
          <ac:chgData name="Zainab Oufqir" userId="7a2e5a48da7296fd" providerId="LiveId" clId="{EC310887-D520-4E51-B1CC-8849741FC6BA}" dt="2023-10-03T11:01:01.558" v="414" actId="478"/>
          <ac:picMkLst>
            <pc:docMk/>
            <pc:sldMk cId="4172281336" sldId="263"/>
            <ac:picMk id="13" creationId="{69F67DD0-1CD6-2DFD-B10D-C84D5C889008}"/>
          </ac:picMkLst>
        </pc:picChg>
        <pc:picChg chg="add mod">
          <ac:chgData name="Zainab Oufqir" userId="7a2e5a48da7296fd" providerId="LiveId" clId="{EC310887-D520-4E51-B1CC-8849741FC6BA}" dt="2023-10-14T12:50:31.134" v="4311" actId="14100"/>
          <ac:picMkLst>
            <pc:docMk/>
            <pc:sldMk cId="4172281336" sldId="263"/>
            <ac:picMk id="15" creationId="{D83791C2-EE09-E0FD-870B-C32252E1E684}"/>
          </ac:picMkLst>
        </pc:picChg>
      </pc:sldChg>
      <pc:sldChg chg="addSp delSp modSp add del mod">
        <pc:chgData name="Zainab Oufqir" userId="7a2e5a48da7296fd" providerId="LiveId" clId="{EC310887-D520-4E51-B1CC-8849741FC6BA}" dt="2023-10-15T21:39:42.711" v="6267" actId="47"/>
        <pc:sldMkLst>
          <pc:docMk/>
          <pc:sldMk cId="592434608" sldId="264"/>
        </pc:sldMkLst>
        <pc:spChg chg="mod">
          <ac:chgData name="Zainab Oufqir" userId="7a2e5a48da7296fd" providerId="LiveId" clId="{EC310887-D520-4E51-B1CC-8849741FC6BA}" dt="2023-10-03T11:08:53.616" v="532"/>
          <ac:spMkLst>
            <pc:docMk/>
            <pc:sldMk cId="592434608" sldId="264"/>
            <ac:spMk id="2" creationId="{B751F845-1FB3-7BD0-AFE6-BC8911CEE9F8}"/>
          </ac:spMkLst>
        </pc:spChg>
        <pc:spChg chg="add mod">
          <ac:chgData name="Zainab Oufqir" userId="7a2e5a48da7296fd" providerId="LiveId" clId="{EC310887-D520-4E51-B1CC-8849741FC6BA}" dt="2023-10-07T22:15:10.483" v="3368"/>
          <ac:spMkLst>
            <pc:docMk/>
            <pc:sldMk cId="592434608" sldId="264"/>
            <ac:spMk id="3" creationId="{4D249195-99B8-235E-BBA3-6E9F8CF1A009}"/>
          </ac:spMkLst>
        </pc:spChg>
        <pc:spChg chg="mod">
          <ac:chgData name="Zainab Oufqir" userId="7a2e5a48da7296fd" providerId="LiveId" clId="{EC310887-D520-4E51-B1CC-8849741FC6BA}" dt="2023-10-03T15:38:27.505" v="589" actId="207"/>
          <ac:spMkLst>
            <pc:docMk/>
            <pc:sldMk cId="592434608" sldId="264"/>
            <ac:spMk id="4" creationId="{235740BF-CF4A-3B2E-EDD9-B80B21C71BC2}"/>
          </ac:spMkLst>
        </pc:spChg>
        <pc:spChg chg="del">
          <ac:chgData name="Zainab Oufqir" userId="7a2e5a48da7296fd" providerId="LiveId" clId="{EC310887-D520-4E51-B1CC-8849741FC6BA}" dt="2023-10-03T11:08:07.689" v="516" actId="478"/>
          <ac:spMkLst>
            <pc:docMk/>
            <pc:sldMk cId="592434608" sldId="264"/>
            <ac:spMk id="16" creationId="{B88FC048-A55E-F25C-2220-B4C8ED5BAF75}"/>
          </ac:spMkLst>
        </pc:spChg>
        <pc:spChg chg="del">
          <ac:chgData name="Zainab Oufqir" userId="7a2e5a48da7296fd" providerId="LiveId" clId="{EC310887-D520-4E51-B1CC-8849741FC6BA}" dt="2023-10-03T11:08:08.367" v="517" actId="478"/>
          <ac:spMkLst>
            <pc:docMk/>
            <pc:sldMk cId="592434608" sldId="264"/>
            <ac:spMk id="17" creationId="{C61ED8E4-532A-4D0B-90DB-9C79934A0190}"/>
          </ac:spMkLst>
        </pc:spChg>
        <pc:picChg chg="add mod">
          <ac:chgData name="Zainab Oufqir" userId="7a2e5a48da7296fd" providerId="LiveId" clId="{EC310887-D520-4E51-B1CC-8849741FC6BA}" dt="2023-10-03T15:37:42.695" v="587" actId="1076"/>
          <ac:picMkLst>
            <pc:docMk/>
            <pc:sldMk cId="592434608" sldId="264"/>
            <ac:picMk id="6" creationId="{8B067566-DBB0-E1C1-B2C9-D4F1AFEF6DA5}"/>
          </ac:picMkLst>
        </pc:picChg>
        <pc:picChg chg="del">
          <ac:chgData name="Zainab Oufqir" userId="7a2e5a48da7296fd" providerId="LiveId" clId="{EC310887-D520-4E51-B1CC-8849741FC6BA}" dt="2023-10-03T11:08:05.153" v="515" actId="478"/>
          <ac:picMkLst>
            <pc:docMk/>
            <pc:sldMk cId="592434608" sldId="264"/>
            <ac:picMk id="15" creationId="{D83791C2-EE09-E0FD-870B-C32252E1E684}"/>
          </ac:picMkLst>
        </pc:picChg>
      </pc:sldChg>
      <pc:sldChg chg="del">
        <pc:chgData name="Zainab Oufqir" userId="7a2e5a48da7296fd" providerId="LiveId" clId="{EC310887-D520-4E51-B1CC-8849741FC6BA}" dt="2023-10-03T08:31:24.667" v="6" actId="47"/>
        <pc:sldMkLst>
          <pc:docMk/>
          <pc:sldMk cId="3448418600" sldId="264"/>
        </pc:sldMkLst>
      </pc:sldChg>
      <pc:sldChg chg="del">
        <pc:chgData name="Zainab Oufqir" userId="7a2e5a48da7296fd" providerId="LiveId" clId="{EC310887-D520-4E51-B1CC-8849741FC6BA}" dt="2023-10-03T08:31:24.878" v="7" actId="47"/>
        <pc:sldMkLst>
          <pc:docMk/>
          <pc:sldMk cId="503942249" sldId="265"/>
        </pc:sldMkLst>
      </pc:sldChg>
      <pc:sldChg chg="addSp delSp modSp add del mod">
        <pc:chgData name="Zainab Oufqir" userId="7a2e5a48da7296fd" providerId="LiveId" clId="{EC310887-D520-4E51-B1CC-8849741FC6BA}" dt="2023-10-15T21:39:42.757" v="6268" actId="47"/>
        <pc:sldMkLst>
          <pc:docMk/>
          <pc:sldMk cId="854519157" sldId="265"/>
        </pc:sldMkLst>
        <pc:spChg chg="mod">
          <ac:chgData name="Zainab Oufqir" userId="7a2e5a48da7296fd" providerId="LiveId" clId="{EC310887-D520-4E51-B1CC-8849741FC6BA}" dt="2023-10-03T18:32:07.343" v="680" actId="20577"/>
          <ac:spMkLst>
            <pc:docMk/>
            <pc:sldMk cId="854519157" sldId="265"/>
            <ac:spMk id="4" creationId="{235740BF-CF4A-3B2E-EDD9-B80B21C71BC2}"/>
          </ac:spMkLst>
        </pc:spChg>
        <pc:spChg chg="add mod">
          <ac:chgData name="Zainab Oufqir" userId="7a2e5a48da7296fd" providerId="LiveId" clId="{EC310887-D520-4E51-B1CC-8849741FC6BA}" dt="2023-10-07T22:15:14.423" v="3369"/>
          <ac:spMkLst>
            <pc:docMk/>
            <pc:sldMk cId="854519157" sldId="265"/>
            <ac:spMk id="12" creationId="{1C78CAB1-0C93-C056-DF55-E9B07B7CD331}"/>
          </ac:spMkLst>
        </pc:spChg>
        <pc:picChg chg="add mod">
          <ac:chgData name="Zainab Oufqir" userId="7a2e5a48da7296fd" providerId="LiveId" clId="{EC310887-D520-4E51-B1CC-8849741FC6BA}" dt="2023-10-14T12:52:48.737" v="4314" actId="1076"/>
          <ac:picMkLst>
            <pc:docMk/>
            <pc:sldMk cId="854519157" sldId="265"/>
            <ac:picMk id="6" creationId="{1D56B8EB-070C-492D-D53E-6930154B6E18}"/>
          </ac:picMkLst>
        </pc:picChg>
        <pc:picChg chg="del">
          <ac:chgData name="Zainab Oufqir" userId="7a2e5a48da7296fd" providerId="LiveId" clId="{EC310887-D520-4E51-B1CC-8849741FC6BA}" dt="2023-10-03T17:43:44.868" v="594" actId="478"/>
          <ac:picMkLst>
            <pc:docMk/>
            <pc:sldMk cId="854519157" sldId="265"/>
            <ac:picMk id="6" creationId="{8B067566-DBB0-E1C1-B2C9-D4F1AFEF6DA5}"/>
          </ac:picMkLst>
        </pc:picChg>
        <pc:picChg chg="add mod">
          <ac:chgData name="Zainab Oufqir" userId="7a2e5a48da7296fd" providerId="LiveId" clId="{EC310887-D520-4E51-B1CC-8849741FC6BA}" dt="2023-10-03T18:31:40.184" v="679" actId="1076"/>
          <ac:picMkLst>
            <pc:docMk/>
            <pc:sldMk cId="854519157" sldId="265"/>
            <ac:picMk id="11" creationId="{BA101784-254E-BF35-91BD-25F1219956C3}"/>
          </ac:picMkLst>
        </pc:picChg>
        <pc:picChg chg="add del mod">
          <ac:chgData name="Zainab Oufqir" userId="7a2e5a48da7296fd" providerId="LiveId" clId="{EC310887-D520-4E51-B1CC-8849741FC6BA}" dt="2023-10-03T18:29:41.085" v="673" actId="478"/>
          <ac:picMkLst>
            <pc:docMk/>
            <pc:sldMk cId="854519157" sldId="265"/>
            <ac:picMk id="13" creationId="{D2FD8713-DD6A-F5C3-0956-BEF47E58F6A5}"/>
          </ac:picMkLst>
        </pc:picChg>
        <pc:picChg chg="add del mod">
          <ac:chgData name="Zainab Oufqir" userId="7a2e5a48da7296fd" providerId="LiveId" clId="{EC310887-D520-4E51-B1CC-8849741FC6BA}" dt="2023-10-07T10:38:36.014" v="1486" actId="478"/>
          <ac:picMkLst>
            <pc:docMk/>
            <pc:sldMk cId="854519157" sldId="265"/>
            <ac:picMk id="15" creationId="{0452F8CB-C86E-86DD-B872-2C6C8E0DFF51}"/>
          </ac:picMkLst>
        </pc:picChg>
      </pc:sldChg>
      <pc:sldChg chg="addSp delSp modSp add del mod">
        <pc:chgData name="Zainab Oufqir" userId="7a2e5a48da7296fd" providerId="LiveId" clId="{EC310887-D520-4E51-B1CC-8849741FC6BA}" dt="2023-10-15T21:39:43.232" v="6269" actId="47"/>
        <pc:sldMkLst>
          <pc:docMk/>
          <pc:sldMk cId="245013794" sldId="266"/>
        </pc:sldMkLst>
        <pc:spChg chg="mod">
          <ac:chgData name="Zainab Oufqir" userId="7a2e5a48da7296fd" providerId="LiveId" clId="{EC310887-D520-4E51-B1CC-8849741FC6BA}" dt="2023-10-03T20:19:24.044" v="1129"/>
          <ac:spMkLst>
            <pc:docMk/>
            <pc:sldMk cId="245013794" sldId="266"/>
            <ac:spMk id="2" creationId="{B751F845-1FB3-7BD0-AFE6-BC8911CEE9F8}"/>
          </ac:spMkLst>
        </pc:spChg>
        <pc:spChg chg="add mod">
          <ac:chgData name="Zainab Oufqir" userId="7a2e5a48da7296fd" providerId="LiveId" clId="{EC310887-D520-4E51-B1CC-8849741FC6BA}" dt="2023-10-07T22:15:15.981" v="3370"/>
          <ac:spMkLst>
            <pc:docMk/>
            <pc:sldMk cId="245013794" sldId="266"/>
            <ac:spMk id="3" creationId="{F91E3343-4131-2153-BA6B-8FB537EE1488}"/>
          </ac:spMkLst>
        </pc:spChg>
        <pc:spChg chg="mod">
          <ac:chgData name="Zainab Oufqir" userId="7a2e5a48da7296fd" providerId="LiveId" clId="{EC310887-D520-4E51-B1CC-8849741FC6BA}" dt="2023-10-03T18:56:18.259" v="870" actId="207"/>
          <ac:spMkLst>
            <pc:docMk/>
            <pc:sldMk cId="245013794" sldId="266"/>
            <ac:spMk id="4" creationId="{235740BF-CF4A-3B2E-EDD9-B80B21C71BC2}"/>
          </ac:spMkLst>
        </pc:spChg>
        <pc:picChg chg="del">
          <ac:chgData name="Zainab Oufqir" userId="7a2e5a48da7296fd" providerId="LiveId" clId="{EC310887-D520-4E51-B1CC-8849741FC6BA}" dt="2023-10-03T18:32:16.623" v="684" actId="478"/>
          <ac:picMkLst>
            <pc:docMk/>
            <pc:sldMk cId="245013794" sldId="266"/>
            <ac:picMk id="11" creationId="{BA101784-254E-BF35-91BD-25F1219956C3}"/>
          </ac:picMkLst>
        </pc:picChg>
        <pc:picChg chg="del">
          <ac:chgData name="Zainab Oufqir" userId="7a2e5a48da7296fd" providerId="LiveId" clId="{EC310887-D520-4E51-B1CC-8849741FC6BA}" dt="2023-10-03T18:32:14.250" v="682" actId="478"/>
          <ac:picMkLst>
            <pc:docMk/>
            <pc:sldMk cId="245013794" sldId="266"/>
            <ac:picMk id="15" creationId="{0452F8CB-C86E-86DD-B872-2C6C8E0DFF51}"/>
          </ac:picMkLst>
        </pc:picChg>
      </pc:sldChg>
      <pc:sldChg chg="del">
        <pc:chgData name="Zainab Oufqir" userId="7a2e5a48da7296fd" providerId="LiveId" clId="{EC310887-D520-4E51-B1CC-8849741FC6BA}" dt="2023-10-03T08:31:25.100" v="8" actId="47"/>
        <pc:sldMkLst>
          <pc:docMk/>
          <pc:sldMk cId="480528787" sldId="266"/>
        </pc:sldMkLst>
      </pc:sldChg>
      <pc:sldChg chg="del">
        <pc:chgData name="Zainab Oufqir" userId="7a2e5a48da7296fd" providerId="LiveId" clId="{EC310887-D520-4E51-B1CC-8849741FC6BA}" dt="2023-10-03T08:31:25.331" v="9" actId="47"/>
        <pc:sldMkLst>
          <pc:docMk/>
          <pc:sldMk cId="1242076987" sldId="267"/>
        </pc:sldMkLst>
      </pc:sldChg>
      <pc:sldChg chg="addSp delSp modSp add del mod ord">
        <pc:chgData name="Zainab Oufqir" userId="7a2e5a48da7296fd" providerId="LiveId" clId="{EC310887-D520-4E51-B1CC-8849741FC6BA}" dt="2023-10-15T21:39:43.474" v="6270" actId="47"/>
        <pc:sldMkLst>
          <pc:docMk/>
          <pc:sldMk cId="1423479079" sldId="267"/>
        </pc:sldMkLst>
        <pc:spChg chg="mod">
          <ac:chgData name="Zainab Oufqir" userId="7a2e5a48da7296fd" providerId="LiveId" clId="{EC310887-D520-4E51-B1CC-8849741FC6BA}" dt="2023-10-03T20:19:32.488" v="1130"/>
          <ac:spMkLst>
            <pc:docMk/>
            <pc:sldMk cId="1423479079" sldId="267"/>
            <ac:spMk id="2" creationId="{B751F845-1FB3-7BD0-AFE6-BC8911CEE9F8}"/>
          </ac:spMkLst>
        </pc:spChg>
        <pc:spChg chg="add mod">
          <ac:chgData name="Zainab Oufqir" userId="7a2e5a48da7296fd" providerId="LiveId" clId="{EC310887-D520-4E51-B1CC-8849741FC6BA}" dt="2023-10-07T22:15:17.892" v="3371"/>
          <ac:spMkLst>
            <pc:docMk/>
            <pc:sldMk cId="1423479079" sldId="267"/>
            <ac:spMk id="3" creationId="{291ADDBD-537B-13F0-AF0F-D136D0B247C1}"/>
          </ac:spMkLst>
        </pc:spChg>
        <pc:spChg chg="mod">
          <ac:chgData name="Zainab Oufqir" userId="7a2e5a48da7296fd" providerId="LiveId" clId="{EC310887-D520-4E51-B1CC-8849741FC6BA}" dt="2023-10-03T19:11:16.979" v="885"/>
          <ac:spMkLst>
            <pc:docMk/>
            <pc:sldMk cId="1423479079" sldId="267"/>
            <ac:spMk id="4" creationId="{235740BF-CF4A-3B2E-EDD9-B80B21C71BC2}"/>
          </ac:spMkLst>
        </pc:spChg>
        <pc:spChg chg="add mod">
          <ac:chgData name="Zainab Oufqir" userId="7a2e5a48da7296fd" providerId="LiveId" clId="{EC310887-D520-4E51-B1CC-8849741FC6BA}" dt="2023-10-03T19:11:38.112" v="892" actId="20577"/>
          <ac:spMkLst>
            <pc:docMk/>
            <pc:sldMk cId="1423479079" sldId="267"/>
            <ac:spMk id="12" creationId="{5AAC03F6-0738-35F2-B32C-87DEC2F46AB3}"/>
          </ac:spMkLst>
        </pc:spChg>
        <pc:picChg chg="add mod">
          <ac:chgData name="Zainab Oufqir" userId="7a2e5a48da7296fd" providerId="LiveId" clId="{EC310887-D520-4E51-B1CC-8849741FC6BA}" dt="2023-10-03T19:11:14.594" v="883" actId="1076"/>
          <ac:picMkLst>
            <pc:docMk/>
            <pc:sldMk cId="1423479079" sldId="267"/>
            <ac:picMk id="6" creationId="{07195750-3A8F-85BE-7367-C18CE3AF90A8}"/>
          </ac:picMkLst>
        </pc:picChg>
        <pc:picChg chg="del">
          <ac:chgData name="Zainab Oufqir" userId="7a2e5a48da7296fd" providerId="LiveId" clId="{EC310887-D520-4E51-B1CC-8849741FC6BA}" dt="2023-10-03T19:05:44.439" v="876" actId="478"/>
          <ac:picMkLst>
            <pc:docMk/>
            <pc:sldMk cId="1423479079" sldId="267"/>
            <ac:picMk id="11" creationId="{BA101784-254E-BF35-91BD-25F1219956C3}"/>
          </ac:picMkLst>
        </pc:picChg>
        <pc:picChg chg="del">
          <ac:chgData name="Zainab Oufqir" userId="7a2e5a48da7296fd" providerId="LiveId" clId="{EC310887-D520-4E51-B1CC-8849741FC6BA}" dt="2023-10-03T19:05:42.516" v="874" actId="478"/>
          <ac:picMkLst>
            <pc:docMk/>
            <pc:sldMk cId="1423479079" sldId="267"/>
            <ac:picMk id="15" creationId="{0452F8CB-C86E-86DD-B872-2C6C8E0DFF51}"/>
          </ac:picMkLst>
        </pc:picChg>
      </pc:sldChg>
      <pc:sldChg chg="del">
        <pc:chgData name="Zainab Oufqir" userId="7a2e5a48da7296fd" providerId="LiveId" clId="{EC310887-D520-4E51-B1CC-8849741FC6BA}" dt="2023-10-03T08:31:25.525" v="10" actId="47"/>
        <pc:sldMkLst>
          <pc:docMk/>
          <pc:sldMk cId="714173525" sldId="268"/>
        </pc:sldMkLst>
      </pc:sldChg>
      <pc:sldChg chg="addSp delSp modSp add del mod">
        <pc:chgData name="Zainab Oufqir" userId="7a2e5a48da7296fd" providerId="LiveId" clId="{EC310887-D520-4E51-B1CC-8849741FC6BA}" dt="2023-10-15T21:39:43.670" v="6271" actId="47"/>
        <pc:sldMkLst>
          <pc:docMk/>
          <pc:sldMk cId="3363036152" sldId="268"/>
        </pc:sldMkLst>
        <pc:spChg chg="mod">
          <ac:chgData name="Zainab Oufqir" userId="7a2e5a48da7296fd" providerId="LiveId" clId="{EC310887-D520-4E51-B1CC-8849741FC6BA}" dt="2023-10-03T19:12:30.683" v="896"/>
          <ac:spMkLst>
            <pc:docMk/>
            <pc:sldMk cId="3363036152" sldId="268"/>
            <ac:spMk id="2" creationId="{B751F845-1FB3-7BD0-AFE6-BC8911CEE9F8}"/>
          </ac:spMkLst>
        </pc:spChg>
        <pc:spChg chg="add mod">
          <ac:chgData name="Zainab Oufqir" userId="7a2e5a48da7296fd" providerId="LiveId" clId="{EC310887-D520-4E51-B1CC-8849741FC6BA}" dt="2023-10-07T22:15:19.570" v="3372"/>
          <ac:spMkLst>
            <pc:docMk/>
            <pc:sldMk cId="3363036152" sldId="268"/>
            <ac:spMk id="3" creationId="{8925C1FA-5D02-DDD1-A2D4-B17AD0DD0030}"/>
          </ac:spMkLst>
        </pc:spChg>
        <pc:spChg chg="mod">
          <ac:chgData name="Zainab Oufqir" userId="7a2e5a48da7296fd" providerId="LiveId" clId="{EC310887-D520-4E51-B1CC-8849741FC6BA}" dt="2023-10-03T19:14:11.505" v="922" actId="14100"/>
          <ac:spMkLst>
            <pc:docMk/>
            <pc:sldMk cId="3363036152" sldId="268"/>
            <ac:spMk id="4" creationId="{235740BF-CF4A-3B2E-EDD9-B80B21C71BC2}"/>
          </ac:spMkLst>
        </pc:spChg>
        <pc:spChg chg="del">
          <ac:chgData name="Zainab Oufqir" userId="7a2e5a48da7296fd" providerId="LiveId" clId="{EC310887-D520-4E51-B1CC-8849741FC6BA}" dt="2023-10-03T19:12:21.719" v="895" actId="478"/>
          <ac:spMkLst>
            <pc:docMk/>
            <pc:sldMk cId="3363036152" sldId="268"/>
            <ac:spMk id="12" creationId="{5AAC03F6-0738-35F2-B32C-87DEC2F46AB3}"/>
          </ac:spMkLst>
        </pc:spChg>
        <pc:picChg chg="del">
          <ac:chgData name="Zainab Oufqir" userId="7a2e5a48da7296fd" providerId="LiveId" clId="{EC310887-D520-4E51-B1CC-8849741FC6BA}" dt="2023-10-03T19:12:20.176" v="894" actId="478"/>
          <ac:picMkLst>
            <pc:docMk/>
            <pc:sldMk cId="3363036152" sldId="268"/>
            <ac:picMk id="6" creationId="{07195750-3A8F-85BE-7367-C18CE3AF90A8}"/>
          </ac:picMkLst>
        </pc:picChg>
        <pc:picChg chg="add mod">
          <ac:chgData name="Zainab Oufqir" userId="7a2e5a48da7296fd" providerId="LiveId" clId="{EC310887-D520-4E51-B1CC-8849741FC6BA}" dt="2023-10-03T19:14:12.594" v="923" actId="1076"/>
          <ac:picMkLst>
            <pc:docMk/>
            <pc:sldMk cId="3363036152" sldId="268"/>
            <ac:picMk id="11" creationId="{BF653230-5868-B6ED-82FD-160D449B03BD}"/>
          </ac:picMkLst>
        </pc:picChg>
        <pc:picChg chg="add del mod">
          <ac:chgData name="Zainab Oufqir" userId="7a2e5a48da7296fd" providerId="LiveId" clId="{EC310887-D520-4E51-B1CC-8849741FC6BA}" dt="2023-10-03T19:14:57.964" v="930" actId="478"/>
          <ac:picMkLst>
            <pc:docMk/>
            <pc:sldMk cId="3363036152" sldId="268"/>
            <ac:picMk id="14" creationId="{F7B4457E-9645-2928-E169-A53ACD237DAE}"/>
          </ac:picMkLst>
        </pc:picChg>
        <pc:picChg chg="add del">
          <ac:chgData name="Zainab Oufqir" userId="7a2e5a48da7296fd" providerId="LiveId" clId="{EC310887-D520-4E51-B1CC-8849741FC6BA}" dt="2023-10-03T19:14:57.068" v="929" actId="22"/>
          <ac:picMkLst>
            <pc:docMk/>
            <pc:sldMk cId="3363036152" sldId="268"/>
            <ac:picMk id="16" creationId="{FCB4AF7F-9484-E356-4420-FFC96EAF76F2}"/>
          </ac:picMkLst>
        </pc:picChg>
        <pc:picChg chg="add mod">
          <ac:chgData name="Zainab Oufqir" userId="7a2e5a48da7296fd" providerId="LiveId" clId="{EC310887-D520-4E51-B1CC-8849741FC6BA}" dt="2023-10-03T19:15:10.654" v="937" actId="14100"/>
          <ac:picMkLst>
            <pc:docMk/>
            <pc:sldMk cId="3363036152" sldId="268"/>
            <ac:picMk id="18" creationId="{2B092599-2E78-69E7-E8D3-D4215A6D2E36}"/>
          </ac:picMkLst>
        </pc:picChg>
      </pc:sldChg>
      <pc:sldChg chg="addSp delSp modSp add del mod">
        <pc:chgData name="Zainab Oufqir" userId="7a2e5a48da7296fd" providerId="LiveId" clId="{EC310887-D520-4E51-B1CC-8849741FC6BA}" dt="2023-10-15T21:39:43.943" v="6272" actId="47"/>
        <pc:sldMkLst>
          <pc:docMk/>
          <pc:sldMk cId="2759186448" sldId="269"/>
        </pc:sldMkLst>
        <pc:spChg chg="mod">
          <ac:chgData name="Zainab Oufqir" userId="7a2e5a48da7296fd" providerId="LiveId" clId="{EC310887-D520-4E51-B1CC-8849741FC6BA}" dt="2023-10-03T19:49:02.717" v="945" actId="20577"/>
          <ac:spMkLst>
            <pc:docMk/>
            <pc:sldMk cId="2759186448" sldId="269"/>
            <ac:spMk id="2" creationId="{B751F845-1FB3-7BD0-AFE6-BC8911CEE9F8}"/>
          </ac:spMkLst>
        </pc:spChg>
        <pc:spChg chg="add mod">
          <ac:chgData name="Zainab Oufqir" userId="7a2e5a48da7296fd" providerId="LiveId" clId="{EC310887-D520-4E51-B1CC-8849741FC6BA}" dt="2023-10-07T22:15:21.513" v="3373"/>
          <ac:spMkLst>
            <pc:docMk/>
            <pc:sldMk cId="2759186448" sldId="269"/>
            <ac:spMk id="3" creationId="{75125955-78F5-8BD8-F247-782F80E2BC0B}"/>
          </ac:spMkLst>
        </pc:spChg>
        <pc:spChg chg="add del">
          <ac:chgData name="Zainab Oufqir" userId="7a2e5a48da7296fd" providerId="LiveId" clId="{EC310887-D520-4E51-B1CC-8849741FC6BA}" dt="2023-10-03T20:01:15.393" v="973"/>
          <ac:spMkLst>
            <pc:docMk/>
            <pc:sldMk cId="2759186448" sldId="269"/>
            <ac:spMk id="3" creationId="{AC49FE10-50DB-3B91-C17E-9CD8CE7C28BC}"/>
          </ac:spMkLst>
        </pc:spChg>
        <pc:spChg chg="mod">
          <ac:chgData name="Zainab Oufqir" userId="7a2e5a48da7296fd" providerId="LiveId" clId="{EC310887-D520-4E51-B1CC-8849741FC6BA}" dt="2023-10-03T20:02:39.057" v="986" actId="20577"/>
          <ac:spMkLst>
            <pc:docMk/>
            <pc:sldMk cId="2759186448" sldId="269"/>
            <ac:spMk id="4" creationId="{235740BF-CF4A-3B2E-EDD9-B80B21C71BC2}"/>
          </ac:spMkLst>
        </pc:spChg>
        <pc:picChg chg="del">
          <ac:chgData name="Zainab Oufqir" userId="7a2e5a48da7296fd" providerId="LiveId" clId="{EC310887-D520-4E51-B1CC-8849741FC6BA}" dt="2023-10-03T19:15:38.926" v="940" actId="478"/>
          <ac:picMkLst>
            <pc:docMk/>
            <pc:sldMk cId="2759186448" sldId="269"/>
            <ac:picMk id="11" creationId="{BF653230-5868-B6ED-82FD-160D449B03BD}"/>
          </ac:picMkLst>
        </pc:picChg>
        <pc:picChg chg="del">
          <ac:chgData name="Zainab Oufqir" userId="7a2e5a48da7296fd" providerId="LiveId" clId="{EC310887-D520-4E51-B1CC-8849741FC6BA}" dt="2023-10-03T19:15:38.100" v="939" actId="478"/>
          <ac:picMkLst>
            <pc:docMk/>
            <pc:sldMk cId="2759186448" sldId="269"/>
            <ac:picMk id="18" creationId="{2B092599-2E78-69E7-E8D3-D4215A6D2E36}"/>
          </ac:picMkLst>
        </pc:picChg>
      </pc:sldChg>
      <pc:sldChg chg="del">
        <pc:chgData name="Zainab Oufqir" userId="7a2e5a48da7296fd" providerId="LiveId" clId="{EC310887-D520-4E51-B1CC-8849741FC6BA}" dt="2023-10-03T08:31:25.778" v="11" actId="47"/>
        <pc:sldMkLst>
          <pc:docMk/>
          <pc:sldMk cId="2983846109" sldId="269"/>
        </pc:sldMkLst>
      </pc:sldChg>
      <pc:sldChg chg="addSp modSp add del mod">
        <pc:chgData name="Zainab Oufqir" userId="7a2e5a48da7296fd" providerId="LiveId" clId="{EC310887-D520-4E51-B1CC-8849741FC6BA}" dt="2023-10-15T21:39:44.317" v="6273" actId="47"/>
        <pc:sldMkLst>
          <pc:docMk/>
          <pc:sldMk cId="607556184" sldId="270"/>
        </pc:sldMkLst>
        <pc:spChg chg="add mod">
          <ac:chgData name="Zainab Oufqir" userId="7a2e5a48da7296fd" providerId="LiveId" clId="{EC310887-D520-4E51-B1CC-8849741FC6BA}" dt="2023-10-07T22:15:23.823" v="3374"/>
          <ac:spMkLst>
            <pc:docMk/>
            <pc:sldMk cId="607556184" sldId="270"/>
            <ac:spMk id="3" creationId="{2A9C1B9F-EE0E-4D4A-12B4-85AC031BE26B}"/>
          </ac:spMkLst>
        </pc:spChg>
        <pc:spChg chg="mod">
          <ac:chgData name="Zainab Oufqir" userId="7a2e5a48da7296fd" providerId="LiveId" clId="{EC310887-D520-4E51-B1CC-8849741FC6BA}" dt="2023-10-07T10:39:06.104" v="1490" actId="207"/>
          <ac:spMkLst>
            <pc:docMk/>
            <pc:sldMk cId="607556184" sldId="270"/>
            <ac:spMk id="4" creationId="{235740BF-CF4A-3B2E-EDD9-B80B21C71BC2}"/>
          </ac:spMkLst>
        </pc:spChg>
      </pc:sldChg>
      <pc:sldChg chg="del">
        <pc:chgData name="Zainab Oufqir" userId="7a2e5a48da7296fd" providerId="LiveId" clId="{EC310887-D520-4E51-B1CC-8849741FC6BA}" dt="2023-10-03T08:31:26.036" v="12" actId="47"/>
        <pc:sldMkLst>
          <pc:docMk/>
          <pc:sldMk cId="1667011053" sldId="270"/>
        </pc:sldMkLst>
      </pc:sldChg>
      <pc:sldChg chg="del">
        <pc:chgData name="Zainab Oufqir" userId="7a2e5a48da7296fd" providerId="LiveId" clId="{EC310887-D520-4E51-B1CC-8849741FC6BA}" dt="2023-10-03T08:31:26.262" v="13" actId="47"/>
        <pc:sldMkLst>
          <pc:docMk/>
          <pc:sldMk cId="1996317489" sldId="271"/>
        </pc:sldMkLst>
      </pc:sldChg>
      <pc:sldChg chg="addSp modSp add del mod ord">
        <pc:chgData name="Zainab Oufqir" userId="7a2e5a48da7296fd" providerId="LiveId" clId="{EC310887-D520-4E51-B1CC-8849741FC6BA}" dt="2023-10-15T21:39:44.601" v="6274" actId="47"/>
        <pc:sldMkLst>
          <pc:docMk/>
          <pc:sldMk cId="3700911432" sldId="271"/>
        </pc:sldMkLst>
        <pc:spChg chg="add mod">
          <ac:chgData name="Zainab Oufqir" userId="7a2e5a48da7296fd" providerId="LiveId" clId="{EC310887-D520-4E51-B1CC-8849741FC6BA}" dt="2023-10-07T22:15:24.492" v="3375"/>
          <ac:spMkLst>
            <pc:docMk/>
            <pc:sldMk cId="3700911432" sldId="271"/>
            <ac:spMk id="3" creationId="{0DC10EF4-F312-33CF-E537-AE477AAD4EFA}"/>
          </ac:spMkLst>
        </pc:spChg>
        <pc:spChg chg="mod">
          <ac:chgData name="Zainab Oufqir" userId="7a2e5a48da7296fd" providerId="LiveId" clId="{EC310887-D520-4E51-B1CC-8849741FC6BA}" dt="2023-10-03T20:16:57.782" v="1128" actId="207"/>
          <ac:spMkLst>
            <pc:docMk/>
            <pc:sldMk cId="3700911432" sldId="271"/>
            <ac:spMk id="4" creationId="{235740BF-CF4A-3B2E-EDD9-B80B21C71BC2}"/>
          </ac:spMkLst>
        </pc:spChg>
        <pc:picChg chg="add mod">
          <ac:chgData name="Zainab Oufqir" userId="7a2e5a48da7296fd" providerId="LiveId" clId="{EC310887-D520-4E51-B1CC-8849741FC6BA}" dt="2023-10-03T20:15:54.019" v="1125" actId="1076"/>
          <ac:picMkLst>
            <pc:docMk/>
            <pc:sldMk cId="3700911432" sldId="271"/>
            <ac:picMk id="6" creationId="{9695A53F-3F49-2F6E-6F80-BE60ED7E1ED0}"/>
          </ac:picMkLst>
        </pc:picChg>
      </pc:sldChg>
      <pc:sldChg chg="addSp delSp modSp add del mod">
        <pc:chgData name="Zainab Oufqir" userId="7a2e5a48da7296fd" providerId="LiveId" clId="{EC310887-D520-4E51-B1CC-8849741FC6BA}" dt="2023-10-15T21:39:44.993" v="6275" actId="47"/>
        <pc:sldMkLst>
          <pc:docMk/>
          <pc:sldMk cId="171343771" sldId="272"/>
        </pc:sldMkLst>
        <pc:spChg chg="add mod">
          <ac:chgData name="Zainab Oufqir" userId="7a2e5a48da7296fd" providerId="LiveId" clId="{EC310887-D520-4E51-B1CC-8849741FC6BA}" dt="2023-10-07T22:15:25.072" v="3376"/>
          <ac:spMkLst>
            <pc:docMk/>
            <pc:sldMk cId="171343771" sldId="272"/>
            <ac:spMk id="3" creationId="{EDF77763-E786-697D-E692-73A9079362C2}"/>
          </ac:spMkLst>
        </pc:spChg>
        <pc:spChg chg="mod">
          <ac:chgData name="Zainab Oufqir" userId="7a2e5a48da7296fd" providerId="LiveId" clId="{EC310887-D520-4E51-B1CC-8849741FC6BA}" dt="2023-10-03T22:21:52.194" v="1180" actId="207"/>
          <ac:spMkLst>
            <pc:docMk/>
            <pc:sldMk cId="171343771" sldId="272"/>
            <ac:spMk id="4" creationId="{235740BF-CF4A-3B2E-EDD9-B80B21C71BC2}"/>
          </ac:spMkLst>
        </pc:spChg>
        <pc:picChg chg="add mod">
          <ac:chgData name="Zainab Oufqir" userId="7a2e5a48da7296fd" providerId="LiveId" clId="{EC310887-D520-4E51-B1CC-8849741FC6BA}" dt="2023-10-05T17:13:35.100" v="1462" actId="1076"/>
          <ac:picMkLst>
            <pc:docMk/>
            <pc:sldMk cId="171343771" sldId="272"/>
            <ac:picMk id="6" creationId="{4D05D0CB-3EAE-D350-1FD6-1EF38832B9C4}"/>
          </ac:picMkLst>
        </pc:picChg>
        <pc:picChg chg="del">
          <ac:chgData name="Zainab Oufqir" userId="7a2e5a48da7296fd" providerId="LiveId" clId="{EC310887-D520-4E51-B1CC-8849741FC6BA}" dt="2023-10-03T20:23:53.961" v="1149" actId="478"/>
          <ac:picMkLst>
            <pc:docMk/>
            <pc:sldMk cId="171343771" sldId="272"/>
            <ac:picMk id="6" creationId="{9695A53F-3F49-2F6E-6F80-BE60ED7E1ED0}"/>
          </ac:picMkLst>
        </pc:picChg>
        <pc:picChg chg="add del mod">
          <ac:chgData name="Zainab Oufqir" userId="7a2e5a48da7296fd" providerId="LiveId" clId="{EC310887-D520-4E51-B1CC-8849741FC6BA}" dt="2023-10-05T17:13:31.270" v="1460" actId="478"/>
          <ac:picMkLst>
            <pc:docMk/>
            <pc:sldMk cId="171343771" sldId="272"/>
            <ac:picMk id="11" creationId="{DF44D1B8-03F6-2967-0E27-3E1F1C312E4E}"/>
          </ac:picMkLst>
        </pc:picChg>
        <pc:picChg chg="add del mod">
          <ac:chgData name="Zainab Oufqir" userId="7a2e5a48da7296fd" providerId="LiveId" clId="{EC310887-D520-4E51-B1CC-8849741FC6BA}" dt="2023-10-03T22:21:59.580" v="1181" actId="478"/>
          <ac:picMkLst>
            <pc:docMk/>
            <pc:sldMk cId="171343771" sldId="272"/>
            <ac:picMk id="13" creationId="{D543156E-09D4-2C40-8426-2208F56FE265}"/>
          </ac:picMkLst>
        </pc:picChg>
        <pc:picChg chg="add mod">
          <ac:chgData name="Zainab Oufqir" userId="7a2e5a48da7296fd" providerId="LiveId" clId="{EC310887-D520-4E51-B1CC-8849741FC6BA}" dt="2023-10-03T22:22:01.451" v="1182" actId="1076"/>
          <ac:picMkLst>
            <pc:docMk/>
            <pc:sldMk cId="171343771" sldId="272"/>
            <ac:picMk id="15" creationId="{EC1E4AF4-0824-0C77-0E3C-79209F2B94E8}"/>
          </ac:picMkLst>
        </pc:picChg>
        <pc:picChg chg="add del mod">
          <ac:chgData name="Zainab Oufqir" userId="7a2e5a48da7296fd" providerId="LiveId" clId="{EC310887-D520-4E51-B1CC-8849741FC6BA}" dt="2023-10-03T22:22:32.282" v="1185" actId="478"/>
          <ac:picMkLst>
            <pc:docMk/>
            <pc:sldMk cId="171343771" sldId="272"/>
            <ac:picMk id="17" creationId="{DCACACEC-CBB5-7C58-BC18-340B2185B108}"/>
          </ac:picMkLst>
        </pc:picChg>
        <pc:picChg chg="add mod">
          <ac:chgData name="Zainab Oufqir" userId="7a2e5a48da7296fd" providerId="LiveId" clId="{EC310887-D520-4E51-B1CC-8849741FC6BA}" dt="2023-10-03T22:22:50.920" v="1192" actId="14100"/>
          <ac:picMkLst>
            <pc:docMk/>
            <pc:sldMk cId="171343771" sldId="272"/>
            <ac:picMk id="19" creationId="{F86C4EBA-9504-7B24-CBAA-94CFF7D96764}"/>
          </ac:picMkLst>
        </pc:picChg>
      </pc:sldChg>
      <pc:sldChg chg="del">
        <pc:chgData name="Zainab Oufqir" userId="7a2e5a48da7296fd" providerId="LiveId" clId="{EC310887-D520-4E51-B1CC-8849741FC6BA}" dt="2023-10-03T08:31:26.521" v="14" actId="47"/>
        <pc:sldMkLst>
          <pc:docMk/>
          <pc:sldMk cId="1384006087" sldId="272"/>
        </pc:sldMkLst>
      </pc:sldChg>
      <pc:sldChg chg="del">
        <pc:chgData name="Zainab Oufqir" userId="7a2e5a48da7296fd" providerId="LiveId" clId="{EC310887-D520-4E51-B1CC-8849741FC6BA}" dt="2023-10-03T08:31:26.734" v="15" actId="47"/>
        <pc:sldMkLst>
          <pc:docMk/>
          <pc:sldMk cId="2108782109" sldId="273"/>
        </pc:sldMkLst>
      </pc:sldChg>
      <pc:sldChg chg="addSp delSp modSp add del mod">
        <pc:chgData name="Zainab Oufqir" userId="7a2e5a48da7296fd" providerId="LiveId" clId="{EC310887-D520-4E51-B1CC-8849741FC6BA}" dt="2023-10-15T21:39:45.337" v="6276" actId="47"/>
        <pc:sldMkLst>
          <pc:docMk/>
          <pc:sldMk cId="3772189093" sldId="273"/>
        </pc:sldMkLst>
        <pc:spChg chg="add mod">
          <ac:chgData name="Zainab Oufqir" userId="7a2e5a48da7296fd" providerId="LiveId" clId="{EC310887-D520-4E51-B1CC-8849741FC6BA}" dt="2023-10-07T22:15:26.428" v="3377"/>
          <ac:spMkLst>
            <pc:docMk/>
            <pc:sldMk cId="3772189093" sldId="273"/>
            <ac:spMk id="3" creationId="{21FD047D-9E07-6F78-BA02-ABE9DCD08759}"/>
          </ac:spMkLst>
        </pc:spChg>
        <pc:spChg chg="mod">
          <ac:chgData name="Zainab Oufqir" userId="7a2e5a48da7296fd" providerId="LiveId" clId="{EC310887-D520-4E51-B1CC-8849741FC6BA}" dt="2023-10-03T22:24:17.912" v="1212" actId="207"/>
          <ac:spMkLst>
            <pc:docMk/>
            <pc:sldMk cId="3772189093" sldId="273"/>
            <ac:spMk id="4" creationId="{235740BF-CF4A-3B2E-EDD9-B80B21C71BC2}"/>
          </ac:spMkLst>
        </pc:spChg>
        <pc:picChg chg="add mod">
          <ac:chgData name="Zainab Oufqir" userId="7a2e5a48da7296fd" providerId="LiveId" clId="{EC310887-D520-4E51-B1CC-8849741FC6BA}" dt="2023-10-03T22:23:45.123" v="1203" actId="1076"/>
          <ac:picMkLst>
            <pc:docMk/>
            <pc:sldMk cId="3772189093" sldId="273"/>
            <ac:picMk id="6" creationId="{698E3C4B-BF54-D5DA-6878-20AD30DD9BD5}"/>
          </ac:picMkLst>
        </pc:picChg>
        <pc:picChg chg="del">
          <ac:chgData name="Zainab Oufqir" userId="7a2e5a48da7296fd" providerId="LiveId" clId="{EC310887-D520-4E51-B1CC-8849741FC6BA}" dt="2023-10-03T22:23:02.025" v="1197" actId="478"/>
          <ac:picMkLst>
            <pc:docMk/>
            <pc:sldMk cId="3772189093" sldId="273"/>
            <ac:picMk id="11" creationId="{DF44D1B8-03F6-2967-0E27-3E1F1C312E4E}"/>
          </ac:picMkLst>
        </pc:picChg>
        <pc:picChg chg="add mod">
          <ac:chgData name="Zainab Oufqir" userId="7a2e5a48da7296fd" providerId="LiveId" clId="{EC310887-D520-4E51-B1CC-8849741FC6BA}" dt="2023-10-03T22:24:40.661" v="1218" actId="14100"/>
          <ac:picMkLst>
            <pc:docMk/>
            <pc:sldMk cId="3772189093" sldId="273"/>
            <ac:picMk id="13" creationId="{9D10BFB1-3D36-10DC-8F58-8DB85D73DA8E}"/>
          </ac:picMkLst>
        </pc:picChg>
        <pc:picChg chg="del">
          <ac:chgData name="Zainab Oufqir" userId="7a2e5a48da7296fd" providerId="LiveId" clId="{EC310887-D520-4E51-B1CC-8849741FC6BA}" dt="2023-10-03T22:23:01.182" v="1196" actId="478"/>
          <ac:picMkLst>
            <pc:docMk/>
            <pc:sldMk cId="3772189093" sldId="273"/>
            <ac:picMk id="15" creationId="{EC1E4AF4-0824-0C77-0E3C-79209F2B94E8}"/>
          </ac:picMkLst>
        </pc:picChg>
        <pc:picChg chg="del">
          <ac:chgData name="Zainab Oufqir" userId="7a2e5a48da7296fd" providerId="LiveId" clId="{EC310887-D520-4E51-B1CC-8849741FC6BA}" dt="2023-10-03T22:22:59.123" v="1194" actId="478"/>
          <ac:picMkLst>
            <pc:docMk/>
            <pc:sldMk cId="3772189093" sldId="273"/>
            <ac:picMk id="19" creationId="{F86C4EBA-9504-7B24-CBAA-94CFF7D96764}"/>
          </ac:picMkLst>
        </pc:picChg>
      </pc:sldChg>
      <pc:sldChg chg="del">
        <pc:chgData name="Zainab Oufqir" userId="7a2e5a48da7296fd" providerId="LiveId" clId="{EC310887-D520-4E51-B1CC-8849741FC6BA}" dt="2023-10-03T08:31:27.324" v="16" actId="47"/>
        <pc:sldMkLst>
          <pc:docMk/>
          <pc:sldMk cId="3271832619" sldId="274"/>
        </pc:sldMkLst>
      </pc:sldChg>
      <pc:sldChg chg="addSp delSp modSp add del mod">
        <pc:chgData name="Zainab Oufqir" userId="7a2e5a48da7296fd" providerId="LiveId" clId="{EC310887-D520-4E51-B1CC-8849741FC6BA}" dt="2023-10-15T21:39:45.623" v="6277" actId="47"/>
        <pc:sldMkLst>
          <pc:docMk/>
          <pc:sldMk cId="4074901701" sldId="274"/>
        </pc:sldMkLst>
        <pc:spChg chg="add mod">
          <ac:chgData name="Zainab Oufqir" userId="7a2e5a48da7296fd" providerId="LiveId" clId="{EC310887-D520-4E51-B1CC-8849741FC6BA}" dt="2023-10-07T22:15:26.939" v="3378"/>
          <ac:spMkLst>
            <pc:docMk/>
            <pc:sldMk cId="4074901701" sldId="274"/>
            <ac:spMk id="3" creationId="{799247D7-A14B-6683-9BC5-0BEC5C789B33}"/>
          </ac:spMkLst>
        </pc:spChg>
        <pc:spChg chg="mod">
          <ac:chgData name="Zainab Oufqir" userId="7a2e5a48da7296fd" providerId="LiveId" clId="{EC310887-D520-4E51-B1CC-8849741FC6BA}" dt="2023-10-04T11:06:33.727" v="1275" actId="20577"/>
          <ac:spMkLst>
            <pc:docMk/>
            <pc:sldMk cId="4074901701" sldId="274"/>
            <ac:spMk id="4" creationId="{235740BF-CF4A-3B2E-EDD9-B80B21C71BC2}"/>
          </ac:spMkLst>
        </pc:spChg>
        <pc:spChg chg="add del mod">
          <ac:chgData name="Zainab Oufqir" userId="7a2e5a48da7296fd" providerId="LiveId" clId="{EC310887-D520-4E51-B1CC-8849741FC6BA}" dt="2023-10-04T10:05:47.090" v="1264" actId="478"/>
          <ac:spMkLst>
            <pc:docMk/>
            <pc:sldMk cId="4074901701" sldId="274"/>
            <ac:spMk id="16" creationId="{641A9DB7-4093-0472-4B8A-534F9A80A245}"/>
          </ac:spMkLst>
        </pc:spChg>
        <pc:picChg chg="add mod">
          <ac:chgData name="Zainab Oufqir" userId="7a2e5a48da7296fd" providerId="LiveId" clId="{EC310887-D520-4E51-B1CC-8849741FC6BA}" dt="2023-10-05T17:11:34.949" v="1459" actId="1076"/>
          <ac:picMkLst>
            <pc:docMk/>
            <pc:sldMk cId="4074901701" sldId="274"/>
            <ac:picMk id="6" creationId="{40F01FB8-F72D-EE4F-EE82-A60E27DA15A4}"/>
          </ac:picMkLst>
        </pc:picChg>
        <pc:picChg chg="del">
          <ac:chgData name="Zainab Oufqir" userId="7a2e5a48da7296fd" providerId="LiveId" clId="{EC310887-D520-4E51-B1CC-8849741FC6BA}" dt="2023-10-04T09:58:59.087" v="1221" actId="478"/>
          <ac:picMkLst>
            <pc:docMk/>
            <pc:sldMk cId="4074901701" sldId="274"/>
            <ac:picMk id="6" creationId="{698E3C4B-BF54-D5DA-6878-20AD30DD9BD5}"/>
          </ac:picMkLst>
        </pc:picChg>
        <pc:picChg chg="add del mod">
          <ac:chgData name="Zainab Oufqir" userId="7a2e5a48da7296fd" providerId="LiveId" clId="{EC310887-D520-4E51-B1CC-8849741FC6BA}" dt="2023-10-04T10:03:17.466" v="1254" actId="478"/>
          <ac:picMkLst>
            <pc:docMk/>
            <pc:sldMk cId="4074901701" sldId="274"/>
            <ac:picMk id="11" creationId="{A4C61F45-429D-E68D-AEB5-BDFA9675FCC3}"/>
          </ac:picMkLst>
        </pc:picChg>
        <pc:picChg chg="del">
          <ac:chgData name="Zainab Oufqir" userId="7a2e5a48da7296fd" providerId="LiveId" clId="{EC310887-D520-4E51-B1CC-8849741FC6BA}" dt="2023-10-04T09:58:55.413" v="1220" actId="478"/>
          <ac:picMkLst>
            <pc:docMk/>
            <pc:sldMk cId="4074901701" sldId="274"/>
            <ac:picMk id="13" creationId="{9D10BFB1-3D36-10DC-8F58-8DB85D73DA8E}"/>
          </ac:picMkLst>
        </pc:picChg>
        <pc:picChg chg="add del mod">
          <ac:chgData name="Zainab Oufqir" userId="7a2e5a48da7296fd" providerId="LiveId" clId="{EC310887-D520-4E51-B1CC-8849741FC6BA}" dt="2023-10-05T17:11:28.741" v="1456" actId="478"/>
          <ac:picMkLst>
            <pc:docMk/>
            <pc:sldMk cId="4074901701" sldId="274"/>
            <ac:picMk id="14" creationId="{64810C7E-1CAA-E09D-A4CC-990909D73C13}"/>
          </ac:picMkLst>
        </pc:picChg>
      </pc:sldChg>
      <pc:sldChg chg="del">
        <pc:chgData name="Zainab Oufqir" userId="7a2e5a48da7296fd" providerId="LiveId" clId="{EC310887-D520-4E51-B1CC-8849741FC6BA}" dt="2023-10-03T08:31:30.133" v="17" actId="47"/>
        <pc:sldMkLst>
          <pc:docMk/>
          <pc:sldMk cId="2196281262" sldId="275"/>
        </pc:sldMkLst>
      </pc:sldChg>
      <pc:sldChg chg="addSp delSp modSp add del mod">
        <pc:chgData name="Zainab Oufqir" userId="7a2e5a48da7296fd" providerId="LiveId" clId="{EC310887-D520-4E51-B1CC-8849741FC6BA}" dt="2023-10-15T21:39:45.834" v="6278" actId="47"/>
        <pc:sldMkLst>
          <pc:docMk/>
          <pc:sldMk cId="3392670753" sldId="275"/>
        </pc:sldMkLst>
        <pc:spChg chg="add mod">
          <ac:chgData name="Zainab Oufqir" userId="7a2e5a48da7296fd" providerId="LiveId" clId="{EC310887-D520-4E51-B1CC-8849741FC6BA}" dt="2023-10-07T22:15:27.911" v="3379"/>
          <ac:spMkLst>
            <pc:docMk/>
            <pc:sldMk cId="3392670753" sldId="275"/>
            <ac:spMk id="3" creationId="{37D2F9FE-F88F-FBC2-E4AB-6F5A3229A4AF}"/>
          </ac:spMkLst>
        </pc:spChg>
        <pc:spChg chg="mod">
          <ac:chgData name="Zainab Oufqir" userId="7a2e5a48da7296fd" providerId="LiveId" clId="{EC310887-D520-4E51-B1CC-8849741FC6BA}" dt="2023-10-14T14:39:48.341" v="4327" actId="20577"/>
          <ac:spMkLst>
            <pc:docMk/>
            <pc:sldMk cId="3392670753" sldId="275"/>
            <ac:spMk id="4" creationId="{235740BF-CF4A-3B2E-EDD9-B80B21C71BC2}"/>
          </ac:spMkLst>
        </pc:spChg>
        <pc:spChg chg="add del mod">
          <ac:chgData name="Zainab Oufqir" userId="7a2e5a48da7296fd" providerId="LiveId" clId="{EC310887-D520-4E51-B1CC-8849741FC6BA}" dt="2023-10-14T14:40:35.245" v="4339" actId="478"/>
          <ac:spMkLst>
            <pc:docMk/>
            <pc:sldMk cId="3392670753" sldId="275"/>
            <ac:spMk id="13" creationId="{C8DC4B96-747D-57BE-7573-1DE763EF06B5}"/>
          </ac:spMkLst>
        </pc:spChg>
        <pc:picChg chg="add mod">
          <ac:chgData name="Zainab Oufqir" userId="7a2e5a48da7296fd" providerId="LiveId" clId="{EC310887-D520-4E51-B1CC-8849741FC6BA}" dt="2023-10-14T14:39:49.838" v="4328" actId="1076"/>
          <ac:picMkLst>
            <pc:docMk/>
            <pc:sldMk cId="3392670753" sldId="275"/>
            <ac:picMk id="6" creationId="{66E19142-F375-773F-01FB-B7DD0EE936A5}"/>
          </ac:picMkLst>
        </pc:picChg>
        <pc:picChg chg="add mod">
          <ac:chgData name="Zainab Oufqir" userId="7a2e5a48da7296fd" providerId="LiveId" clId="{EC310887-D520-4E51-B1CC-8849741FC6BA}" dt="2023-10-14T14:39:50.917" v="4329" actId="1076"/>
          <ac:picMkLst>
            <pc:docMk/>
            <pc:sldMk cId="3392670753" sldId="275"/>
            <ac:picMk id="12" creationId="{99B57773-07A8-B3DF-6410-51F0A5C7D6EC}"/>
          </ac:picMkLst>
        </pc:picChg>
        <pc:picChg chg="del">
          <ac:chgData name="Zainab Oufqir" userId="7a2e5a48da7296fd" providerId="LiveId" clId="{EC310887-D520-4E51-B1CC-8849741FC6BA}" dt="2023-10-04T11:22:05.821" v="1277" actId="478"/>
          <ac:picMkLst>
            <pc:docMk/>
            <pc:sldMk cId="3392670753" sldId="275"/>
            <ac:picMk id="14" creationId="{64810C7E-1CAA-E09D-A4CC-990909D73C13}"/>
          </ac:picMkLst>
        </pc:picChg>
        <pc:cxnChg chg="add del mod">
          <ac:chgData name="Zainab Oufqir" userId="7a2e5a48da7296fd" providerId="LiveId" clId="{EC310887-D520-4E51-B1CC-8849741FC6BA}" dt="2023-10-14T14:40:56.669" v="4342" actId="478"/>
          <ac:cxnSpMkLst>
            <pc:docMk/>
            <pc:sldMk cId="3392670753" sldId="275"/>
            <ac:cxnSpMk id="15" creationId="{401F4822-80ED-B92D-1A75-111BDBA3A0E0}"/>
          </ac:cxnSpMkLst>
        </pc:cxnChg>
      </pc:sldChg>
      <pc:sldChg chg="addSp delSp modSp add del mod">
        <pc:chgData name="Zainab Oufqir" userId="7a2e5a48da7296fd" providerId="LiveId" clId="{EC310887-D520-4E51-B1CC-8849741FC6BA}" dt="2023-10-15T21:39:46.089" v="6279" actId="47"/>
        <pc:sldMkLst>
          <pc:docMk/>
          <pc:sldMk cId="39517496" sldId="276"/>
        </pc:sldMkLst>
        <pc:spChg chg="add mod">
          <ac:chgData name="Zainab Oufqir" userId="7a2e5a48da7296fd" providerId="LiveId" clId="{EC310887-D520-4E51-B1CC-8849741FC6BA}" dt="2023-10-07T22:15:28.494" v="3380"/>
          <ac:spMkLst>
            <pc:docMk/>
            <pc:sldMk cId="39517496" sldId="276"/>
            <ac:spMk id="3" creationId="{DF01F92D-A1A3-C04D-6249-622153FB33E1}"/>
          </ac:spMkLst>
        </pc:spChg>
        <pc:spChg chg="mod">
          <ac:chgData name="Zainab Oufqir" userId="7a2e5a48da7296fd" providerId="LiveId" clId="{EC310887-D520-4E51-B1CC-8849741FC6BA}" dt="2023-10-07T10:41:24.166" v="1491" actId="207"/>
          <ac:spMkLst>
            <pc:docMk/>
            <pc:sldMk cId="39517496" sldId="276"/>
            <ac:spMk id="4" creationId="{235740BF-CF4A-3B2E-EDD9-B80B21C71BC2}"/>
          </ac:spMkLst>
        </pc:spChg>
        <pc:picChg chg="del">
          <ac:chgData name="Zainab Oufqir" userId="7a2e5a48da7296fd" providerId="LiveId" clId="{EC310887-D520-4E51-B1CC-8849741FC6BA}" dt="2023-10-04T11:43:04.101" v="1300" actId="478"/>
          <ac:picMkLst>
            <pc:docMk/>
            <pc:sldMk cId="39517496" sldId="276"/>
            <ac:picMk id="6" creationId="{66E19142-F375-773F-01FB-B7DD0EE936A5}"/>
          </ac:picMkLst>
        </pc:picChg>
        <pc:picChg chg="add mod">
          <ac:chgData name="Zainab Oufqir" userId="7a2e5a48da7296fd" providerId="LiveId" clId="{EC310887-D520-4E51-B1CC-8849741FC6BA}" dt="2023-10-04T11:47:25.921" v="1312" actId="1076"/>
          <ac:picMkLst>
            <pc:docMk/>
            <pc:sldMk cId="39517496" sldId="276"/>
            <ac:picMk id="11" creationId="{D2ECC15B-BA29-955F-17AF-52B1B5711431}"/>
          </ac:picMkLst>
        </pc:picChg>
      </pc:sldChg>
      <pc:sldChg chg="addSp delSp modSp add del mod">
        <pc:chgData name="Zainab Oufqir" userId="7a2e5a48da7296fd" providerId="LiveId" clId="{EC310887-D520-4E51-B1CC-8849741FC6BA}" dt="2023-10-15T21:39:46.294" v="6280" actId="47"/>
        <pc:sldMkLst>
          <pc:docMk/>
          <pc:sldMk cId="2354175945" sldId="277"/>
        </pc:sldMkLst>
        <pc:spChg chg="add mod">
          <ac:chgData name="Zainab Oufqir" userId="7a2e5a48da7296fd" providerId="LiveId" clId="{EC310887-D520-4E51-B1CC-8849741FC6BA}" dt="2023-10-07T22:15:29.502" v="3381"/>
          <ac:spMkLst>
            <pc:docMk/>
            <pc:sldMk cId="2354175945" sldId="277"/>
            <ac:spMk id="3" creationId="{7165F97C-826D-1E05-041E-D4FFCE241F16}"/>
          </ac:spMkLst>
        </pc:spChg>
        <pc:spChg chg="del mod">
          <ac:chgData name="Zainab Oufqir" userId="7a2e5a48da7296fd" providerId="LiveId" clId="{EC310887-D520-4E51-B1CC-8849741FC6BA}" dt="2023-10-04T11:48:31.870" v="1327" actId="478"/>
          <ac:spMkLst>
            <pc:docMk/>
            <pc:sldMk cId="2354175945" sldId="277"/>
            <ac:spMk id="4" creationId="{235740BF-CF4A-3B2E-EDD9-B80B21C71BC2}"/>
          </ac:spMkLst>
        </pc:spChg>
        <pc:spChg chg="add del mod">
          <ac:chgData name="Zainab Oufqir" userId="7a2e5a48da7296fd" providerId="LiveId" clId="{EC310887-D520-4E51-B1CC-8849741FC6BA}" dt="2023-10-04T11:48:35.922" v="1330" actId="478"/>
          <ac:spMkLst>
            <pc:docMk/>
            <pc:sldMk cId="2354175945" sldId="277"/>
            <ac:spMk id="6" creationId="{6099DA14-D533-0986-CA82-DB9967C30A84}"/>
          </ac:spMkLst>
        </pc:spChg>
        <pc:spChg chg="add del mod">
          <ac:chgData name="Zainab Oufqir" userId="7a2e5a48da7296fd" providerId="LiveId" clId="{EC310887-D520-4E51-B1CC-8849741FC6BA}" dt="2023-10-04T11:48:34.694" v="1329"/>
          <ac:spMkLst>
            <pc:docMk/>
            <pc:sldMk cId="2354175945" sldId="277"/>
            <ac:spMk id="12" creationId="{FD85B1CB-550E-7573-8962-5CE8B97BA717}"/>
          </ac:spMkLst>
        </pc:spChg>
        <pc:spChg chg="add mod">
          <ac:chgData name="Zainab Oufqir" userId="7a2e5a48da7296fd" providerId="LiveId" clId="{EC310887-D520-4E51-B1CC-8849741FC6BA}" dt="2023-10-07T11:14:29.401" v="1501" actId="207"/>
          <ac:spMkLst>
            <pc:docMk/>
            <pc:sldMk cId="2354175945" sldId="277"/>
            <ac:spMk id="13" creationId="{D0A686C2-7ACF-B822-0EB3-20C573681F18}"/>
          </ac:spMkLst>
        </pc:spChg>
        <pc:picChg chg="del">
          <ac:chgData name="Zainab Oufqir" userId="7a2e5a48da7296fd" providerId="LiveId" clId="{EC310887-D520-4E51-B1CC-8849741FC6BA}" dt="2023-10-04T11:47:42.723" v="1314" actId="478"/>
          <ac:picMkLst>
            <pc:docMk/>
            <pc:sldMk cId="2354175945" sldId="277"/>
            <ac:picMk id="11" creationId="{D2ECC15B-BA29-955F-17AF-52B1B5711431}"/>
          </ac:picMkLst>
        </pc:picChg>
        <pc:picChg chg="add del mod">
          <ac:chgData name="Zainab Oufqir" userId="7a2e5a48da7296fd" providerId="LiveId" clId="{EC310887-D520-4E51-B1CC-8849741FC6BA}" dt="2023-10-04T11:51:36.616" v="1341" actId="478"/>
          <ac:picMkLst>
            <pc:docMk/>
            <pc:sldMk cId="2354175945" sldId="277"/>
            <ac:picMk id="15" creationId="{90A87294-9B43-B844-F2BB-11BF1DC210B5}"/>
          </ac:picMkLst>
        </pc:picChg>
        <pc:picChg chg="add mod">
          <ac:chgData name="Zainab Oufqir" userId="7a2e5a48da7296fd" providerId="LiveId" clId="{EC310887-D520-4E51-B1CC-8849741FC6BA}" dt="2023-10-04T12:02:14.653" v="1354" actId="1076"/>
          <ac:picMkLst>
            <pc:docMk/>
            <pc:sldMk cId="2354175945" sldId="277"/>
            <ac:picMk id="17" creationId="{DDC7DA8C-02CB-1FD2-C876-00858843CC5E}"/>
          </ac:picMkLst>
        </pc:picChg>
      </pc:sldChg>
      <pc:sldChg chg="addSp delSp modSp add del mod">
        <pc:chgData name="Zainab Oufqir" userId="7a2e5a48da7296fd" providerId="LiveId" clId="{EC310887-D520-4E51-B1CC-8849741FC6BA}" dt="2023-10-15T21:39:46.536" v="6281" actId="47"/>
        <pc:sldMkLst>
          <pc:docMk/>
          <pc:sldMk cId="732554399" sldId="278"/>
        </pc:sldMkLst>
        <pc:spChg chg="mod">
          <ac:chgData name="Zainab Oufqir" userId="7a2e5a48da7296fd" providerId="LiveId" clId="{EC310887-D520-4E51-B1CC-8849741FC6BA}" dt="2023-10-05T15:00:40.367" v="1412"/>
          <ac:spMkLst>
            <pc:docMk/>
            <pc:sldMk cId="732554399" sldId="278"/>
            <ac:spMk id="2" creationId="{B751F845-1FB3-7BD0-AFE6-BC8911CEE9F8}"/>
          </ac:spMkLst>
        </pc:spChg>
        <pc:spChg chg="add mod">
          <ac:chgData name="Zainab Oufqir" userId="7a2e5a48da7296fd" providerId="LiveId" clId="{EC310887-D520-4E51-B1CC-8849741FC6BA}" dt="2023-10-07T22:15:30.218" v="3382"/>
          <ac:spMkLst>
            <pc:docMk/>
            <pc:sldMk cId="732554399" sldId="278"/>
            <ac:spMk id="3" creationId="{2DE81380-DACE-5EB8-B86B-F369A9A8C158}"/>
          </ac:spMkLst>
        </pc:spChg>
        <pc:spChg chg="add del mod">
          <ac:chgData name="Zainab Oufqir" userId="7a2e5a48da7296fd" providerId="LiveId" clId="{EC310887-D520-4E51-B1CC-8849741FC6BA}" dt="2023-10-05T15:00:18.081" v="1398" actId="478"/>
          <ac:spMkLst>
            <pc:docMk/>
            <pc:sldMk cId="732554399" sldId="278"/>
            <ac:spMk id="12" creationId="{C356A435-278A-BB51-D5B5-2A0B0C901AAA}"/>
          </ac:spMkLst>
        </pc:spChg>
        <pc:spChg chg="mod">
          <ac:chgData name="Zainab Oufqir" userId="7a2e5a48da7296fd" providerId="LiveId" clId="{EC310887-D520-4E51-B1CC-8849741FC6BA}" dt="2023-10-05T14:42:40.764" v="1371"/>
          <ac:spMkLst>
            <pc:docMk/>
            <pc:sldMk cId="732554399" sldId="278"/>
            <ac:spMk id="13" creationId="{D0A686C2-7ACF-B822-0EB3-20C573681F18}"/>
          </ac:spMkLst>
        </pc:spChg>
        <pc:picChg chg="add del mod">
          <ac:chgData name="Zainab Oufqir" userId="7a2e5a48da7296fd" providerId="LiveId" clId="{EC310887-D520-4E51-B1CC-8849741FC6BA}" dt="2023-10-05T14:56:51.749" v="1375" actId="478"/>
          <ac:picMkLst>
            <pc:docMk/>
            <pc:sldMk cId="732554399" sldId="278"/>
            <ac:picMk id="4" creationId="{F412670B-98C9-2D92-F1E9-46EE2D88CED7}"/>
          </ac:picMkLst>
        </pc:picChg>
        <pc:picChg chg="add del mod">
          <ac:chgData name="Zainab Oufqir" userId="7a2e5a48da7296fd" providerId="LiveId" clId="{EC310887-D520-4E51-B1CC-8849741FC6BA}" dt="2023-10-05T15:05:41.189" v="1420" actId="478"/>
          <ac:picMkLst>
            <pc:docMk/>
            <pc:sldMk cId="732554399" sldId="278"/>
            <ac:picMk id="11" creationId="{71E2CDCC-D46F-E8AF-CD30-D3FA8A5C9536}"/>
          </ac:picMkLst>
        </pc:picChg>
        <pc:picChg chg="add mod">
          <ac:chgData name="Zainab Oufqir" userId="7a2e5a48da7296fd" providerId="LiveId" clId="{EC310887-D520-4E51-B1CC-8849741FC6BA}" dt="2023-10-05T15:05:48.191" v="1423" actId="1076"/>
          <ac:picMkLst>
            <pc:docMk/>
            <pc:sldMk cId="732554399" sldId="278"/>
            <ac:picMk id="15" creationId="{0BAE814C-D85D-3FD1-BAF7-0A3299848BEA}"/>
          </ac:picMkLst>
        </pc:picChg>
        <pc:picChg chg="del">
          <ac:chgData name="Zainab Oufqir" userId="7a2e5a48da7296fd" providerId="LiveId" clId="{EC310887-D520-4E51-B1CC-8849741FC6BA}" dt="2023-10-04T12:04:19.730" v="1369" actId="478"/>
          <ac:picMkLst>
            <pc:docMk/>
            <pc:sldMk cId="732554399" sldId="278"/>
            <ac:picMk id="17" creationId="{DDC7DA8C-02CB-1FD2-C876-00858843CC5E}"/>
          </ac:picMkLst>
        </pc:picChg>
      </pc:sldChg>
      <pc:sldChg chg="addSp modSp add del mod">
        <pc:chgData name="Zainab Oufqir" userId="7a2e5a48da7296fd" providerId="LiveId" clId="{EC310887-D520-4E51-B1CC-8849741FC6BA}" dt="2023-10-15T21:39:46.750" v="6282" actId="47"/>
        <pc:sldMkLst>
          <pc:docMk/>
          <pc:sldMk cId="3768351474" sldId="279"/>
        </pc:sldMkLst>
        <pc:spChg chg="mod">
          <ac:chgData name="Zainab Oufqir" userId="7a2e5a48da7296fd" providerId="LiveId" clId="{EC310887-D520-4E51-B1CC-8849741FC6BA}" dt="2023-10-05T15:00:42.792" v="1413"/>
          <ac:spMkLst>
            <pc:docMk/>
            <pc:sldMk cId="3768351474" sldId="279"/>
            <ac:spMk id="2" creationId="{B751F845-1FB3-7BD0-AFE6-BC8911CEE9F8}"/>
          </ac:spMkLst>
        </pc:spChg>
        <pc:spChg chg="add mod">
          <ac:chgData name="Zainab Oufqir" userId="7a2e5a48da7296fd" providerId="LiveId" clId="{EC310887-D520-4E51-B1CC-8849741FC6BA}" dt="2023-10-07T22:15:32.057" v="3383"/>
          <ac:spMkLst>
            <pc:docMk/>
            <pc:sldMk cId="3768351474" sldId="279"/>
            <ac:spMk id="3" creationId="{B597405B-C2E8-9ACC-F684-01FC797498B8}"/>
          </ac:spMkLst>
        </pc:spChg>
        <pc:spChg chg="mod">
          <ac:chgData name="Zainab Oufqir" userId="7a2e5a48da7296fd" providerId="LiveId" clId="{EC310887-D520-4E51-B1CC-8849741FC6BA}" dt="2023-10-05T17:08:11.371" v="1455" actId="20577"/>
          <ac:spMkLst>
            <pc:docMk/>
            <pc:sldMk cId="3768351474" sldId="279"/>
            <ac:spMk id="13" creationId="{D0A686C2-7ACF-B822-0EB3-20C573681F18}"/>
          </ac:spMkLst>
        </pc:spChg>
        <pc:picChg chg="mod">
          <ac:chgData name="Zainab Oufqir" userId="7a2e5a48da7296fd" providerId="LiveId" clId="{EC310887-D520-4E51-B1CC-8849741FC6BA}" dt="2023-10-05T15:00:48.034" v="1414" actId="1076"/>
          <ac:picMkLst>
            <pc:docMk/>
            <pc:sldMk cId="3768351474" sldId="279"/>
            <ac:picMk id="11" creationId="{71E2CDCC-D46F-E8AF-CD30-D3FA8A5C9536}"/>
          </ac:picMkLst>
        </pc:picChg>
      </pc:sldChg>
      <pc:sldChg chg="addSp delSp modSp add del mod">
        <pc:chgData name="Zainab Oufqir" userId="7a2e5a48da7296fd" providerId="LiveId" clId="{EC310887-D520-4E51-B1CC-8849741FC6BA}" dt="2023-10-15T21:39:46.993" v="6283" actId="47"/>
        <pc:sldMkLst>
          <pc:docMk/>
          <pc:sldMk cId="883945936" sldId="280"/>
        </pc:sldMkLst>
        <pc:spChg chg="add mod">
          <ac:chgData name="Zainab Oufqir" userId="7a2e5a48da7296fd" providerId="LiveId" clId="{EC310887-D520-4E51-B1CC-8849741FC6BA}" dt="2023-10-07T22:15:33.065" v="3384"/>
          <ac:spMkLst>
            <pc:docMk/>
            <pc:sldMk cId="883945936" sldId="280"/>
            <ac:spMk id="3" creationId="{98CCEA12-FFF8-8232-6DB0-E2234E8A2283}"/>
          </ac:spMkLst>
        </pc:spChg>
        <pc:spChg chg="mod">
          <ac:chgData name="Zainab Oufqir" userId="7a2e5a48da7296fd" providerId="LiveId" clId="{EC310887-D520-4E51-B1CC-8849741FC6BA}" dt="2023-10-05T15:12:11.574" v="1453" actId="20577"/>
          <ac:spMkLst>
            <pc:docMk/>
            <pc:sldMk cId="883945936" sldId="280"/>
            <ac:spMk id="13" creationId="{D0A686C2-7ACF-B822-0EB3-20C573681F18}"/>
          </ac:spMkLst>
        </pc:spChg>
        <pc:picChg chg="add mod">
          <ac:chgData name="Zainab Oufqir" userId="7a2e5a48da7296fd" providerId="LiveId" clId="{EC310887-D520-4E51-B1CC-8849741FC6BA}" dt="2023-10-05T15:12:14.891" v="1454" actId="1076"/>
          <ac:picMkLst>
            <pc:docMk/>
            <pc:sldMk cId="883945936" sldId="280"/>
            <ac:picMk id="4" creationId="{1ECF8D25-96B7-75DA-AEC2-7260EB7D6721}"/>
          </ac:picMkLst>
        </pc:picChg>
        <pc:picChg chg="del">
          <ac:chgData name="Zainab Oufqir" userId="7a2e5a48da7296fd" providerId="LiveId" clId="{EC310887-D520-4E51-B1CC-8849741FC6BA}" dt="2023-10-05T15:11:55.813" v="1427" actId="478"/>
          <ac:picMkLst>
            <pc:docMk/>
            <pc:sldMk cId="883945936" sldId="280"/>
            <ac:picMk id="11" creationId="{71E2CDCC-D46F-E8AF-CD30-D3FA8A5C9536}"/>
          </ac:picMkLst>
        </pc:picChg>
      </pc:sldChg>
      <pc:sldChg chg="add del">
        <pc:chgData name="Zainab Oufqir" userId="7a2e5a48da7296fd" providerId="LiveId" clId="{EC310887-D520-4E51-B1CC-8849741FC6BA}" dt="2023-10-05T15:11:54.462" v="1426" actId="47"/>
        <pc:sldMkLst>
          <pc:docMk/>
          <pc:sldMk cId="2379410836" sldId="281"/>
        </pc:sldMkLst>
      </pc:sldChg>
      <pc:sldChg chg="addSp delSp modSp add del mod">
        <pc:chgData name="Zainab Oufqir" userId="7a2e5a48da7296fd" providerId="LiveId" clId="{EC310887-D520-4E51-B1CC-8849741FC6BA}" dt="2023-10-15T21:39:47.258" v="6284" actId="47"/>
        <pc:sldMkLst>
          <pc:docMk/>
          <pc:sldMk cId="3884604921" sldId="281"/>
        </pc:sldMkLst>
        <pc:spChg chg="mod">
          <ac:chgData name="Zainab Oufqir" userId="7a2e5a48da7296fd" providerId="LiveId" clId="{EC310887-D520-4E51-B1CC-8849741FC6BA}" dt="2023-10-07T13:31:36.006" v="1772" actId="1076"/>
          <ac:spMkLst>
            <pc:docMk/>
            <pc:sldMk cId="3884604921" sldId="281"/>
            <ac:spMk id="2" creationId="{B751F845-1FB3-7BD0-AFE6-BC8911CEE9F8}"/>
          </ac:spMkLst>
        </pc:spChg>
        <pc:spChg chg="add mod">
          <ac:chgData name="Zainab Oufqir" userId="7a2e5a48da7296fd" providerId="LiveId" clId="{EC310887-D520-4E51-B1CC-8849741FC6BA}" dt="2023-10-07T22:15:34.073" v="3385"/>
          <ac:spMkLst>
            <pc:docMk/>
            <pc:sldMk cId="3884604921" sldId="281"/>
            <ac:spMk id="11" creationId="{B32AFFE7-C93F-41AA-5C00-5E7E6F908870}"/>
          </ac:spMkLst>
        </pc:spChg>
        <pc:spChg chg="mod">
          <ac:chgData name="Zainab Oufqir" userId="7a2e5a48da7296fd" providerId="LiveId" clId="{EC310887-D520-4E51-B1CC-8849741FC6BA}" dt="2023-10-07T11:18:40.117" v="1506"/>
          <ac:spMkLst>
            <pc:docMk/>
            <pc:sldMk cId="3884604921" sldId="281"/>
            <ac:spMk id="13" creationId="{D0A686C2-7ACF-B822-0EB3-20C573681F18}"/>
          </ac:spMkLst>
        </pc:spChg>
        <pc:picChg chg="del">
          <ac:chgData name="Zainab Oufqir" userId="7a2e5a48da7296fd" providerId="LiveId" clId="{EC310887-D520-4E51-B1CC-8849741FC6BA}" dt="2023-10-07T11:08:36.831" v="1499" actId="478"/>
          <ac:picMkLst>
            <pc:docMk/>
            <pc:sldMk cId="3884604921" sldId="281"/>
            <ac:picMk id="4" creationId="{1ECF8D25-96B7-75DA-AEC2-7260EB7D6721}"/>
          </ac:picMkLst>
        </pc:picChg>
        <pc:picChg chg="add mod">
          <ac:chgData name="Zainab Oufqir" userId="7a2e5a48da7296fd" providerId="LiveId" clId="{EC310887-D520-4E51-B1CC-8849741FC6BA}" dt="2023-10-07T11:18:15.468" v="1505" actId="1076"/>
          <ac:picMkLst>
            <pc:docMk/>
            <pc:sldMk cId="3884604921" sldId="281"/>
            <ac:picMk id="6" creationId="{74967BE1-B2D1-712C-5FE9-4EAA56ACFB63}"/>
          </ac:picMkLst>
        </pc:picChg>
      </pc:sldChg>
      <pc:sldChg chg="addSp delSp modSp add del mod">
        <pc:chgData name="Zainab Oufqir" userId="7a2e5a48da7296fd" providerId="LiveId" clId="{EC310887-D520-4E51-B1CC-8849741FC6BA}" dt="2023-10-15T21:39:47.487" v="6285" actId="47"/>
        <pc:sldMkLst>
          <pc:docMk/>
          <pc:sldMk cId="2899057546" sldId="282"/>
        </pc:sldMkLst>
        <pc:spChg chg="mod">
          <ac:chgData name="Zainab Oufqir" userId="7a2e5a48da7296fd" providerId="LiveId" clId="{EC310887-D520-4E51-B1CC-8849741FC6BA}" dt="2023-10-07T11:20:10.207" v="1510"/>
          <ac:spMkLst>
            <pc:docMk/>
            <pc:sldMk cId="2899057546" sldId="282"/>
            <ac:spMk id="2" creationId="{B751F845-1FB3-7BD0-AFE6-BC8911CEE9F8}"/>
          </ac:spMkLst>
        </pc:spChg>
        <pc:spChg chg="add mod">
          <ac:chgData name="Zainab Oufqir" userId="7a2e5a48da7296fd" providerId="LiveId" clId="{EC310887-D520-4E51-B1CC-8849741FC6BA}" dt="2023-10-07T22:15:34.557" v="3386"/>
          <ac:spMkLst>
            <pc:docMk/>
            <pc:sldMk cId="2899057546" sldId="282"/>
            <ac:spMk id="11" creationId="{45ADC10D-D707-D7AD-E9D0-DFDB2B721902}"/>
          </ac:spMkLst>
        </pc:spChg>
        <pc:spChg chg="mod">
          <ac:chgData name="Zainab Oufqir" userId="7a2e5a48da7296fd" providerId="LiveId" clId="{EC310887-D520-4E51-B1CC-8849741FC6BA}" dt="2023-10-14T12:09:01.068" v="4280" actId="207"/>
          <ac:spMkLst>
            <pc:docMk/>
            <pc:sldMk cId="2899057546" sldId="282"/>
            <ac:spMk id="13" creationId="{D0A686C2-7ACF-B822-0EB3-20C573681F18}"/>
          </ac:spMkLst>
        </pc:spChg>
        <pc:picChg chg="add mod">
          <ac:chgData name="Zainab Oufqir" userId="7a2e5a48da7296fd" providerId="LiveId" clId="{EC310887-D520-4E51-B1CC-8849741FC6BA}" dt="2023-10-07T11:22:49.026" v="1531" actId="1076"/>
          <ac:picMkLst>
            <pc:docMk/>
            <pc:sldMk cId="2899057546" sldId="282"/>
            <ac:picMk id="4" creationId="{52ED222B-3A55-423F-2624-FACBEC007EE1}"/>
          </ac:picMkLst>
        </pc:picChg>
        <pc:picChg chg="del">
          <ac:chgData name="Zainab Oufqir" userId="7a2e5a48da7296fd" providerId="LiveId" clId="{EC310887-D520-4E51-B1CC-8849741FC6BA}" dt="2023-10-07T11:19:14.392" v="1508" actId="478"/>
          <ac:picMkLst>
            <pc:docMk/>
            <pc:sldMk cId="2899057546" sldId="282"/>
            <ac:picMk id="6" creationId="{74967BE1-B2D1-712C-5FE9-4EAA56ACFB63}"/>
          </ac:picMkLst>
        </pc:picChg>
      </pc:sldChg>
      <pc:sldChg chg="addSp delSp modSp add del mod">
        <pc:chgData name="Zainab Oufqir" userId="7a2e5a48da7296fd" providerId="LiveId" clId="{EC310887-D520-4E51-B1CC-8849741FC6BA}" dt="2023-10-15T21:39:47.728" v="6286" actId="47"/>
        <pc:sldMkLst>
          <pc:docMk/>
          <pc:sldMk cId="3380980792" sldId="283"/>
        </pc:sldMkLst>
        <pc:spChg chg="add mod">
          <ac:chgData name="Zainab Oufqir" userId="7a2e5a48da7296fd" providerId="LiveId" clId="{EC310887-D520-4E51-B1CC-8849741FC6BA}" dt="2023-10-07T22:15:35.540" v="3387"/>
          <ac:spMkLst>
            <pc:docMk/>
            <pc:sldMk cId="3380980792" sldId="283"/>
            <ac:spMk id="11" creationId="{6B915DC1-2355-51DE-CB57-F81B759C4FB4}"/>
          </ac:spMkLst>
        </pc:spChg>
        <pc:spChg chg="mod">
          <ac:chgData name="Zainab Oufqir" userId="7a2e5a48da7296fd" providerId="LiveId" clId="{EC310887-D520-4E51-B1CC-8849741FC6BA}" dt="2023-10-07T12:29:04.161" v="1543"/>
          <ac:spMkLst>
            <pc:docMk/>
            <pc:sldMk cId="3380980792" sldId="283"/>
            <ac:spMk id="13" creationId="{D0A686C2-7ACF-B822-0EB3-20C573681F18}"/>
          </ac:spMkLst>
        </pc:spChg>
        <pc:picChg chg="del">
          <ac:chgData name="Zainab Oufqir" userId="7a2e5a48da7296fd" providerId="LiveId" clId="{EC310887-D520-4E51-B1CC-8849741FC6BA}" dt="2023-10-07T11:23:29.079" v="1533" actId="478"/>
          <ac:picMkLst>
            <pc:docMk/>
            <pc:sldMk cId="3380980792" sldId="283"/>
            <ac:picMk id="4" creationId="{52ED222B-3A55-423F-2624-FACBEC007EE1}"/>
          </ac:picMkLst>
        </pc:picChg>
        <pc:picChg chg="add mod">
          <ac:chgData name="Zainab Oufqir" userId="7a2e5a48da7296fd" providerId="LiveId" clId="{EC310887-D520-4E51-B1CC-8849741FC6BA}" dt="2023-10-07T12:29:37.278" v="1545" actId="1076"/>
          <ac:picMkLst>
            <pc:docMk/>
            <pc:sldMk cId="3380980792" sldId="283"/>
            <ac:picMk id="6" creationId="{FF50E42F-48C6-8006-3D67-66FA46128A6E}"/>
          </ac:picMkLst>
        </pc:picChg>
      </pc:sldChg>
      <pc:sldChg chg="addSp delSp modSp add del mod">
        <pc:chgData name="Zainab Oufqir" userId="7a2e5a48da7296fd" providerId="LiveId" clId="{EC310887-D520-4E51-B1CC-8849741FC6BA}" dt="2023-10-15T21:39:47.963" v="6287" actId="47"/>
        <pc:sldMkLst>
          <pc:docMk/>
          <pc:sldMk cId="1550888849" sldId="284"/>
        </pc:sldMkLst>
        <pc:spChg chg="mod">
          <ac:chgData name="Zainab Oufqir" userId="7a2e5a48da7296fd" providerId="LiveId" clId="{EC310887-D520-4E51-B1CC-8849741FC6BA}" dt="2023-10-07T12:36:47.622" v="1602" actId="20577"/>
          <ac:spMkLst>
            <pc:docMk/>
            <pc:sldMk cId="1550888849" sldId="284"/>
            <ac:spMk id="13" creationId="{D0A686C2-7ACF-B822-0EB3-20C573681F18}"/>
          </ac:spMkLst>
        </pc:spChg>
        <pc:spChg chg="add mod">
          <ac:chgData name="Zainab Oufqir" userId="7a2e5a48da7296fd" providerId="LiveId" clId="{EC310887-D520-4E51-B1CC-8849741FC6BA}" dt="2023-10-07T22:15:36.442" v="3388"/>
          <ac:spMkLst>
            <pc:docMk/>
            <pc:sldMk cId="1550888849" sldId="284"/>
            <ac:spMk id="14" creationId="{DA8EE89D-E563-949F-5624-5DD342B80292}"/>
          </ac:spMkLst>
        </pc:spChg>
        <pc:picChg chg="add del mod">
          <ac:chgData name="Zainab Oufqir" userId="7a2e5a48da7296fd" providerId="LiveId" clId="{EC310887-D520-4E51-B1CC-8849741FC6BA}" dt="2023-10-07T12:35:51.093" v="1582" actId="478"/>
          <ac:picMkLst>
            <pc:docMk/>
            <pc:sldMk cId="1550888849" sldId="284"/>
            <ac:picMk id="4" creationId="{A3C5A838-DD09-C60C-8C54-447FFE99AD43}"/>
          </ac:picMkLst>
        </pc:picChg>
        <pc:picChg chg="del">
          <ac:chgData name="Zainab Oufqir" userId="7a2e5a48da7296fd" providerId="LiveId" clId="{EC310887-D520-4E51-B1CC-8849741FC6BA}" dt="2023-10-07T12:32:04.822" v="1547" actId="478"/>
          <ac:picMkLst>
            <pc:docMk/>
            <pc:sldMk cId="1550888849" sldId="284"/>
            <ac:picMk id="6" creationId="{FF50E42F-48C6-8006-3D67-66FA46128A6E}"/>
          </ac:picMkLst>
        </pc:picChg>
        <pc:picChg chg="add mod">
          <ac:chgData name="Zainab Oufqir" userId="7a2e5a48da7296fd" providerId="LiveId" clId="{EC310887-D520-4E51-B1CC-8849741FC6BA}" dt="2023-10-07T12:36:18.945" v="1584" actId="1076"/>
          <ac:picMkLst>
            <pc:docMk/>
            <pc:sldMk cId="1550888849" sldId="284"/>
            <ac:picMk id="12" creationId="{A76ED56C-EE76-B94D-309E-A5D7548B7E6E}"/>
          </ac:picMkLst>
        </pc:picChg>
      </pc:sldChg>
      <pc:sldChg chg="addSp delSp modSp add del mod">
        <pc:chgData name="Zainab Oufqir" userId="7a2e5a48da7296fd" providerId="LiveId" clId="{EC310887-D520-4E51-B1CC-8849741FC6BA}" dt="2023-10-13T20:12:37.865" v="4276" actId="47"/>
        <pc:sldMkLst>
          <pc:docMk/>
          <pc:sldMk cId="3304908825" sldId="285"/>
        </pc:sldMkLst>
        <pc:spChg chg="add mod">
          <ac:chgData name="Zainab Oufqir" userId="7a2e5a48da7296fd" providerId="LiveId" clId="{EC310887-D520-4E51-B1CC-8849741FC6BA}" dt="2023-10-07T22:15:37.201" v="3389"/>
          <ac:spMkLst>
            <pc:docMk/>
            <pc:sldMk cId="3304908825" sldId="285"/>
            <ac:spMk id="6" creationId="{DB874582-9D69-CFE2-FD3B-1822DB201EAB}"/>
          </ac:spMkLst>
        </pc:spChg>
        <pc:spChg chg="mod">
          <ac:chgData name="Zainab Oufqir" userId="7a2e5a48da7296fd" providerId="LiveId" clId="{EC310887-D520-4E51-B1CC-8849741FC6BA}" dt="2023-10-07T12:39:10.383" v="1633" actId="207"/>
          <ac:spMkLst>
            <pc:docMk/>
            <pc:sldMk cId="3304908825" sldId="285"/>
            <ac:spMk id="13" creationId="{D0A686C2-7ACF-B822-0EB3-20C573681F18}"/>
          </ac:spMkLst>
        </pc:spChg>
        <pc:picChg chg="add mod">
          <ac:chgData name="Zainab Oufqir" userId="7a2e5a48da7296fd" providerId="LiveId" clId="{EC310887-D520-4E51-B1CC-8849741FC6BA}" dt="2023-10-07T12:38:07.761" v="1608" actId="1076"/>
          <ac:picMkLst>
            <pc:docMk/>
            <pc:sldMk cId="3304908825" sldId="285"/>
            <ac:picMk id="4" creationId="{1688D3B7-65B7-9DC2-ABF9-B67AB683A07A}"/>
          </ac:picMkLst>
        </pc:picChg>
        <pc:picChg chg="del">
          <ac:chgData name="Zainab Oufqir" userId="7a2e5a48da7296fd" providerId="LiveId" clId="{EC310887-D520-4E51-B1CC-8849741FC6BA}" dt="2023-10-07T12:36:54.912" v="1604" actId="478"/>
          <ac:picMkLst>
            <pc:docMk/>
            <pc:sldMk cId="3304908825" sldId="285"/>
            <ac:picMk id="12" creationId="{A76ED56C-EE76-B94D-309E-A5D7548B7E6E}"/>
          </ac:picMkLst>
        </pc:picChg>
      </pc:sldChg>
      <pc:sldChg chg="addSp delSp modSp add del mod">
        <pc:chgData name="Zainab Oufqir" userId="7a2e5a48da7296fd" providerId="LiveId" clId="{EC310887-D520-4E51-B1CC-8849741FC6BA}" dt="2023-10-13T20:12:42.837" v="4277" actId="47"/>
        <pc:sldMkLst>
          <pc:docMk/>
          <pc:sldMk cId="1921332527" sldId="286"/>
        </pc:sldMkLst>
        <pc:spChg chg="mod">
          <ac:chgData name="Zainab Oufqir" userId="7a2e5a48da7296fd" providerId="LiveId" clId="{EC310887-D520-4E51-B1CC-8849741FC6BA}" dt="2023-10-07T12:53:49.782" v="1701" actId="207"/>
          <ac:spMkLst>
            <pc:docMk/>
            <pc:sldMk cId="1921332527" sldId="286"/>
            <ac:spMk id="13" creationId="{D0A686C2-7ACF-B822-0EB3-20C573681F18}"/>
          </ac:spMkLst>
        </pc:spChg>
        <pc:spChg chg="add mod">
          <ac:chgData name="Zainab Oufqir" userId="7a2e5a48da7296fd" providerId="LiveId" clId="{EC310887-D520-4E51-B1CC-8849741FC6BA}" dt="2023-10-07T22:15:38.179" v="3390"/>
          <ac:spMkLst>
            <pc:docMk/>
            <pc:sldMk cId="1921332527" sldId="286"/>
            <ac:spMk id="14" creationId="{0B6B959C-D410-8B52-EEFE-A02736AF9125}"/>
          </ac:spMkLst>
        </pc:spChg>
        <pc:picChg chg="del">
          <ac:chgData name="Zainab Oufqir" userId="7a2e5a48da7296fd" providerId="LiveId" clId="{EC310887-D520-4E51-B1CC-8849741FC6BA}" dt="2023-10-07T12:39:50.145" v="1636" actId="478"/>
          <ac:picMkLst>
            <pc:docMk/>
            <pc:sldMk cId="1921332527" sldId="286"/>
            <ac:picMk id="4" creationId="{1688D3B7-65B7-9DC2-ABF9-B67AB683A07A}"/>
          </ac:picMkLst>
        </pc:picChg>
        <pc:picChg chg="add mod">
          <ac:chgData name="Zainab Oufqir" userId="7a2e5a48da7296fd" providerId="LiveId" clId="{EC310887-D520-4E51-B1CC-8849741FC6BA}" dt="2023-10-07T12:41:30.361" v="1649" actId="1076"/>
          <ac:picMkLst>
            <pc:docMk/>
            <pc:sldMk cId="1921332527" sldId="286"/>
            <ac:picMk id="6" creationId="{E56DC5B6-5DCF-DB6A-1031-7830051DBF19}"/>
          </ac:picMkLst>
        </pc:picChg>
        <pc:picChg chg="add mod">
          <ac:chgData name="Zainab Oufqir" userId="7a2e5a48da7296fd" providerId="LiveId" clId="{EC310887-D520-4E51-B1CC-8849741FC6BA}" dt="2023-10-07T12:43:04.215" v="1692" actId="1076"/>
          <ac:picMkLst>
            <pc:docMk/>
            <pc:sldMk cId="1921332527" sldId="286"/>
            <ac:picMk id="12" creationId="{B89A0EBA-4B8E-98BA-C014-1CA8EACE8828}"/>
          </ac:picMkLst>
        </pc:picChg>
      </pc:sldChg>
      <pc:sldChg chg="addSp delSp modSp add del mod">
        <pc:chgData name="Zainab Oufqir" userId="7a2e5a48da7296fd" providerId="LiveId" clId="{EC310887-D520-4E51-B1CC-8849741FC6BA}" dt="2023-10-13T20:09:13.581" v="4271" actId="47"/>
        <pc:sldMkLst>
          <pc:docMk/>
          <pc:sldMk cId="2802763513" sldId="287"/>
        </pc:sldMkLst>
        <pc:spChg chg="add mod">
          <ac:chgData name="Zainab Oufqir" userId="7a2e5a48da7296fd" providerId="LiveId" clId="{EC310887-D520-4E51-B1CC-8849741FC6BA}" dt="2023-10-07T22:15:39.146" v="3391"/>
          <ac:spMkLst>
            <pc:docMk/>
            <pc:sldMk cId="2802763513" sldId="287"/>
            <ac:spMk id="11" creationId="{568370CE-089F-2C22-6AB5-C73222F4408D}"/>
          </ac:spMkLst>
        </pc:spChg>
        <pc:spChg chg="mod">
          <ac:chgData name="Zainab Oufqir" userId="7a2e5a48da7296fd" providerId="LiveId" clId="{EC310887-D520-4E51-B1CC-8849741FC6BA}" dt="2023-10-07T12:51:55.449" v="1699" actId="20577"/>
          <ac:spMkLst>
            <pc:docMk/>
            <pc:sldMk cId="2802763513" sldId="287"/>
            <ac:spMk id="13" creationId="{D0A686C2-7ACF-B822-0EB3-20C573681F18}"/>
          </ac:spMkLst>
        </pc:spChg>
        <pc:picChg chg="add mod">
          <ac:chgData name="Zainab Oufqir" userId="7a2e5a48da7296fd" providerId="LiveId" clId="{EC310887-D520-4E51-B1CC-8849741FC6BA}" dt="2023-10-07T12:56:46.365" v="1705" actId="1076"/>
          <ac:picMkLst>
            <pc:docMk/>
            <pc:sldMk cId="2802763513" sldId="287"/>
            <ac:picMk id="4" creationId="{504FF49E-8110-4567-B48C-CD7101E71635}"/>
          </ac:picMkLst>
        </pc:picChg>
        <pc:picChg chg="del">
          <ac:chgData name="Zainab Oufqir" userId="7a2e5a48da7296fd" providerId="LiveId" clId="{EC310887-D520-4E51-B1CC-8849741FC6BA}" dt="2023-10-07T12:46:52.208" v="1696" actId="478"/>
          <ac:picMkLst>
            <pc:docMk/>
            <pc:sldMk cId="2802763513" sldId="287"/>
            <ac:picMk id="6" creationId="{E56DC5B6-5DCF-DB6A-1031-7830051DBF19}"/>
          </ac:picMkLst>
        </pc:picChg>
        <pc:picChg chg="del">
          <ac:chgData name="Zainab Oufqir" userId="7a2e5a48da7296fd" providerId="LiveId" clId="{EC310887-D520-4E51-B1CC-8849741FC6BA}" dt="2023-10-07T12:46:49.890" v="1694" actId="478"/>
          <ac:picMkLst>
            <pc:docMk/>
            <pc:sldMk cId="2802763513" sldId="287"/>
            <ac:picMk id="12" creationId="{B89A0EBA-4B8E-98BA-C014-1CA8EACE8828}"/>
          </ac:picMkLst>
        </pc:picChg>
      </pc:sldChg>
      <pc:sldChg chg="addSp delSp modSp add del mod">
        <pc:chgData name="Zainab Oufqir" userId="7a2e5a48da7296fd" providerId="LiveId" clId="{EC310887-D520-4E51-B1CC-8849741FC6BA}" dt="2023-10-13T20:09:17.974" v="4272" actId="47"/>
        <pc:sldMkLst>
          <pc:docMk/>
          <pc:sldMk cId="1124552123" sldId="288"/>
        </pc:sldMkLst>
        <pc:spChg chg="add mod">
          <ac:chgData name="Zainab Oufqir" userId="7a2e5a48da7296fd" providerId="LiveId" clId="{EC310887-D520-4E51-B1CC-8849741FC6BA}" dt="2023-10-07T22:15:40.078" v="3392"/>
          <ac:spMkLst>
            <pc:docMk/>
            <pc:sldMk cId="1124552123" sldId="288"/>
            <ac:spMk id="11" creationId="{284B3A1B-1A5C-BBE2-ABDA-CFFB61F58FA5}"/>
          </ac:spMkLst>
        </pc:spChg>
        <pc:spChg chg="mod">
          <ac:chgData name="Zainab Oufqir" userId="7a2e5a48da7296fd" providerId="LiveId" clId="{EC310887-D520-4E51-B1CC-8849741FC6BA}" dt="2023-10-07T12:58:30.101" v="1716" actId="20577"/>
          <ac:spMkLst>
            <pc:docMk/>
            <pc:sldMk cId="1124552123" sldId="288"/>
            <ac:spMk id="13" creationId="{D0A686C2-7ACF-B822-0EB3-20C573681F18}"/>
          </ac:spMkLst>
        </pc:spChg>
        <pc:picChg chg="del">
          <ac:chgData name="Zainab Oufqir" userId="7a2e5a48da7296fd" providerId="LiveId" clId="{EC310887-D520-4E51-B1CC-8849741FC6BA}" dt="2023-10-07T12:58:22.050" v="1707" actId="478"/>
          <ac:picMkLst>
            <pc:docMk/>
            <pc:sldMk cId="1124552123" sldId="288"/>
            <ac:picMk id="4" creationId="{504FF49E-8110-4567-B48C-CD7101E71635}"/>
          </ac:picMkLst>
        </pc:picChg>
        <pc:picChg chg="add mod">
          <ac:chgData name="Zainab Oufqir" userId="7a2e5a48da7296fd" providerId="LiveId" clId="{EC310887-D520-4E51-B1CC-8849741FC6BA}" dt="2023-10-07T12:58:42.499" v="1717" actId="1076"/>
          <ac:picMkLst>
            <pc:docMk/>
            <pc:sldMk cId="1124552123" sldId="288"/>
            <ac:picMk id="6" creationId="{0E1C477B-FB90-B00E-897E-A6ED0E09D711}"/>
          </ac:picMkLst>
        </pc:picChg>
      </pc:sldChg>
      <pc:sldChg chg="addSp delSp modSp add del mod">
        <pc:chgData name="Zainab Oufqir" userId="7a2e5a48da7296fd" providerId="LiveId" clId="{EC310887-D520-4E51-B1CC-8849741FC6BA}" dt="2023-10-13T20:11:03.859" v="4273" actId="47"/>
        <pc:sldMkLst>
          <pc:docMk/>
          <pc:sldMk cId="1157971448" sldId="289"/>
        </pc:sldMkLst>
        <pc:spChg chg="mod">
          <ac:chgData name="Zainab Oufqir" userId="7a2e5a48da7296fd" providerId="LiveId" clId="{EC310887-D520-4E51-B1CC-8849741FC6BA}" dt="2023-10-07T12:59:25.458" v="1722"/>
          <ac:spMkLst>
            <pc:docMk/>
            <pc:sldMk cId="1157971448" sldId="289"/>
            <ac:spMk id="2" creationId="{B751F845-1FB3-7BD0-AFE6-BC8911CEE9F8}"/>
          </ac:spMkLst>
        </pc:spChg>
        <pc:spChg chg="mod">
          <ac:chgData name="Zainab Oufqir" userId="7a2e5a48da7296fd" providerId="LiveId" clId="{EC310887-D520-4E51-B1CC-8849741FC6BA}" dt="2023-10-07T13:22:02.113" v="1754" actId="20577"/>
          <ac:spMkLst>
            <pc:docMk/>
            <pc:sldMk cId="1157971448" sldId="289"/>
            <ac:spMk id="13" creationId="{D0A686C2-7ACF-B822-0EB3-20C573681F18}"/>
          </ac:spMkLst>
        </pc:spChg>
        <pc:spChg chg="add mod">
          <ac:chgData name="Zainab Oufqir" userId="7a2e5a48da7296fd" providerId="LiveId" clId="{EC310887-D520-4E51-B1CC-8849741FC6BA}" dt="2023-10-07T22:15:41.208" v="3393"/>
          <ac:spMkLst>
            <pc:docMk/>
            <pc:sldMk cId="1157971448" sldId="289"/>
            <ac:spMk id="14" creationId="{72C8D1E4-2AEB-2AB8-D1D9-A6346EE715AC}"/>
          </ac:spMkLst>
        </pc:spChg>
        <pc:picChg chg="add del mod">
          <ac:chgData name="Zainab Oufqir" userId="7a2e5a48da7296fd" providerId="LiveId" clId="{EC310887-D520-4E51-B1CC-8849741FC6BA}" dt="2023-10-07T13:17:51.975" v="1732" actId="478"/>
          <ac:picMkLst>
            <pc:docMk/>
            <pc:sldMk cId="1157971448" sldId="289"/>
            <ac:picMk id="4" creationId="{C9DD785A-A6F2-2165-E47E-C417CDDD0B15}"/>
          </ac:picMkLst>
        </pc:picChg>
        <pc:picChg chg="del">
          <ac:chgData name="Zainab Oufqir" userId="7a2e5a48da7296fd" providerId="LiveId" clId="{EC310887-D520-4E51-B1CC-8849741FC6BA}" dt="2023-10-07T12:58:55.637" v="1719" actId="478"/>
          <ac:picMkLst>
            <pc:docMk/>
            <pc:sldMk cId="1157971448" sldId="289"/>
            <ac:picMk id="6" creationId="{0E1C477B-FB90-B00E-897E-A6ED0E09D711}"/>
          </ac:picMkLst>
        </pc:picChg>
        <pc:picChg chg="add mod">
          <ac:chgData name="Zainab Oufqir" userId="7a2e5a48da7296fd" providerId="LiveId" clId="{EC310887-D520-4E51-B1CC-8849741FC6BA}" dt="2023-10-07T13:22:09.090" v="1755" actId="1076"/>
          <ac:picMkLst>
            <pc:docMk/>
            <pc:sldMk cId="1157971448" sldId="289"/>
            <ac:picMk id="12" creationId="{E33357A6-D811-1176-1351-99B4FB5BACC2}"/>
          </ac:picMkLst>
        </pc:picChg>
      </pc:sldChg>
      <pc:sldChg chg="addSp delSp modSp add del mod">
        <pc:chgData name="Zainab Oufqir" userId="7a2e5a48da7296fd" providerId="LiveId" clId="{EC310887-D520-4E51-B1CC-8849741FC6BA}" dt="2023-10-07T13:22:59.488" v="1765" actId="47"/>
        <pc:sldMkLst>
          <pc:docMk/>
          <pc:sldMk cId="2913837902" sldId="290"/>
        </pc:sldMkLst>
        <pc:spChg chg="mod">
          <ac:chgData name="Zainab Oufqir" userId="7a2e5a48da7296fd" providerId="LiveId" clId="{EC310887-D520-4E51-B1CC-8849741FC6BA}" dt="2023-10-07T13:20:18.977" v="1744" actId="20577"/>
          <ac:spMkLst>
            <pc:docMk/>
            <pc:sldMk cId="2913837902" sldId="290"/>
            <ac:spMk id="13" creationId="{D0A686C2-7ACF-B822-0EB3-20C573681F18}"/>
          </ac:spMkLst>
        </pc:spChg>
        <pc:picChg chg="add mod">
          <ac:chgData name="Zainab Oufqir" userId="7a2e5a48da7296fd" providerId="LiveId" clId="{EC310887-D520-4E51-B1CC-8849741FC6BA}" dt="2023-10-07T13:22:31.896" v="1756" actId="14100"/>
          <ac:picMkLst>
            <pc:docMk/>
            <pc:sldMk cId="2913837902" sldId="290"/>
            <ac:picMk id="4" creationId="{95F4312E-9923-8258-34EF-22B6FD534564}"/>
          </ac:picMkLst>
        </pc:picChg>
        <pc:picChg chg="del">
          <ac:chgData name="Zainab Oufqir" userId="7a2e5a48da7296fd" providerId="LiveId" clId="{EC310887-D520-4E51-B1CC-8849741FC6BA}" dt="2023-10-07T13:19:46.226" v="1737" actId="478"/>
          <ac:picMkLst>
            <pc:docMk/>
            <pc:sldMk cId="2913837902" sldId="290"/>
            <ac:picMk id="12" creationId="{E33357A6-D811-1176-1351-99B4FB5BACC2}"/>
          </ac:picMkLst>
        </pc:picChg>
      </pc:sldChg>
      <pc:sldChg chg="addSp delSp modSp add del mod">
        <pc:chgData name="Zainab Oufqir" userId="7a2e5a48da7296fd" providerId="LiveId" clId="{EC310887-D520-4E51-B1CC-8849741FC6BA}" dt="2023-10-13T20:11:05.579" v="4274" actId="47"/>
        <pc:sldMkLst>
          <pc:docMk/>
          <pc:sldMk cId="1437296309" sldId="291"/>
        </pc:sldMkLst>
        <pc:spChg chg="add mod">
          <ac:chgData name="Zainab Oufqir" userId="7a2e5a48da7296fd" providerId="LiveId" clId="{EC310887-D520-4E51-B1CC-8849741FC6BA}" dt="2023-10-07T22:15:41.826" v="3394"/>
          <ac:spMkLst>
            <pc:docMk/>
            <pc:sldMk cId="1437296309" sldId="291"/>
            <ac:spMk id="4" creationId="{24052070-F62A-DB49-5812-EC5038F38580}"/>
          </ac:spMkLst>
        </pc:spChg>
        <pc:spChg chg="mod">
          <ac:chgData name="Zainab Oufqir" userId="7a2e5a48da7296fd" providerId="LiveId" clId="{EC310887-D520-4E51-B1CC-8849741FC6BA}" dt="2023-10-07T13:30:06.233" v="1770" actId="20577"/>
          <ac:spMkLst>
            <pc:docMk/>
            <pc:sldMk cId="1437296309" sldId="291"/>
            <ac:spMk id="13" creationId="{D0A686C2-7ACF-B822-0EB3-20C573681F18}"/>
          </ac:spMkLst>
        </pc:spChg>
        <pc:picChg chg="add mod">
          <ac:chgData name="Zainab Oufqir" userId="7a2e5a48da7296fd" providerId="LiveId" clId="{EC310887-D520-4E51-B1CC-8849741FC6BA}" dt="2023-10-07T13:22:53.969" v="1763" actId="1076"/>
          <ac:picMkLst>
            <pc:docMk/>
            <pc:sldMk cId="1437296309" sldId="291"/>
            <ac:picMk id="3" creationId="{30F1104F-19D9-028B-A3DE-D47F01951D39}"/>
          </ac:picMkLst>
        </pc:picChg>
        <pc:picChg chg="del">
          <ac:chgData name="Zainab Oufqir" userId="7a2e5a48da7296fd" providerId="LiveId" clId="{EC310887-D520-4E51-B1CC-8849741FC6BA}" dt="2023-10-07T13:22:51.760" v="1761" actId="478"/>
          <ac:picMkLst>
            <pc:docMk/>
            <pc:sldMk cId="1437296309" sldId="291"/>
            <ac:picMk id="12" creationId="{E33357A6-D811-1176-1351-99B4FB5BACC2}"/>
          </ac:picMkLst>
        </pc:picChg>
      </pc:sldChg>
      <pc:sldChg chg="addSp delSp modSp add del mod">
        <pc:chgData name="Zainab Oufqir" userId="7a2e5a48da7296fd" providerId="LiveId" clId="{EC310887-D520-4E51-B1CC-8849741FC6BA}" dt="2023-10-13T20:11:15.912" v="4275" actId="47"/>
        <pc:sldMkLst>
          <pc:docMk/>
          <pc:sldMk cId="932793161" sldId="292"/>
        </pc:sldMkLst>
        <pc:spChg chg="mod">
          <ac:chgData name="Zainab Oufqir" userId="7a2e5a48da7296fd" providerId="LiveId" clId="{EC310887-D520-4E51-B1CC-8849741FC6BA}" dt="2023-10-07T13:31:52.630" v="1775"/>
          <ac:spMkLst>
            <pc:docMk/>
            <pc:sldMk cId="932793161" sldId="292"/>
            <ac:spMk id="2" creationId="{B751F845-1FB3-7BD0-AFE6-BC8911CEE9F8}"/>
          </ac:spMkLst>
        </pc:spChg>
        <pc:spChg chg="mod">
          <ac:chgData name="Zainab Oufqir" userId="7a2e5a48da7296fd" providerId="LiveId" clId="{EC310887-D520-4E51-B1CC-8849741FC6BA}" dt="2023-10-07T13:36:08.069" v="1821" actId="20577"/>
          <ac:spMkLst>
            <pc:docMk/>
            <pc:sldMk cId="932793161" sldId="292"/>
            <ac:spMk id="13" creationId="{D0A686C2-7ACF-B822-0EB3-20C573681F18}"/>
          </ac:spMkLst>
        </pc:spChg>
        <pc:spChg chg="add mod">
          <ac:chgData name="Zainab Oufqir" userId="7a2e5a48da7296fd" providerId="LiveId" clId="{EC310887-D520-4E51-B1CC-8849741FC6BA}" dt="2023-10-07T13:35:35.045" v="1808" actId="1076"/>
          <ac:spMkLst>
            <pc:docMk/>
            <pc:sldMk cId="932793161" sldId="292"/>
            <ac:spMk id="14" creationId="{29EF2DBF-F988-9A67-8D74-A8EDB436E062}"/>
          </ac:spMkLst>
        </pc:spChg>
        <pc:spChg chg="add mod">
          <ac:chgData name="Zainab Oufqir" userId="7a2e5a48da7296fd" providerId="LiveId" clId="{EC310887-D520-4E51-B1CC-8849741FC6BA}" dt="2023-10-07T13:35:44.294" v="1813" actId="14100"/>
          <ac:spMkLst>
            <pc:docMk/>
            <pc:sldMk cId="932793161" sldId="292"/>
            <ac:spMk id="15" creationId="{055F64F1-F650-DA03-BA51-1E14B1A97EC9}"/>
          </ac:spMkLst>
        </pc:spChg>
        <pc:spChg chg="add mod">
          <ac:chgData name="Zainab Oufqir" userId="7a2e5a48da7296fd" providerId="LiveId" clId="{EC310887-D520-4E51-B1CC-8849741FC6BA}" dt="2023-10-07T13:35:54.727" v="1820" actId="1076"/>
          <ac:spMkLst>
            <pc:docMk/>
            <pc:sldMk cId="932793161" sldId="292"/>
            <ac:spMk id="16" creationId="{CE94573A-73D7-21D5-D63D-78686E3DB031}"/>
          </ac:spMkLst>
        </pc:spChg>
        <pc:spChg chg="add mod">
          <ac:chgData name="Zainab Oufqir" userId="7a2e5a48da7296fd" providerId="LiveId" clId="{EC310887-D520-4E51-B1CC-8849741FC6BA}" dt="2023-10-07T22:15:42.786" v="3395"/>
          <ac:spMkLst>
            <pc:docMk/>
            <pc:sldMk cId="932793161" sldId="292"/>
            <ac:spMk id="17" creationId="{064A662C-2815-FA6A-A988-8C80F20B8A21}"/>
          </ac:spMkLst>
        </pc:spChg>
        <pc:picChg chg="del">
          <ac:chgData name="Zainab Oufqir" userId="7a2e5a48da7296fd" providerId="LiveId" clId="{EC310887-D520-4E51-B1CC-8849741FC6BA}" dt="2023-10-07T13:23:02.659" v="1767" actId="478"/>
          <ac:picMkLst>
            <pc:docMk/>
            <pc:sldMk cId="932793161" sldId="292"/>
            <ac:picMk id="3" creationId="{30F1104F-19D9-028B-A3DE-D47F01951D39}"/>
          </ac:picMkLst>
        </pc:picChg>
        <pc:picChg chg="add mod">
          <ac:chgData name="Zainab Oufqir" userId="7a2e5a48da7296fd" providerId="LiveId" clId="{EC310887-D520-4E51-B1CC-8849741FC6BA}" dt="2023-10-07T13:33:53.889" v="1788" actId="1076"/>
          <ac:picMkLst>
            <pc:docMk/>
            <pc:sldMk cId="932793161" sldId="292"/>
            <ac:picMk id="6" creationId="{C5301C29-74E2-7D23-898A-0AA69030A698}"/>
          </ac:picMkLst>
        </pc:picChg>
        <pc:picChg chg="add mod">
          <ac:chgData name="Zainab Oufqir" userId="7a2e5a48da7296fd" providerId="LiveId" clId="{EC310887-D520-4E51-B1CC-8849741FC6BA}" dt="2023-10-07T13:35:51.018" v="1818" actId="1076"/>
          <ac:picMkLst>
            <pc:docMk/>
            <pc:sldMk cId="932793161" sldId="292"/>
            <ac:picMk id="12" creationId="{A6969D18-510A-6131-E216-04C6B87C36EF}"/>
          </ac:picMkLst>
        </pc:picChg>
      </pc:sldChg>
      <pc:sldChg chg="addSp delSp modSp add del mod ord">
        <pc:chgData name="Zainab Oufqir" userId="7a2e5a48da7296fd" providerId="LiveId" clId="{EC310887-D520-4E51-B1CC-8849741FC6BA}" dt="2023-10-15T21:39:48.207" v="6288" actId="47"/>
        <pc:sldMkLst>
          <pc:docMk/>
          <pc:sldMk cId="2314089704" sldId="293"/>
        </pc:sldMkLst>
        <pc:spChg chg="mod">
          <ac:chgData name="Zainab Oufqir" userId="7a2e5a48da7296fd" providerId="LiveId" clId="{EC310887-D520-4E51-B1CC-8849741FC6BA}" dt="2023-10-07T13:58:54.282" v="1831"/>
          <ac:spMkLst>
            <pc:docMk/>
            <pc:sldMk cId="2314089704" sldId="293"/>
            <ac:spMk id="2" creationId="{B751F845-1FB3-7BD0-AFE6-BC8911CEE9F8}"/>
          </ac:spMkLst>
        </pc:spChg>
        <pc:spChg chg="add mod">
          <ac:chgData name="Zainab Oufqir" userId="7a2e5a48da7296fd" providerId="LiveId" clId="{EC310887-D520-4E51-B1CC-8849741FC6BA}" dt="2023-10-07T22:15:43.815" v="3396"/>
          <ac:spMkLst>
            <pc:docMk/>
            <pc:sldMk cId="2314089704" sldId="293"/>
            <ac:spMk id="11" creationId="{3FC5F0E2-8F60-36CB-0EA6-4E8D3BB8E875}"/>
          </ac:spMkLst>
        </pc:spChg>
        <pc:spChg chg="mod">
          <ac:chgData name="Zainab Oufqir" userId="7a2e5a48da7296fd" providerId="LiveId" clId="{EC310887-D520-4E51-B1CC-8849741FC6BA}" dt="2023-10-07T14:09:01.590" v="1868" actId="207"/>
          <ac:spMkLst>
            <pc:docMk/>
            <pc:sldMk cId="2314089704" sldId="293"/>
            <ac:spMk id="13" creationId="{D0A686C2-7ACF-B822-0EB3-20C573681F18}"/>
          </ac:spMkLst>
        </pc:spChg>
        <pc:picChg chg="del">
          <ac:chgData name="Zainab Oufqir" userId="7a2e5a48da7296fd" providerId="LiveId" clId="{EC310887-D520-4E51-B1CC-8849741FC6BA}" dt="2023-10-07T13:36:14" v="1825" actId="478"/>
          <ac:picMkLst>
            <pc:docMk/>
            <pc:sldMk cId="2314089704" sldId="293"/>
            <ac:picMk id="3" creationId="{30F1104F-19D9-028B-A3DE-D47F01951D39}"/>
          </ac:picMkLst>
        </pc:picChg>
        <pc:picChg chg="add mod">
          <ac:chgData name="Zainab Oufqir" userId="7a2e5a48da7296fd" providerId="LiveId" clId="{EC310887-D520-4E51-B1CC-8849741FC6BA}" dt="2023-10-07T14:08:40.431" v="1866" actId="1076"/>
          <ac:picMkLst>
            <pc:docMk/>
            <pc:sldMk cId="2314089704" sldId="293"/>
            <ac:picMk id="6" creationId="{20A8A34D-7B35-E7AD-61FC-A2A14AD5942C}"/>
          </ac:picMkLst>
        </pc:picChg>
      </pc:sldChg>
      <pc:sldChg chg="addSp delSp modSp add del mod">
        <pc:chgData name="Zainab Oufqir" userId="7a2e5a48da7296fd" providerId="LiveId" clId="{EC310887-D520-4E51-B1CC-8849741FC6BA}" dt="2023-10-15T21:39:48.446" v="6289" actId="47"/>
        <pc:sldMkLst>
          <pc:docMk/>
          <pc:sldMk cId="1571097349" sldId="294"/>
        </pc:sldMkLst>
        <pc:spChg chg="mod">
          <ac:chgData name="Zainab Oufqir" userId="7a2e5a48da7296fd" providerId="LiveId" clId="{EC310887-D520-4E51-B1CC-8849741FC6BA}" dt="2023-10-07T16:34:45.936" v="2171" actId="207"/>
          <ac:spMkLst>
            <pc:docMk/>
            <pc:sldMk cId="1571097349" sldId="294"/>
            <ac:spMk id="13" creationId="{D0A686C2-7ACF-B822-0EB3-20C573681F18}"/>
          </ac:spMkLst>
        </pc:spChg>
        <pc:spChg chg="add mod">
          <ac:chgData name="Zainab Oufqir" userId="7a2e5a48da7296fd" providerId="LiveId" clId="{EC310887-D520-4E51-B1CC-8849741FC6BA}" dt="2023-10-07T22:15:44.808" v="3397"/>
          <ac:spMkLst>
            <pc:docMk/>
            <pc:sldMk cId="1571097349" sldId="294"/>
            <ac:spMk id="14" creationId="{1DB2BECD-F115-5CD5-00CE-F67F88CD94A2}"/>
          </ac:spMkLst>
        </pc:spChg>
        <pc:picChg chg="add del mod">
          <ac:chgData name="Zainab Oufqir" userId="7a2e5a48da7296fd" providerId="LiveId" clId="{EC310887-D520-4E51-B1CC-8849741FC6BA}" dt="2023-10-07T14:12:29.927" v="1924" actId="478"/>
          <ac:picMkLst>
            <pc:docMk/>
            <pc:sldMk cId="1571097349" sldId="294"/>
            <ac:picMk id="4" creationId="{633072FC-CF6F-0238-9D4C-A6FE71686CD3}"/>
          </ac:picMkLst>
        </pc:picChg>
        <pc:picChg chg="del">
          <ac:chgData name="Zainab Oufqir" userId="7a2e5a48da7296fd" providerId="LiveId" clId="{EC310887-D520-4E51-B1CC-8849741FC6BA}" dt="2023-10-07T14:09:13.053" v="1871" actId="478"/>
          <ac:picMkLst>
            <pc:docMk/>
            <pc:sldMk cId="1571097349" sldId="294"/>
            <ac:picMk id="6" creationId="{20A8A34D-7B35-E7AD-61FC-A2A14AD5942C}"/>
          </ac:picMkLst>
        </pc:picChg>
        <pc:picChg chg="add mod">
          <ac:chgData name="Zainab Oufqir" userId="7a2e5a48da7296fd" providerId="LiveId" clId="{EC310887-D520-4E51-B1CC-8849741FC6BA}" dt="2023-10-07T14:12:32.662" v="1926" actId="1076"/>
          <ac:picMkLst>
            <pc:docMk/>
            <pc:sldMk cId="1571097349" sldId="294"/>
            <ac:picMk id="12" creationId="{D734D578-0661-F01E-63F9-9E8AE14EF8DE}"/>
          </ac:picMkLst>
        </pc:picChg>
      </pc:sldChg>
      <pc:sldChg chg="addSp delSp modSp add del mod">
        <pc:chgData name="Zainab Oufqir" userId="7a2e5a48da7296fd" providerId="LiveId" clId="{EC310887-D520-4E51-B1CC-8849741FC6BA}" dt="2023-10-15T21:39:48.710" v="6290" actId="47"/>
        <pc:sldMkLst>
          <pc:docMk/>
          <pc:sldMk cId="1044415128" sldId="295"/>
        </pc:sldMkLst>
        <pc:spChg chg="mod">
          <ac:chgData name="Zainab Oufqir" userId="7a2e5a48da7296fd" providerId="LiveId" clId="{EC310887-D520-4E51-B1CC-8849741FC6BA}" dt="2023-10-07T22:15:59.108" v="3402" actId="1076"/>
          <ac:spMkLst>
            <pc:docMk/>
            <pc:sldMk cId="1044415128" sldId="295"/>
            <ac:spMk id="7" creationId="{D30E4DA3-3FD6-707F-9E27-BF62BDC5072F}"/>
          </ac:spMkLst>
        </pc:spChg>
        <pc:spChg chg="mod">
          <ac:chgData name="Zainab Oufqir" userId="7a2e5a48da7296fd" providerId="LiveId" clId="{EC310887-D520-4E51-B1CC-8849741FC6BA}" dt="2023-10-07T14:15:13.377" v="2005" actId="20577"/>
          <ac:spMkLst>
            <pc:docMk/>
            <pc:sldMk cId="1044415128" sldId="295"/>
            <ac:spMk id="13" creationId="{D0A686C2-7ACF-B822-0EB3-20C573681F18}"/>
          </ac:spMkLst>
        </pc:spChg>
        <pc:spChg chg="add mod">
          <ac:chgData name="Zainab Oufqir" userId="7a2e5a48da7296fd" providerId="LiveId" clId="{EC310887-D520-4E51-B1CC-8849741FC6BA}" dt="2023-10-07T22:15:45.777" v="3398"/>
          <ac:spMkLst>
            <pc:docMk/>
            <pc:sldMk cId="1044415128" sldId="295"/>
            <ac:spMk id="14" creationId="{AA6A929C-C167-7E15-56E7-CE070943B0F5}"/>
          </ac:spMkLst>
        </pc:spChg>
        <pc:spChg chg="add del mod">
          <ac:chgData name="Zainab Oufqir" userId="7a2e5a48da7296fd" providerId="LiveId" clId="{EC310887-D520-4E51-B1CC-8849741FC6BA}" dt="2023-10-07T22:15:54.067" v="3401" actId="478"/>
          <ac:spMkLst>
            <pc:docMk/>
            <pc:sldMk cId="1044415128" sldId="295"/>
            <ac:spMk id="15" creationId="{7A16630A-EC8A-69BE-3485-DB617456E5EC}"/>
          </ac:spMkLst>
        </pc:spChg>
        <pc:picChg chg="add mod">
          <ac:chgData name="Zainab Oufqir" userId="7a2e5a48da7296fd" providerId="LiveId" clId="{EC310887-D520-4E51-B1CC-8849741FC6BA}" dt="2023-10-07T14:14:06.573" v="1944" actId="1076"/>
          <ac:picMkLst>
            <pc:docMk/>
            <pc:sldMk cId="1044415128" sldId="295"/>
            <ac:picMk id="4" creationId="{179CAECF-C45A-6FFE-D366-65F7D8D424F2}"/>
          </ac:picMkLst>
        </pc:picChg>
        <pc:picChg chg="add mod">
          <ac:chgData name="Zainab Oufqir" userId="7a2e5a48da7296fd" providerId="LiveId" clId="{EC310887-D520-4E51-B1CC-8849741FC6BA}" dt="2023-10-07T14:15:36.521" v="2007" actId="1076"/>
          <ac:picMkLst>
            <pc:docMk/>
            <pc:sldMk cId="1044415128" sldId="295"/>
            <ac:picMk id="11" creationId="{E2090BD1-3643-94E7-92AC-48DFD7F2A3D8}"/>
          </ac:picMkLst>
        </pc:picChg>
        <pc:picChg chg="del">
          <ac:chgData name="Zainab Oufqir" userId="7a2e5a48da7296fd" providerId="LiveId" clId="{EC310887-D520-4E51-B1CC-8849741FC6BA}" dt="2023-10-07T14:13:01.049" v="1929" actId="478"/>
          <ac:picMkLst>
            <pc:docMk/>
            <pc:sldMk cId="1044415128" sldId="295"/>
            <ac:picMk id="12" creationId="{D734D578-0661-F01E-63F9-9E8AE14EF8DE}"/>
          </ac:picMkLst>
        </pc:picChg>
      </pc:sldChg>
      <pc:sldChg chg="addSp delSp modSp add del mod">
        <pc:chgData name="Zainab Oufqir" userId="7a2e5a48da7296fd" providerId="LiveId" clId="{EC310887-D520-4E51-B1CC-8849741FC6BA}" dt="2023-10-15T21:39:48.954" v="6291" actId="47"/>
        <pc:sldMkLst>
          <pc:docMk/>
          <pc:sldMk cId="3160542293" sldId="296"/>
        </pc:sldMkLst>
        <pc:spChg chg="mod">
          <ac:chgData name="Zainab Oufqir" userId="7a2e5a48da7296fd" providerId="LiveId" clId="{EC310887-D520-4E51-B1CC-8849741FC6BA}" dt="2023-10-07T14:21:59.437" v="2047" actId="5793"/>
          <ac:spMkLst>
            <pc:docMk/>
            <pc:sldMk cId="3160542293" sldId="296"/>
            <ac:spMk id="13" creationId="{D0A686C2-7ACF-B822-0EB3-20C573681F18}"/>
          </ac:spMkLst>
        </pc:spChg>
        <pc:spChg chg="add mod">
          <ac:chgData name="Zainab Oufqir" userId="7a2e5a48da7296fd" providerId="LiveId" clId="{EC310887-D520-4E51-B1CC-8849741FC6BA}" dt="2023-10-07T22:16:03.299" v="3403"/>
          <ac:spMkLst>
            <pc:docMk/>
            <pc:sldMk cId="3160542293" sldId="296"/>
            <ac:spMk id="17" creationId="{7D246EDD-A1F9-B149-3D0B-5FED11620A62}"/>
          </ac:spMkLst>
        </pc:spChg>
        <pc:picChg chg="del">
          <ac:chgData name="Zainab Oufqir" userId="7a2e5a48da7296fd" providerId="LiveId" clId="{EC310887-D520-4E51-B1CC-8849741FC6BA}" dt="2023-10-07T14:16:42.893" v="2011" actId="478"/>
          <ac:picMkLst>
            <pc:docMk/>
            <pc:sldMk cId="3160542293" sldId="296"/>
            <ac:picMk id="4" creationId="{179CAECF-C45A-6FFE-D366-65F7D8D424F2}"/>
          </ac:picMkLst>
        </pc:picChg>
        <pc:picChg chg="add mod">
          <ac:chgData name="Zainab Oufqir" userId="7a2e5a48da7296fd" providerId="LiveId" clId="{EC310887-D520-4E51-B1CC-8849741FC6BA}" dt="2023-10-07T14:21:58.467" v="2045" actId="1076"/>
          <ac:picMkLst>
            <pc:docMk/>
            <pc:sldMk cId="3160542293" sldId="296"/>
            <ac:picMk id="6" creationId="{4F8FAF51-957A-A3CD-FC0C-D253099538EB}"/>
          </ac:picMkLst>
        </pc:picChg>
        <pc:picChg chg="del">
          <ac:chgData name="Zainab Oufqir" userId="7a2e5a48da7296fd" providerId="LiveId" clId="{EC310887-D520-4E51-B1CC-8849741FC6BA}" dt="2023-10-07T14:16:37.792" v="2009" actId="478"/>
          <ac:picMkLst>
            <pc:docMk/>
            <pc:sldMk cId="3160542293" sldId="296"/>
            <ac:picMk id="11" creationId="{E2090BD1-3643-94E7-92AC-48DFD7F2A3D8}"/>
          </ac:picMkLst>
        </pc:picChg>
        <pc:picChg chg="add del mod">
          <ac:chgData name="Zainab Oufqir" userId="7a2e5a48da7296fd" providerId="LiveId" clId="{EC310887-D520-4E51-B1CC-8849741FC6BA}" dt="2023-10-07T14:22:00.292" v="2049" actId="22"/>
          <ac:picMkLst>
            <pc:docMk/>
            <pc:sldMk cId="3160542293" sldId="296"/>
            <ac:picMk id="14" creationId="{E11E93B4-ADD5-2F23-65AE-9DFBDA163439}"/>
          </ac:picMkLst>
        </pc:picChg>
        <pc:picChg chg="add del">
          <ac:chgData name="Zainab Oufqir" userId="7a2e5a48da7296fd" providerId="LiveId" clId="{EC310887-D520-4E51-B1CC-8849741FC6BA}" dt="2023-10-07T16:53:23.772" v="2282" actId="478"/>
          <ac:picMkLst>
            <pc:docMk/>
            <pc:sldMk cId="3160542293" sldId="296"/>
            <ac:picMk id="16" creationId="{34400ACF-9E9B-BD3C-F6B1-B8B4C4B3240D}"/>
          </ac:picMkLst>
        </pc:picChg>
      </pc:sldChg>
      <pc:sldChg chg="add del">
        <pc:chgData name="Zainab Oufqir" userId="7a2e5a48da7296fd" providerId="LiveId" clId="{EC310887-D520-4E51-B1CC-8849741FC6BA}" dt="2023-10-07T14:21:55.894" v="2042"/>
        <pc:sldMkLst>
          <pc:docMk/>
          <pc:sldMk cId="439128537" sldId="297"/>
        </pc:sldMkLst>
      </pc:sldChg>
      <pc:sldChg chg="addSp delSp modSp add del mod">
        <pc:chgData name="Zainab Oufqir" userId="7a2e5a48da7296fd" providerId="LiveId" clId="{EC310887-D520-4E51-B1CC-8849741FC6BA}" dt="2023-10-15T21:39:49.214" v="6292" actId="47"/>
        <pc:sldMkLst>
          <pc:docMk/>
          <pc:sldMk cId="825729399" sldId="297"/>
        </pc:sldMkLst>
        <pc:spChg chg="mod">
          <ac:chgData name="Zainab Oufqir" userId="7a2e5a48da7296fd" providerId="LiveId" clId="{EC310887-D520-4E51-B1CC-8849741FC6BA}" dt="2023-10-07T17:11:39.436" v="2342" actId="20577"/>
          <ac:spMkLst>
            <pc:docMk/>
            <pc:sldMk cId="825729399" sldId="297"/>
            <ac:spMk id="13" creationId="{D0A686C2-7ACF-B822-0EB3-20C573681F18}"/>
          </ac:spMkLst>
        </pc:spChg>
        <pc:spChg chg="add mod">
          <ac:chgData name="Zainab Oufqir" userId="7a2e5a48da7296fd" providerId="LiveId" clId="{EC310887-D520-4E51-B1CC-8849741FC6BA}" dt="2023-10-07T22:16:04.534" v="3404"/>
          <ac:spMkLst>
            <pc:docMk/>
            <pc:sldMk cId="825729399" sldId="297"/>
            <ac:spMk id="18" creationId="{667DB7E2-9D6F-457E-380F-E55B3FA61FC3}"/>
          </ac:spMkLst>
        </pc:spChg>
        <pc:picChg chg="add del mod">
          <ac:chgData name="Zainab Oufqir" userId="7a2e5a48da7296fd" providerId="LiveId" clId="{EC310887-D520-4E51-B1CC-8849741FC6BA}" dt="2023-10-07T18:00:40.694" v="2398" actId="478"/>
          <ac:picMkLst>
            <pc:docMk/>
            <pc:sldMk cId="825729399" sldId="297"/>
            <ac:picMk id="4" creationId="{CEF0B5D9-CE2B-F182-9229-89CA36F2EF94}"/>
          </ac:picMkLst>
        </pc:picChg>
        <pc:picChg chg="del">
          <ac:chgData name="Zainab Oufqir" userId="7a2e5a48da7296fd" providerId="LiveId" clId="{EC310887-D520-4E51-B1CC-8849741FC6BA}" dt="2023-10-07T14:22:07.052" v="2051" actId="478"/>
          <ac:picMkLst>
            <pc:docMk/>
            <pc:sldMk cId="825729399" sldId="297"/>
            <ac:picMk id="6" creationId="{4F8FAF51-957A-A3CD-FC0C-D253099538EB}"/>
          </ac:picMkLst>
        </pc:picChg>
        <pc:picChg chg="add del mod">
          <ac:chgData name="Zainab Oufqir" userId="7a2e5a48da7296fd" providerId="LiveId" clId="{EC310887-D520-4E51-B1CC-8849741FC6BA}" dt="2023-10-07T14:24:36.700" v="2098" actId="478"/>
          <ac:picMkLst>
            <pc:docMk/>
            <pc:sldMk cId="825729399" sldId="297"/>
            <ac:picMk id="12" creationId="{5F878DB4-42D0-93A7-7FB4-928FDA62EFA1}"/>
          </ac:picMkLst>
        </pc:picChg>
        <pc:picChg chg="add mod">
          <ac:chgData name="Zainab Oufqir" userId="7a2e5a48da7296fd" providerId="LiveId" clId="{EC310887-D520-4E51-B1CC-8849741FC6BA}" dt="2023-10-07T18:00:39.061" v="2397" actId="1076"/>
          <ac:picMkLst>
            <pc:docMk/>
            <pc:sldMk cId="825729399" sldId="297"/>
            <ac:picMk id="15" creationId="{FA33D59A-A91E-CED2-D5B2-C54C48992223}"/>
          </ac:picMkLst>
        </pc:picChg>
        <pc:picChg chg="add mod">
          <ac:chgData name="Zainab Oufqir" userId="7a2e5a48da7296fd" providerId="LiveId" clId="{EC310887-D520-4E51-B1CC-8849741FC6BA}" dt="2023-10-07T18:00:43.127" v="2400" actId="1076"/>
          <ac:picMkLst>
            <pc:docMk/>
            <pc:sldMk cId="825729399" sldId="297"/>
            <ac:picMk id="17" creationId="{7FD0F96C-AA8C-DB51-33DD-52537E14A9F8}"/>
          </ac:picMkLst>
        </pc:picChg>
      </pc:sldChg>
      <pc:sldChg chg="addSp delSp modSp add del mod">
        <pc:chgData name="Zainab Oufqir" userId="7a2e5a48da7296fd" providerId="LiveId" clId="{EC310887-D520-4E51-B1CC-8849741FC6BA}" dt="2023-10-15T21:39:49.516" v="6293" actId="47"/>
        <pc:sldMkLst>
          <pc:docMk/>
          <pc:sldMk cId="3199452011" sldId="298"/>
        </pc:sldMkLst>
        <pc:spChg chg="mod">
          <ac:chgData name="Zainab Oufqir" userId="7a2e5a48da7296fd" providerId="LiveId" clId="{EC310887-D520-4E51-B1CC-8849741FC6BA}" dt="2023-10-07T16:34:11.201" v="2167"/>
          <ac:spMkLst>
            <pc:docMk/>
            <pc:sldMk cId="3199452011" sldId="298"/>
            <ac:spMk id="2" creationId="{B751F845-1FB3-7BD0-AFE6-BC8911CEE9F8}"/>
          </ac:spMkLst>
        </pc:spChg>
        <pc:spChg chg="add mod">
          <ac:chgData name="Zainab Oufqir" userId="7a2e5a48da7296fd" providerId="LiveId" clId="{EC310887-D520-4E51-B1CC-8849741FC6BA}" dt="2023-10-07T22:16:07.172" v="3405"/>
          <ac:spMkLst>
            <pc:docMk/>
            <pc:sldMk cId="3199452011" sldId="298"/>
            <ac:spMk id="11" creationId="{3CB643F3-9728-AC34-87B9-30E0DBA9725F}"/>
          </ac:spMkLst>
        </pc:spChg>
        <pc:spChg chg="mod">
          <ac:chgData name="Zainab Oufqir" userId="7a2e5a48da7296fd" providerId="LiveId" clId="{EC310887-D520-4E51-B1CC-8849741FC6BA}" dt="2023-10-07T16:40:10.714" v="2251" actId="12"/>
          <ac:spMkLst>
            <pc:docMk/>
            <pc:sldMk cId="3199452011" sldId="298"/>
            <ac:spMk id="13" creationId="{D0A686C2-7ACF-B822-0EB3-20C573681F18}"/>
          </ac:spMkLst>
        </pc:spChg>
        <pc:picChg chg="del">
          <ac:chgData name="Zainab Oufqir" userId="7a2e5a48da7296fd" providerId="LiveId" clId="{EC310887-D520-4E51-B1CC-8849741FC6BA}" dt="2023-10-07T16:33:28.534" v="2145" actId="478"/>
          <ac:picMkLst>
            <pc:docMk/>
            <pc:sldMk cId="3199452011" sldId="298"/>
            <ac:picMk id="4" creationId="{CEF0B5D9-CE2B-F182-9229-89CA36F2EF94}"/>
          </ac:picMkLst>
        </pc:picChg>
        <pc:picChg chg="add del mod">
          <ac:chgData name="Zainab Oufqir" userId="7a2e5a48da7296fd" providerId="LiveId" clId="{EC310887-D520-4E51-B1CC-8849741FC6BA}" dt="2023-10-07T17:27:48.425" v="2366" actId="1076"/>
          <ac:picMkLst>
            <pc:docMk/>
            <pc:sldMk cId="3199452011" sldId="298"/>
            <ac:picMk id="6" creationId="{CFC9BD99-CC0B-813F-0D02-9439EC1AEB1E}"/>
          </ac:picMkLst>
        </pc:picChg>
        <pc:picChg chg="del">
          <ac:chgData name="Zainab Oufqir" userId="7a2e5a48da7296fd" providerId="LiveId" clId="{EC310887-D520-4E51-B1CC-8849741FC6BA}" dt="2023-10-07T16:33:26.276" v="2143" actId="478"/>
          <ac:picMkLst>
            <pc:docMk/>
            <pc:sldMk cId="3199452011" sldId="298"/>
            <ac:picMk id="15" creationId="{FA33D59A-A91E-CED2-D5B2-C54C48992223}"/>
          </ac:picMkLst>
        </pc:picChg>
      </pc:sldChg>
      <pc:sldChg chg="addSp delSp modSp add del mod">
        <pc:chgData name="Zainab Oufqir" userId="7a2e5a48da7296fd" providerId="LiveId" clId="{EC310887-D520-4E51-B1CC-8849741FC6BA}" dt="2023-10-15T21:39:49.838" v="6294" actId="47"/>
        <pc:sldMkLst>
          <pc:docMk/>
          <pc:sldMk cId="2386887240" sldId="299"/>
        </pc:sldMkLst>
        <pc:spChg chg="add mod">
          <ac:chgData name="Zainab Oufqir" userId="7a2e5a48da7296fd" providerId="LiveId" clId="{EC310887-D520-4E51-B1CC-8849741FC6BA}" dt="2023-10-07T22:16:08.260" v="3406"/>
          <ac:spMkLst>
            <pc:docMk/>
            <pc:sldMk cId="2386887240" sldId="299"/>
            <ac:spMk id="11" creationId="{8F96F435-2109-39E4-FC2D-DC87F18CF46E}"/>
          </ac:spMkLst>
        </pc:spChg>
        <pc:spChg chg="mod">
          <ac:chgData name="Zainab Oufqir" userId="7a2e5a48da7296fd" providerId="LiveId" clId="{EC310887-D520-4E51-B1CC-8849741FC6BA}" dt="2023-10-07T16:41:23.558" v="2263" actId="20577"/>
          <ac:spMkLst>
            <pc:docMk/>
            <pc:sldMk cId="2386887240" sldId="299"/>
            <ac:spMk id="13" creationId="{D0A686C2-7ACF-B822-0EB3-20C573681F18}"/>
          </ac:spMkLst>
        </pc:spChg>
        <pc:picChg chg="add mod">
          <ac:chgData name="Zainab Oufqir" userId="7a2e5a48da7296fd" providerId="LiveId" clId="{EC310887-D520-4E51-B1CC-8849741FC6BA}" dt="2023-10-07T16:42:25.289" v="2266" actId="1076"/>
          <ac:picMkLst>
            <pc:docMk/>
            <pc:sldMk cId="2386887240" sldId="299"/>
            <ac:picMk id="4" creationId="{8288C557-186E-C983-EEE8-E5E74DB0883D}"/>
          </ac:picMkLst>
        </pc:picChg>
        <pc:picChg chg="del">
          <ac:chgData name="Zainab Oufqir" userId="7a2e5a48da7296fd" providerId="LiveId" clId="{EC310887-D520-4E51-B1CC-8849741FC6BA}" dt="2023-10-07T16:40:25.004" v="2255" actId="478"/>
          <ac:picMkLst>
            <pc:docMk/>
            <pc:sldMk cId="2386887240" sldId="299"/>
            <ac:picMk id="6" creationId="{CFC9BD99-CC0B-813F-0D02-9439EC1AEB1E}"/>
          </ac:picMkLst>
        </pc:picChg>
      </pc:sldChg>
      <pc:sldChg chg="addSp delSp modSp add del mod">
        <pc:chgData name="Zainab Oufqir" userId="7a2e5a48da7296fd" providerId="LiveId" clId="{EC310887-D520-4E51-B1CC-8849741FC6BA}" dt="2023-10-15T21:39:50.113" v="6295" actId="47"/>
        <pc:sldMkLst>
          <pc:docMk/>
          <pc:sldMk cId="1644957487" sldId="300"/>
        </pc:sldMkLst>
        <pc:spChg chg="add mod">
          <ac:chgData name="Zainab Oufqir" userId="7a2e5a48da7296fd" providerId="LiveId" clId="{EC310887-D520-4E51-B1CC-8849741FC6BA}" dt="2023-10-07T22:16:11.036" v="3407"/>
          <ac:spMkLst>
            <pc:docMk/>
            <pc:sldMk cId="1644957487" sldId="300"/>
            <ac:spMk id="11" creationId="{9896C442-C0C7-650E-17F9-2EB249DB693F}"/>
          </ac:spMkLst>
        </pc:spChg>
        <pc:spChg chg="mod">
          <ac:chgData name="Zainab Oufqir" userId="7a2e5a48da7296fd" providerId="LiveId" clId="{EC310887-D520-4E51-B1CC-8849741FC6BA}" dt="2023-10-07T16:42:36.260" v="2270"/>
          <ac:spMkLst>
            <pc:docMk/>
            <pc:sldMk cId="1644957487" sldId="300"/>
            <ac:spMk id="13" creationId="{D0A686C2-7ACF-B822-0EB3-20C573681F18}"/>
          </ac:spMkLst>
        </pc:spChg>
        <pc:picChg chg="del">
          <ac:chgData name="Zainab Oufqir" userId="7a2e5a48da7296fd" providerId="LiveId" clId="{EC310887-D520-4E51-B1CC-8849741FC6BA}" dt="2023-10-07T16:42:28.110" v="2268" actId="478"/>
          <ac:picMkLst>
            <pc:docMk/>
            <pc:sldMk cId="1644957487" sldId="300"/>
            <ac:picMk id="4" creationId="{8288C557-186E-C983-EEE8-E5E74DB0883D}"/>
          </ac:picMkLst>
        </pc:picChg>
        <pc:picChg chg="add mod">
          <ac:chgData name="Zainab Oufqir" userId="7a2e5a48da7296fd" providerId="LiveId" clId="{EC310887-D520-4E51-B1CC-8849741FC6BA}" dt="2023-10-07T16:49:33.189" v="2273" actId="1076"/>
          <ac:picMkLst>
            <pc:docMk/>
            <pc:sldMk cId="1644957487" sldId="300"/>
            <ac:picMk id="6" creationId="{D9569016-6F1D-71F7-A3C7-75C46904D2ED}"/>
          </ac:picMkLst>
        </pc:picChg>
      </pc:sldChg>
      <pc:sldChg chg="addSp delSp modSp add del mod">
        <pc:chgData name="Zainab Oufqir" userId="7a2e5a48da7296fd" providerId="LiveId" clId="{EC310887-D520-4E51-B1CC-8849741FC6BA}" dt="2023-10-15T21:39:50.378" v="6296" actId="47"/>
        <pc:sldMkLst>
          <pc:docMk/>
          <pc:sldMk cId="1378922392" sldId="301"/>
        </pc:sldMkLst>
        <pc:spChg chg="add del">
          <ac:chgData name="Zainab Oufqir" userId="7a2e5a48da7296fd" providerId="LiveId" clId="{EC310887-D520-4E51-B1CC-8849741FC6BA}" dt="2023-10-07T16:54:16.716" v="2287" actId="22"/>
          <ac:spMkLst>
            <pc:docMk/>
            <pc:sldMk cId="1378922392" sldId="301"/>
            <ac:spMk id="12" creationId="{D100E901-A2B5-0DF9-8401-810B5EC48469}"/>
          </ac:spMkLst>
        </pc:spChg>
        <pc:spChg chg="mod">
          <ac:chgData name="Zainab Oufqir" userId="7a2e5a48da7296fd" providerId="LiveId" clId="{EC310887-D520-4E51-B1CC-8849741FC6BA}" dt="2023-10-07T17:12:10.909" v="2355" actId="1076"/>
          <ac:spMkLst>
            <pc:docMk/>
            <pc:sldMk cId="1378922392" sldId="301"/>
            <ac:spMk id="13" creationId="{D0A686C2-7ACF-B822-0EB3-20C573681F18}"/>
          </ac:spMkLst>
        </pc:spChg>
        <pc:spChg chg="add mod">
          <ac:chgData name="Zainab Oufqir" userId="7a2e5a48da7296fd" providerId="LiveId" clId="{EC310887-D520-4E51-B1CC-8849741FC6BA}" dt="2023-10-07T22:16:12.190" v="3408"/>
          <ac:spMkLst>
            <pc:docMk/>
            <pc:sldMk cId="1378922392" sldId="301"/>
            <ac:spMk id="24" creationId="{35F21288-EA19-787D-2C25-C875ABA99918}"/>
          </ac:spMkLst>
        </pc:spChg>
        <pc:picChg chg="add mod">
          <ac:chgData name="Zainab Oufqir" userId="7a2e5a48da7296fd" providerId="LiveId" clId="{EC310887-D520-4E51-B1CC-8849741FC6BA}" dt="2023-10-07T16:53:27.184" v="2284" actId="1076"/>
          <ac:picMkLst>
            <pc:docMk/>
            <pc:sldMk cId="1378922392" sldId="301"/>
            <ac:picMk id="4" creationId="{50FBBE1F-672A-72AC-56D8-E2E71AB21D7A}"/>
          </ac:picMkLst>
        </pc:picChg>
        <pc:picChg chg="del">
          <ac:chgData name="Zainab Oufqir" userId="7a2e5a48da7296fd" providerId="LiveId" clId="{EC310887-D520-4E51-B1CC-8849741FC6BA}" dt="2023-10-07T16:49:36.621" v="2275" actId="478"/>
          <ac:picMkLst>
            <pc:docMk/>
            <pc:sldMk cId="1378922392" sldId="301"/>
            <ac:picMk id="6" creationId="{D9569016-6F1D-71F7-A3C7-75C46904D2ED}"/>
          </ac:picMkLst>
        </pc:picChg>
        <pc:picChg chg="add del mod">
          <ac:chgData name="Zainab Oufqir" userId="7a2e5a48da7296fd" providerId="LiveId" clId="{EC310887-D520-4E51-B1CC-8849741FC6BA}" dt="2023-10-07T16:57:40.596" v="2305" actId="478"/>
          <ac:picMkLst>
            <pc:docMk/>
            <pc:sldMk cId="1378922392" sldId="301"/>
            <ac:picMk id="14" creationId="{A3ABE969-AB3B-0F1D-2054-ADD46BFA68C2}"/>
          </ac:picMkLst>
        </pc:picChg>
        <pc:picChg chg="add del mod">
          <ac:chgData name="Zainab Oufqir" userId="7a2e5a48da7296fd" providerId="LiveId" clId="{EC310887-D520-4E51-B1CC-8849741FC6BA}" dt="2023-10-07T17:09:17.383" v="2325" actId="478"/>
          <ac:picMkLst>
            <pc:docMk/>
            <pc:sldMk cId="1378922392" sldId="301"/>
            <ac:picMk id="16" creationId="{AE7535D5-F4B2-E5AB-19AF-B54E2591CDF9}"/>
          </ac:picMkLst>
        </pc:picChg>
        <pc:picChg chg="add del mod">
          <ac:chgData name="Zainab Oufqir" userId="7a2e5a48da7296fd" providerId="LiveId" clId="{EC310887-D520-4E51-B1CC-8849741FC6BA}" dt="2023-10-07T16:56:21.415" v="2304" actId="478"/>
          <ac:picMkLst>
            <pc:docMk/>
            <pc:sldMk cId="1378922392" sldId="301"/>
            <ac:picMk id="17" creationId="{D1AD16D2-7CF2-7BBD-C7C8-FFC48A10F0E8}"/>
          </ac:picMkLst>
        </pc:picChg>
        <pc:picChg chg="add del mod">
          <ac:chgData name="Zainab Oufqir" userId="7a2e5a48da7296fd" providerId="LiveId" clId="{EC310887-D520-4E51-B1CC-8849741FC6BA}" dt="2023-10-07T17:59:51.186" v="2394" actId="478"/>
          <ac:picMkLst>
            <pc:docMk/>
            <pc:sldMk cId="1378922392" sldId="301"/>
            <ac:picMk id="19" creationId="{C8F77128-84C8-C59D-91EB-CB422CDAED18}"/>
          </ac:picMkLst>
        </pc:picChg>
        <pc:picChg chg="add mod">
          <ac:chgData name="Zainab Oufqir" userId="7a2e5a48da7296fd" providerId="LiveId" clId="{EC310887-D520-4E51-B1CC-8849741FC6BA}" dt="2023-10-07T17:12:11.432" v="2356" actId="1076"/>
          <ac:picMkLst>
            <pc:docMk/>
            <pc:sldMk cId="1378922392" sldId="301"/>
            <ac:picMk id="21" creationId="{49C803EB-3AE3-0C94-A176-8AADDC53902C}"/>
          </ac:picMkLst>
        </pc:picChg>
        <pc:picChg chg="add mod">
          <ac:chgData name="Zainab Oufqir" userId="7a2e5a48da7296fd" providerId="LiveId" clId="{EC310887-D520-4E51-B1CC-8849741FC6BA}" dt="2023-10-07T17:59:53.807" v="2396" actId="1076"/>
          <ac:picMkLst>
            <pc:docMk/>
            <pc:sldMk cId="1378922392" sldId="301"/>
            <ac:picMk id="23" creationId="{EF7C6EBB-59C7-0417-71CA-2467A5657955}"/>
          </ac:picMkLst>
        </pc:picChg>
      </pc:sldChg>
      <pc:sldChg chg="addSp delSp modSp add del mod ord">
        <pc:chgData name="Zainab Oufqir" userId="7a2e5a48da7296fd" providerId="LiveId" clId="{EC310887-D520-4E51-B1CC-8849741FC6BA}" dt="2023-10-15T21:39:50.935" v="6298" actId="47"/>
        <pc:sldMkLst>
          <pc:docMk/>
          <pc:sldMk cId="1452356614" sldId="302"/>
        </pc:sldMkLst>
        <pc:spChg chg="mod">
          <ac:chgData name="Zainab Oufqir" userId="7a2e5a48da7296fd" providerId="LiveId" clId="{EC310887-D520-4E51-B1CC-8849741FC6BA}" dt="2023-10-07T18:01:28.360" v="2404"/>
          <ac:spMkLst>
            <pc:docMk/>
            <pc:sldMk cId="1452356614" sldId="302"/>
            <ac:spMk id="2" creationId="{B751F845-1FB3-7BD0-AFE6-BC8911CEE9F8}"/>
          </ac:spMkLst>
        </pc:spChg>
        <pc:spChg chg="mod">
          <ac:chgData name="Zainab Oufqir" userId="7a2e5a48da7296fd" providerId="LiveId" clId="{EC310887-D520-4E51-B1CC-8849741FC6BA}" dt="2023-10-07T17:54:45.458" v="2389" actId="6549"/>
          <ac:spMkLst>
            <pc:docMk/>
            <pc:sldMk cId="1452356614" sldId="302"/>
            <ac:spMk id="13" creationId="{D0A686C2-7ACF-B822-0EB3-20C573681F18}"/>
          </ac:spMkLst>
        </pc:spChg>
        <pc:spChg chg="add mod">
          <ac:chgData name="Zainab Oufqir" userId="7a2e5a48da7296fd" providerId="LiveId" clId="{EC310887-D520-4E51-B1CC-8849741FC6BA}" dt="2023-10-07T22:16:16.435" v="3411"/>
          <ac:spMkLst>
            <pc:docMk/>
            <pc:sldMk cId="1452356614" sldId="302"/>
            <ac:spMk id="16" creationId="{51E5CCD7-DC65-77B8-8AE1-4DD3E99DFC73}"/>
          </ac:spMkLst>
        </pc:spChg>
        <pc:picChg chg="add del mod">
          <ac:chgData name="Zainab Oufqir" userId="7a2e5a48da7296fd" providerId="LiveId" clId="{EC310887-D520-4E51-B1CC-8849741FC6BA}" dt="2023-10-07T17:54:47.473" v="2390" actId="478"/>
          <ac:picMkLst>
            <pc:docMk/>
            <pc:sldMk cId="1452356614" sldId="302"/>
            <ac:picMk id="4" creationId="{EE9534BC-DEEF-A56C-E7DB-5932F52E8BD4}"/>
          </ac:picMkLst>
        </pc:picChg>
        <pc:picChg chg="del">
          <ac:chgData name="Zainab Oufqir" userId="7a2e5a48da7296fd" providerId="LiveId" clId="{EC310887-D520-4E51-B1CC-8849741FC6BA}" dt="2023-10-07T16:57:58.871" v="2311" actId="478"/>
          <ac:picMkLst>
            <pc:docMk/>
            <pc:sldMk cId="1452356614" sldId="302"/>
            <ac:picMk id="6" creationId="{D9569016-6F1D-71F7-A3C7-75C46904D2ED}"/>
          </ac:picMkLst>
        </pc:picChg>
        <pc:picChg chg="add mod">
          <ac:chgData name="Zainab Oufqir" userId="7a2e5a48da7296fd" providerId="LiveId" clId="{EC310887-D520-4E51-B1CC-8849741FC6BA}" dt="2023-10-07T17:54:54.942" v="2393" actId="1076"/>
          <ac:picMkLst>
            <pc:docMk/>
            <pc:sldMk cId="1452356614" sldId="302"/>
            <ac:picMk id="12" creationId="{E18E2486-E53A-179B-4D84-779F210E79B0}"/>
          </ac:picMkLst>
        </pc:picChg>
        <pc:picChg chg="add mod">
          <ac:chgData name="Zainab Oufqir" userId="7a2e5a48da7296fd" providerId="LiveId" clId="{EC310887-D520-4E51-B1CC-8849741FC6BA}" dt="2023-10-07T18:01:11.476" v="2402" actId="1076"/>
          <ac:picMkLst>
            <pc:docMk/>
            <pc:sldMk cId="1452356614" sldId="302"/>
            <ac:picMk id="15" creationId="{12C68D18-D02C-B2EC-8EE3-7CE94F13FC7C}"/>
          </ac:picMkLst>
        </pc:picChg>
      </pc:sldChg>
      <pc:sldChg chg="addSp delSp modSp add del mod ord">
        <pc:chgData name="Zainab Oufqir" userId="7a2e5a48da7296fd" providerId="LiveId" clId="{EC310887-D520-4E51-B1CC-8849741FC6BA}" dt="2023-10-13T20:13:48.968" v="4278" actId="47"/>
        <pc:sldMkLst>
          <pc:docMk/>
          <pc:sldMk cId="3648167104" sldId="303"/>
        </pc:sldMkLst>
        <pc:spChg chg="mod">
          <ac:chgData name="Zainab Oufqir" userId="7a2e5a48da7296fd" providerId="LiveId" clId="{EC310887-D520-4E51-B1CC-8849741FC6BA}" dt="2023-10-07T17:24:28.213" v="2360"/>
          <ac:spMkLst>
            <pc:docMk/>
            <pc:sldMk cId="3648167104" sldId="303"/>
            <ac:spMk id="2" creationId="{B751F845-1FB3-7BD0-AFE6-BC8911CEE9F8}"/>
          </ac:spMkLst>
        </pc:spChg>
        <pc:spChg chg="mod">
          <ac:chgData name="Zainab Oufqir" userId="7a2e5a48da7296fd" providerId="LiveId" clId="{EC310887-D520-4E51-B1CC-8849741FC6BA}" dt="2023-10-07T17:24:47.957" v="2361"/>
          <ac:spMkLst>
            <pc:docMk/>
            <pc:sldMk cId="3648167104" sldId="303"/>
            <ac:spMk id="13" creationId="{D0A686C2-7ACF-B822-0EB3-20C573681F18}"/>
          </ac:spMkLst>
        </pc:spChg>
        <pc:spChg chg="add mod">
          <ac:chgData name="Zainab Oufqir" userId="7a2e5a48da7296fd" providerId="LiveId" clId="{EC310887-D520-4E51-B1CC-8849741FC6BA}" dt="2023-10-07T22:16:13.887" v="3409"/>
          <ac:spMkLst>
            <pc:docMk/>
            <pc:sldMk cId="3648167104" sldId="303"/>
            <ac:spMk id="14" creationId="{4976D19E-AA42-79CD-14BB-5A1DAC94F6E1}"/>
          </ac:spMkLst>
        </pc:spChg>
        <pc:picChg chg="add del mod">
          <ac:chgData name="Zainab Oufqir" userId="7a2e5a48da7296fd" providerId="LiveId" clId="{EC310887-D520-4E51-B1CC-8849741FC6BA}" dt="2023-10-07T17:41:58.535" v="2376" actId="478"/>
          <ac:picMkLst>
            <pc:docMk/>
            <pc:sldMk cId="3648167104" sldId="303"/>
            <ac:picMk id="4" creationId="{575CCA4A-94D0-A792-26B2-7803B06BB4C0}"/>
          </ac:picMkLst>
        </pc:picChg>
        <pc:picChg chg="del mod">
          <ac:chgData name="Zainab Oufqir" userId="7a2e5a48da7296fd" providerId="LiveId" clId="{EC310887-D520-4E51-B1CC-8849741FC6BA}" dt="2023-10-07T17:41:15.976" v="2368" actId="478"/>
          <ac:picMkLst>
            <pc:docMk/>
            <pc:sldMk cId="3648167104" sldId="303"/>
            <ac:picMk id="6" creationId="{D9569016-6F1D-71F7-A3C7-75C46904D2ED}"/>
          </ac:picMkLst>
        </pc:picChg>
        <pc:picChg chg="add mod">
          <ac:chgData name="Zainab Oufqir" userId="7a2e5a48da7296fd" providerId="LiveId" clId="{EC310887-D520-4E51-B1CC-8849741FC6BA}" dt="2023-10-07T17:42:21.726" v="2379" actId="1076"/>
          <ac:picMkLst>
            <pc:docMk/>
            <pc:sldMk cId="3648167104" sldId="303"/>
            <ac:picMk id="12" creationId="{A4A24B1A-DB64-2B9C-EF23-E731D2741AD6}"/>
          </ac:picMkLst>
        </pc:picChg>
      </pc:sldChg>
      <pc:sldChg chg="addSp delSp modSp add del mod">
        <pc:chgData name="Zainab Oufqir" userId="7a2e5a48da7296fd" providerId="LiveId" clId="{EC310887-D520-4E51-B1CC-8849741FC6BA}" dt="2023-10-15T21:39:50.658" v="6297" actId="47"/>
        <pc:sldMkLst>
          <pc:docMk/>
          <pc:sldMk cId="3080076092" sldId="304"/>
        </pc:sldMkLst>
        <pc:spChg chg="add mod">
          <ac:chgData name="Zainab Oufqir" userId="7a2e5a48da7296fd" providerId="LiveId" clId="{EC310887-D520-4E51-B1CC-8849741FC6BA}" dt="2023-10-07T22:16:15.275" v="3410"/>
          <ac:spMkLst>
            <pc:docMk/>
            <pc:sldMk cId="3080076092" sldId="304"/>
            <ac:spMk id="4" creationId="{4C4B8E35-C0A2-57B2-12CD-EA21BF6AD0C6}"/>
          </ac:spMkLst>
        </pc:spChg>
        <pc:picChg chg="add mod">
          <ac:chgData name="Zainab Oufqir" userId="7a2e5a48da7296fd" providerId="LiveId" clId="{EC310887-D520-4E51-B1CC-8849741FC6BA}" dt="2023-10-07T17:46:53.740" v="2388" actId="1076"/>
          <ac:picMkLst>
            <pc:docMk/>
            <pc:sldMk cId="3080076092" sldId="304"/>
            <ac:picMk id="3" creationId="{4ABA683F-F0BA-B7A3-9126-A493D3BFD8DD}"/>
          </ac:picMkLst>
        </pc:picChg>
        <pc:picChg chg="del">
          <ac:chgData name="Zainab Oufqir" userId="7a2e5a48da7296fd" providerId="LiveId" clId="{EC310887-D520-4E51-B1CC-8849741FC6BA}" dt="2023-10-07T17:46:51.100" v="2386" actId="478"/>
          <ac:picMkLst>
            <pc:docMk/>
            <pc:sldMk cId="3080076092" sldId="304"/>
            <ac:picMk id="12" creationId="{A4A24B1A-DB64-2B9C-EF23-E731D2741AD6}"/>
          </ac:picMkLst>
        </pc:picChg>
      </pc:sldChg>
      <pc:sldChg chg="addSp delSp modSp add del mod">
        <pc:chgData name="Zainab Oufqir" userId="7a2e5a48da7296fd" providerId="LiveId" clId="{EC310887-D520-4E51-B1CC-8849741FC6BA}" dt="2023-10-15T21:39:51.552" v="6299" actId="47"/>
        <pc:sldMkLst>
          <pc:docMk/>
          <pc:sldMk cId="3723381526" sldId="305"/>
        </pc:sldMkLst>
        <pc:spChg chg="add mod">
          <ac:chgData name="Zainab Oufqir" userId="7a2e5a48da7296fd" providerId="LiveId" clId="{EC310887-D520-4E51-B1CC-8849741FC6BA}" dt="2023-10-07T22:16:18.004" v="3412"/>
          <ac:spMkLst>
            <pc:docMk/>
            <pc:sldMk cId="3723381526" sldId="305"/>
            <ac:spMk id="3" creationId="{48E46B2E-9E87-5AC4-7C0F-3A1826E4E2F4}"/>
          </ac:spMkLst>
        </pc:spChg>
        <pc:spChg chg="mod">
          <ac:chgData name="Zainab Oufqir" userId="7a2e5a48da7296fd" providerId="LiveId" clId="{EC310887-D520-4E51-B1CC-8849741FC6BA}" dt="2023-10-07T18:04:33.212" v="2425" actId="108"/>
          <ac:spMkLst>
            <pc:docMk/>
            <pc:sldMk cId="3723381526" sldId="305"/>
            <ac:spMk id="13" creationId="{D0A686C2-7ACF-B822-0EB3-20C573681F18}"/>
          </ac:spMkLst>
        </pc:spChg>
        <pc:picChg chg="del">
          <ac:chgData name="Zainab Oufqir" userId="7a2e5a48da7296fd" providerId="LiveId" clId="{EC310887-D520-4E51-B1CC-8849741FC6BA}" dt="2023-10-07T18:02:19.048" v="2406" actId="478"/>
          <ac:picMkLst>
            <pc:docMk/>
            <pc:sldMk cId="3723381526" sldId="305"/>
            <ac:picMk id="12" creationId="{E18E2486-E53A-179B-4D84-779F210E79B0}"/>
          </ac:picMkLst>
        </pc:picChg>
        <pc:picChg chg="del">
          <ac:chgData name="Zainab Oufqir" userId="7a2e5a48da7296fd" providerId="LiveId" clId="{EC310887-D520-4E51-B1CC-8849741FC6BA}" dt="2023-10-07T18:02:17.118" v="2405" actId="478"/>
          <ac:picMkLst>
            <pc:docMk/>
            <pc:sldMk cId="3723381526" sldId="305"/>
            <ac:picMk id="15" creationId="{12C68D18-D02C-B2EC-8EE3-7CE94F13FC7C}"/>
          </ac:picMkLst>
        </pc:picChg>
      </pc:sldChg>
      <pc:sldChg chg="addSp modSp add del mod">
        <pc:chgData name="Zainab Oufqir" userId="7a2e5a48da7296fd" providerId="LiveId" clId="{EC310887-D520-4E51-B1CC-8849741FC6BA}" dt="2023-10-15T21:39:51.995" v="6300" actId="47"/>
        <pc:sldMkLst>
          <pc:docMk/>
          <pc:sldMk cId="902194531" sldId="306"/>
        </pc:sldMkLst>
        <pc:spChg chg="add mod">
          <ac:chgData name="Zainab Oufqir" userId="7a2e5a48da7296fd" providerId="LiveId" clId="{EC310887-D520-4E51-B1CC-8849741FC6BA}" dt="2023-10-07T22:16:19.735" v="3413"/>
          <ac:spMkLst>
            <pc:docMk/>
            <pc:sldMk cId="902194531" sldId="306"/>
            <ac:spMk id="6" creationId="{EE6108F4-738D-EB85-EE2A-73633C6C8514}"/>
          </ac:spMkLst>
        </pc:spChg>
        <pc:spChg chg="mod">
          <ac:chgData name="Zainab Oufqir" userId="7a2e5a48da7296fd" providerId="LiveId" clId="{EC310887-D520-4E51-B1CC-8849741FC6BA}" dt="2023-10-07T18:11:18.338" v="2449" actId="20577"/>
          <ac:spMkLst>
            <pc:docMk/>
            <pc:sldMk cId="902194531" sldId="306"/>
            <ac:spMk id="13" creationId="{D0A686C2-7ACF-B822-0EB3-20C573681F18}"/>
          </ac:spMkLst>
        </pc:spChg>
        <pc:picChg chg="add mod">
          <ac:chgData name="Zainab Oufqir" userId="7a2e5a48da7296fd" providerId="LiveId" clId="{EC310887-D520-4E51-B1CC-8849741FC6BA}" dt="2023-10-07T18:20:41.981" v="2471" actId="1076"/>
          <ac:picMkLst>
            <pc:docMk/>
            <pc:sldMk cId="902194531" sldId="306"/>
            <ac:picMk id="4" creationId="{6F057649-FD66-6994-3745-CE7EC74A29C0}"/>
          </ac:picMkLst>
        </pc:picChg>
      </pc:sldChg>
      <pc:sldChg chg="addSp modSp add del mod ord">
        <pc:chgData name="Zainab Oufqir" userId="7a2e5a48da7296fd" providerId="LiveId" clId="{EC310887-D520-4E51-B1CC-8849741FC6BA}" dt="2023-10-15T21:39:52.229" v="6301" actId="47"/>
        <pc:sldMkLst>
          <pc:docMk/>
          <pc:sldMk cId="2373792602" sldId="307"/>
        </pc:sldMkLst>
        <pc:spChg chg="add mod">
          <ac:chgData name="Zainab Oufqir" userId="7a2e5a48da7296fd" providerId="LiveId" clId="{EC310887-D520-4E51-B1CC-8849741FC6BA}" dt="2023-10-07T22:16:21.261" v="3414"/>
          <ac:spMkLst>
            <pc:docMk/>
            <pc:sldMk cId="2373792602" sldId="307"/>
            <ac:spMk id="6" creationId="{5BEE105B-F244-05B1-7153-491AC9AA67B6}"/>
          </ac:spMkLst>
        </pc:spChg>
        <pc:spChg chg="mod">
          <ac:chgData name="Zainab Oufqir" userId="7a2e5a48da7296fd" providerId="LiveId" clId="{EC310887-D520-4E51-B1CC-8849741FC6BA}" dt="2023-10-07T18:20:11.534" v="2469" actId="207"/>
          <ac:spMkLst>
            <pc:docMk/>
            <pc:sldMk cId="2373792602" sldId="307"/>
            <ac:spMk id="13" creationId="{D0A686C2-7ACF-B822-0EB3-20C573681F18}"/>
          </ac:spMkLst>
        </pc:spChg>
        <pc:picChg chg="add mod">
          <ac:chgData name="Zainab Oufqir" userId="7a2e5a48da7296fd" providerId="LiveId" clId="{EC310887-D520-4E51-B1CC-8849741FC6BA}" dt="2023-10-07T18:20:24.615" v="2470" actId="1076"/>
          <ac:picMkLst>
            <pc:docMk/>
            <pc:sldMk cId="2373792602" sldId="307"/>
            <ac:picMk id="4" creationId="{C2BDAB35-96E8-853E-9D45-AD496B43BBC8}"/>
          </ac:picMkLst>
        </pc:picChg>
      </pc:sldChg>
      <pc:sldChg chg="addSp delSp modSp add del mod">
        <pc:chgData name="Zainab Oufqir" userId="7a2e5a48da7296fd" providerId="LiveId" clId="{EC310887-D520-4E51-B1CC-8849741FC6BA}" dt="2023-10-15T21:39:52.502" v="6302" actId="47"/>
        <pc:sldMkLst>
          <pc:docMk/>
          <pc:sldMk cId="1953447587" sldId="308"/>
        </pc:sldMkLst>
        <pc:spChg chg="add mod">
          <ac:chgData name="Zainab Oufqir" userId="7a2e5a48da7296fd" providerId="LiveId" clId="{EC310887-D520-4E51-B1CC-8849741FC6BA}" dt="2023-10-07T22:16:22.418" v="3415"/>
          <ac:spMkLst>
            <pc:docMk/>
            <pc:sldMk cId="1953447587" sldId="308"/>
            <ac:spMk id="11" creationId="{F03B720A-DB67-DF17-FE63-49EFAA20D7B3}"/>
          </ac:spMkLst>
        </pc:spChg>
        <pc:spChg chg="mod">
          <ac:chgData name="Zainab Oufqir" userId="7a2e5a48da7296fd" providerId="LiveId" clId="{EC310887-D520-4E51-B1CC-8849741FC6BA}" dt="2023-10-07T18:29:46.950" v="2485" actId="207"/>
          <ac:spMkLst>
            <pc:docMk/>
            <pc:sldMk cId="1953447587" sldId="308"/>
            <ac:spMk id="13" creationId="{D0A686C2-7ACF-B822-0EB3-20C573681F18}"/>
          </ac:spMkLst>
        </pc:spChg>
        <pc:picChg chg="del">
          <ac:chgData name="Zainab Oufqir" userId="7a2e5a48da7296fd" providerId="LiveId" clId="{EC310887-D520-4E51-B1CC-8849741FC6BA}" dt="2023-10-07T18:28:48.231" v="2475" actId="478"/>
          <ac:picMkLst>
            <pc:docMk/>
            <pc:sldMk cId="1953447587" sldId="308"/>
            <ac:picMk id="4" creationId="{C2BDAB35-96E8-853E-9D45-AD496B43BBC8}"/>
          </ac:picMkLst>
        </pc:picChg>
        <pc:picChg chg="add mod">
          <ac:chgData name="Zainab Oufqir" userId="7a2e5a48da7296fd" providerId="LiveId" clId="{EC310887-D520-4E51-B1CC-8849741FC6BA}" dt="2023-10-07T18:30:33.404" v="2489" actId="1076"/>
          <ac:picMkLst>
            <pc:docMk/>
            <pc:sldMk cId="1953447587" sldId="308"/>
            <ac:picMk id="6" creationId="{42C7484D-A141-0118-1D98-0657BFDE818B}"/>
          </ac:picMkLst>
        </pc:picChg>
      </pc:sldChg>
      <pc:sldChg chg="addSp delSp modSp add del mod">
        <pc:chgData name="Zainab Oufqir" userId="7a2e5a48da7296fd" providerId="LiveId" clId="{EC310887-D520-4E51-B1CC-8849741FC6BA}" dt="2023-10-15T21:39:52.741" v="6303" actId="47"/>
        <pc:sldMkLst>
          <pc:docMk/>
          <pc:sldMk cId="1263379129" sldId="309"/>
        </pc:sldMkLst>
        <pc:spChg chg="mod">
          <ac:chgData name="Zainab Oufqir" userId="7a2e5a48da7296fd" providerId="LiveId" clId="{EC310887-D520-4E51-B1CC-8849741FC6BA}" dt="2023-10-07T18:32:47.935" v="2492" actId="20577"/>
          <ac:spMkLst>
            <pc:docMk/>
            <pc:sldMk cId="1263379129" sldId="309"/>
            <ac:spMk id="13" creationId="{D0A686C2-7ACF-B822-0EB3-20C573681F18}"/>
          </ac:spMkLst>
        </pc:spChg>
        <pc:spChg chg="add mod">
          <ac:chgData name="Zainab Oufqir" userId="7a2e5a48da7296fd" providerId="LiveId" clId="{EC310887-D520-4E51-B1CC-8849741FC6BA}" dt="2023-10-07T22:16:23.576" v="3416"/>
          <ac:spMkLst>
            <pc:docMk/>
            <pc:sldMk cId="1263379129" sldId="309"/>
            <ac:spMk id="16" creationId="{C3D57554-0A71-4A30-2DC7-D78DF1D3B09F}"/>
          </ac:spMkLst>
        </pc:spChg>
        <pc:picChg chg="add mod">
          <ac:chgData name="Zainab Oufqir" userId="7a2e5a48da7296fd" providerId="LiveId" clId="{EC310887-D520-4E51-B1CC-8849741FC6BA}" dt="2023-10-07T18:35:10.036" v="2506" actId="14100"/>
          <ac:picMkLst>
            <pc:docMk/>
            <pc:sldMk cId="1263379129" sldId="309"/>
            <ac:picMk id="4" creationId="{9F36C5A0-FC5B-93A5-48F8-F1F9B4ECDD77}"/>
          </ac:picMkLst>
        </pc:picChg>
        <pc:picChg chg="del">
          <ac:chgData name="Zainab Oufqir" userId="7a2e5a48da7296fd" providerId="LiveId" clId="{EC310887-D520-4E51-B1CC-8849741FC6BA}" dt="2023-10-07T18:32:44.964" v="2491" actId="478"/>
          <ac:picMkLst>
            <pc:docMk/>
            <pc:sldMk cId="1263379129" sldId="309"/>
            <ac:picMk id="6" creationId="{42C7484D-A141-0118-1D98-0657BFDE818B}"/>
          </ac:picMkLst>
        </pc:picChg>
        <pc:picChg chg="add mod">
          <ac:chgData name="Zainab Oufqir" userId="7a2e5a48da7296fd" providerId="LiveId" clId="{EC310887-D520-4E51-B1CC-8849741FC6BA}" dt="2023-10-07T18:34:52.730" v="2505" actId="1076"/>
          <ac:picMkLst>
            <pc:docMk/>
            <pc:sldMk cId="1263379129" sldId="309"/>
            <ac:picMk id="12" creationId="{62E5F909-DF74-F4DA-1A9E-1060E0DE13C7}"/>
          </ac:picMkLst>
        </pc:picChg>
        <pc:picChg chg="add del">
          <ac:chgData name="Zainab Oufqir" userId="7a2e5a48da7296fd" providerId="LiveId" clId="{EC310887-D520-4E51-B1CC-8849741FC6BA}" dt="2023-10-07T18:35:14.151" v="2508" actId="22"/>
          <ac:picMkLst>
            <pc:docMk/>
            <pc:sldMk cId="1263379129" sldId="309"/>
            <ac:picMk id="15" creationId="{EC0CA1D1-2381-357E-C1FF-8C2BE73D2831}"/>
          </ac:picMkLst>
        </pc:picChg>
      </pc:sldChg>
      <pc:sldChg chg="addSp delSp modSp add del mod ord">
        <pc:chgData name="Zainab Oufqir" userId="7a2e5a48da7296fd" providerId="LiveId" clId="{EC310887-D520-4E51-B1CC-8849741FC6BA}" dt="2023-10-15T21:39:52.918" v="6304" actId="47"/>
        <pc:sldMkLst>
          <pc:docMk/>
          <pc:sldMk cId="3160942396" sldId="310"/>
        </pc:sldMkLst>
        <pc:spChg chg="add mod">
          <ac:chgData name="Zainab Oufqir" userId="7a2e5a48da7296fd" providerId="LiveId" clId="{EC310887-D520-4E51-B1CC-8849741FC6BA}" dt="2023-10-07T22:16:24.984" v="3417"/>
          <ac:spMkLst>
            <pc:docMk/>
            <pc:sldMk cId="3160942396" sldId="310"/>
            <ac:spMk id="11" creationId="{24ACBA92-5ACE-961A-E45E-3FAE7901D216}"/>
          </ac:spMkLst>
        </pc:spChg>
        <pc:spChg chg="mod">
          <ac:chgData name="Zainab Oufqir" userId="7a2e5a48da7296fd" providerId="LiveId" clId="{EC310887-D520-4E51-B1CC-8849741FC6BA}" dt="2023-10-07T18:39:25.852" v="2555" actId="207"/>
          <ac:spMkLst>
            <pc:docMk/>
            <pc:sldMk cId="3160942396" sldId="310"/>
            <ac:spMk id="13" creationId="{D0A686C2-7ACF-B822-0EB3-20C573681F18}"/>
          </ac:spMkLst>
        </pc:spChg>
        <pc:picChg chg="add mod">
          <ac:chgData name="Zainab Oufqir" userId="7a2e5a48da7296fd" providerId="LiveId" clId="{EC310887-D520-4E51-B1CC-8849741FC6BA}" dt="2023-10-07T18:38:45.402" v="2548" actId="1076"/>
          <ac:picMkLst>
            <pc:docMk/>
            <pc:sldMk cId="3160942396" sldId="310"/>
            <ac:picMk id="4" creationId="{4857A5BC-A32B-B76E-BF47-44E7FB45C16B}"/>
          </ac:picMkLst>
        </pc:picChg>
        <pc:picChg chg="del">
          <ac:chgData name="Zainab Oufqir" userId="7a2e5a48da7296fd" providerId="LiveId" clId="{EC310887-D520-4E51-B1CC-8849741FC6BA}" dt="2023-10-07T18:35:24.126" v="2514" actId="478"/>
          <ac:picMkLst>
            <pc:docMk/>
            <pc:sldMk cId="3160942396" sldId="310"/>
            <ac:picMk id="6" creationId="{42C7484D-A141-0118-1D98-0657BFDE818B}"/>
          </ac:picMkLst>
        </pc:picChg>
      </pc:sldChg>
      <pc:sldChg chg="addSp delSp modSp add del mod">
        <pc:chgData name="Zainab Oufqir" userId="7a2e5a48da7296fd" providerId="LiveId" clId="{EC310887-D520-4E51-B1CC-8849741FC6BA}" dt="2023-10-15T21:39:53.122" v="6305" actId="47"/>
        <pc:sldMkLst>
          <pc:docMk/>
          <pc:sldMk cId="4134825604" sldId="311"/>
        </pc:sldMkLst>
        <pc:spChg chg="mod">
          <ac:chgData name="Zainab Oufqir" userId="7a2e5a48da7296fd" providerId="LiveId" clId="{EC310887-D520-4E51-B1CC-8849741FC6BA}" dt="2023-10-07T18:40:49.291" v="2561" actId="20577"/>
          <ac:spMkLst>
            <pc:docMk/>
            <pc:sldMk cId="4134825604" sldId="311"/>
            <ac:spMk id="13" creationId="{D0A686C2-7ACF-B822-0EB3-20C573681F18}"/>
          </ac:spMkLst>
        </pc:spChg>
        <pc:spChg chg="add mod">
          <ac:chgData name="Zainab Oufqir" userId="7a2e5a48da7296fd" providerId="LiveId" clId="{EC310887-D520-4E51-B1CC-8849741FC6BA}" dt="2023-10-07T22:16:26.064" v="3418"/>
          <ac:spMkLst>
            <pc:docMk/>
            <pc:sldMk cId="4134825604" sldId="311"/>
            <ac:spMk id="14" creationId="{2A8718D6-4945-D881-3DFC-921B11833144}"/>
          </ac:spMkLst>
        </pc:spChg>
        <pc:picChg chg="del">
          <ac:chgData name="Zainab Oufqir" userId="7a2e5a48da7296fd" providerId="LiveId" clId="{EC310887-D520-4E51-B1CC-8849741FC6BA}" dt="2023-10-07T18:40:51.302" v="2562" actId="478"/>
          <ac:picMkLst>
            <pc:docMk/>
            <pc:sldMk cId="4134825604" sldId="311"/>
            <ac:picMk id="4" creationId="{4857A5BC-A32B-B76E-BF47-44E7FB45C16B}"/>
          </ac:picMkLst>
        </pc:picChg>
        <pc:picChg chg="add mod">
          <ac:chgData name="Zainab Oufqir" userId="7a2e5a48da7296fd" providerId="LiveId" clId="{EC310887-D520-4E51-B1CC-8849741FC6BA}" dt="2023-10-07T18:42:47.652" v="2568" actId="1076"/>
          <ac:picMkLst>
            <pc:docMk/>
            <pc:sldMk cId="4134825604" sldId="311"/>
            <ac:picMk id="6" creationId="{AA4F1C9A-E343-12A4-AC87-CDC607A5BD81}"/>
          </ac:picMkLst>
        </pc:picChg>
        <pc:picChg chg="add mod">
          <ac:chgData name="Zainab Oufqir" userId="7a2e5a48da7296fd" providerId="LiveId" clId="{EC310887-D520-4E51-B1CC-8849741FC6BA}" dt="2023-10-07T18:42:33.310" v="2567" actId="1076"/>
          <ac:picMkLst>
            <pc:docMk/>
            <pc:sldMk cId="4134825604" sldId="311"/>
            <ac:picMk id="12" creationId="{2559289C-CF9C-D704-A0C0-0B1A93952E68}"/>
          </ac:picMkLst>
        </pc:picChg>
      </pc:sldChg>
      <pc:sldChg chg="addSp delSp modSp add del mod">
        <pc:chgData name="Zainab Oufqir" userId="7a2e5a48da7296fd" providerId="LiveId" clId="{EC310887-D520-4E51-B1CC-8849741FC6BA}" dt="2023-10-15T21:39:54.298" v="6310" actId="47"/>
        <pc:sldMkLst>
          <pc:docMk/>
          <pc:sldMk cId="2144952093" sldId="312"/>
        </pc:sldMkLst>
        <pc:spChg chg="mod">
          <ac:chgData name="Zainab Oufqir" userId="7a2e5a48da7296fd" providerId="LiveId" clId="{EC310887-D520-4E51-B1CC-8849741FC6BA}" dt="2023-10-07T19:15:50.374" v="2572"/>
          <ac:spMkLst>
            <pc:docMk/>
            <pc:sldMk cId="2144952093" sldId="312"/>
            <ac:spMk id="2" creationId="{B751F845-1FB3-7BD0-AFE6-BC8911CEE9F8}"/>
          </ac:spMkLst>
        </pc:spChg>
        <pc:spChg chg="add mod">
          <ac:chgData name="Zainab Oufqir" userId="7a2e5a48da7296fd" providerId="LiveId" clId="{EC310887-D520-4E51-B1CC-8849741FC6BA}" dt="2023-10-07T22:16:28.817" v="3420"/>
          <ac:spMkLst>
            <pc:docMk/>
            <pc:sldMk cId="2144952093" sldId="312"/>
            <ac:spMk id="11" creationId="{111C4445-1471-6C36-8EA5-DFC2F4153CEE}"/>
          </ac:spMkLst>
        </pc:spChg>
        <pc:spChg chg="mod">
          <ac:chgData name="Zainab Oufqir" userId="7a2e5a48da7296fd" providerId="LiveId" clId="{EC310887-D520-4E51-B1CC-8849741FC6BA}" dt="2023-10-07T20:57:07.485" v="2689" actId="207"/>
          <ac:spMkLst>
            <pc:docMk/>
            <pc:sldMk cId="2144952093" sldId="312"/>
            <ac:spMk id="13" creationId="{D0A686C2-7ACF-B822-0EB3-20C573681F18}"/>
          </ac:spMkLst>
        </pc:spChg>
        <pc:picChg chg="add del mod">
          <ac:chgData name="Zainab Oufqir" userId="7a2e5a48da7296fd" providerId="LiveId" clId="{EC310887-D520-4E51-B1CC-8849741FC6BA}" dt="2023-10-07T20:56:23.829" v="2681" actId="478"/>
          <ac:picMkLst>
            <pc:docMk/>
            <pc:sldMk cId="2144952093" sldId="312"/>
            <ac:picMk id="4" creationId="{964BCB49-9A40-F9A1-CE48-700361D1F77B}"/>
          </ac:picMkLst>
        </pc:picChg>
        <pc:picChg chg="del">
          <ac:chgData name="Zainab Oufqir" userId="7a2e5a48da7296fd" providerId="LiveId" clId="{EC310887-D520-4E51-B1CC-8849741FC6BA}" dt="2023-10-07T18:42:52.801" v="2571" actId="478"/>
          <ac:picMkLst>
            <pc:docMk/>
            <pc:sldMk cId="2144952093" sldId="312"/>
            <ac:picMk id="6" creationId="{AA4F1C9A-E343-12A4-AC87-CDC607A5BD81}"/>
          </ac:picMkLst>
        </pc:picChg>
        <pc:picChg chg="del">
          <ac:chgData name="Zainab Oufqir" userId="7a2e5a48da7296fd" providerId="LiveId" clId="{EC310887-D520-4E51-B1CC-8849741FC6BA}" dt="2023-10-07T18:42:52.275" v="2570" actId="478"/>
          <ac:picMkLst>
            <pc:docMk/>
            <pc:sldMk cId="2144952093" sldId="312"/>
            <ac:picMk id="12" creationId="{2559289C-CF9C-D704-A0C0-0B1A93952E68}"/>
          </ac:picMkLst>
        </pc:picChg>
      </pc:sldChg>
      <pc:sldChg chg="addSp delSp modSp add del mod ord">
        <pc:chgData name="Zainab Oufqir" userId="7a2e5a48da7296fd" providerId="LiveId" clId="{EC310887-D520-4E51-B1CC-8849741FC6BA}" dt="2023-10-15T21:39:54.062" v="6309" actId="47"/>
        <pc:sldMkLst>
          <pc:docMk/>
          <pc:sldMk cId="1396672482" sldId="313"/>
        </pc:sldMkLst>
        <pc:spChg chg="mod">
          <ac:chgData name="Zainab Oufqir" userId="7a2e5a48da7296fd" providerId="LiveId" clId="{EC310887-D520-4E51-B1CC-8849741FC6BA}" dt="2023-10-07T20:56:07.638" v="2676" actId="20577"/>
          <ac:spMkLst>
            <pc:docMk/>
            <pc:sldMk cId="1396672482" sldId="313"/>
            <ac:spMk id="13" creationId="{D0A686C2-7ACF-B822-0EB3-20C573681F18}"/>
          </ac:spMkLst>
        </pc:spChg>
        <pc:spChg chg="add mod">
          <ac:chgData name="Zainab Oufqir" userId="7a2e5a48da7296fd" providerId="LiveId" clId="{EC310887-D520-4E51-B1CC-8849741FC6BA}" dt="2023-10-07T22:16:27.351" v="3419"/>
          <ac:spMkLst>
            <pc:docMk/>
            <pc:sldMk cId="1396672482" sldId="313"/>
            <ac:spMk id="14" creationId="{AD028A77-2811-9158-DB7E-B26E44A21307}"/>
          </ac:spMkLst>
        </pc:spChg>
        <pc:picChg chg="del mod">
          <ac:chgData name="Zainab Oufqir" userId="7a2e5a48da7296fd" providerId="LiveId" clId="{EC310887-D520-4E51-B1CC-8849741FC6BA}" dt="2023-10-07T20:58:54.134" v="2690" actId="478"/>
          <ac:picMkLst>
            <pc:docMk/>
            <pc:sldMk cId="1396672482" sldId="313"/>
            <ac:picMk id="4" creationId="{964BCB49-9A40-F9A1-CE48-700361D1F77B}"/>
          </ac:picMkLst>
        </pc:picChg>
        <pc:picChg chg="add del mod">
          <ac:chgData name="Zainab Oufqir" userId="7a2e5a48da7296fd" providerId="LiveId" clId="{EC310887-D520-4E51-B1CC-8849741FC6BA}" dt="2023-10-07T20:59:40.641" v="2693" actId="478"/>
          <ac:picMkLst>
            <pc:docMk/>
            <pc:sldMk cId="1396672482" sldId="313"/>
            <ac:picMk id="6" creationId="{E2048C9D-98CA-3C15-82C5-BFBF4A7199EE}"/>
          </ac:picMkLst>
        </pc:picChg>
        <pc:picChg chg="add mod">
          <ac:chgData name="Zainab Oufqir" userId="7a2e5a48da7296fd" providerId="LiveId" clId="{EC310887-D520-4E51-B1CC-8849741FC6BA}" dt="2023-10-07T20:59:42.205" v="2695" actId="1076"/>
          <ac:picMkLst>
            <pc:docMk/>
            <pc:sldMk cId="1396672482" sldId="313"/>
            <ac:picMk id="12" creationId="{2FCC58CF-6DF9-1457-14E9-C346621E5B33}"/>
          </ac:picMkLst>
        </pc:picChg>
      </pc:sldChg>
      <pc:sldChg chg="addSp delSp modSp add del mod ord">
        <pc:chgData name="Zainab Oufqir" userId="7a2e5a48da7296fd" providerId="LiveId" clId="{EC310887-D520-4E51-B1CC-8849741FC6BA}" dt="2023-10-15T21:39:54.621" v="6311" actId="47"/>
        <pc:sldMkLst>
          <pc:docMk/>
          <pc:sldMk cId="2096617250" sldId="314"/>
        </pc:sldMkLst>
        <pc:spChg chg="add del">
          <ac:chgData name="Zainab Oufqir" userId="7a2e5a48da7296fd" providerId="LiveId" clId="{EC310887-D520-4E51-B1CC-8849741FC6BA}" dt="2023-10-07T21:11:21.081" v="2813"/>
          <ac:spMkLst>
            <pc:docMk/>
            <pc:sldMk cId="2096617250" sldId="314"/>
            <ac:spMk id="6" creationId="{58B79F93-ABF1-C570-3809-3BB89BEFE691}"/>
          </ac:spMkLst>
        </pc:spChg>
        <pc:spChg chg="add mod">
          <ac:chgData name="Zainab Oufqir" userId="7a2e5a48da7296fd" providerId="LiveId" clId="{EC310887-D520-4E51-B1CC-8849741FC6BA}" dt="2023-10-07T22:16:30.220" v="3421"/>
          <ac:spMkLst>
            <pc:docMk/>
            <pc:sldMk cId="2096617250" sldId="314"/>
            <ac:spMk id="11" creationId="{2C46A9F4-8651-F1DE-7906-6B1976EA197B}"/>
          </ac:spMkLst>
        </pc:spChg>
        <pc:spChg chg="mod">
          <ac:chgData name="Zainab Oufqir" userId="7a2e5a48da7296fd" providerId="LiveId" clId="{EC310887-D520-4E51-B1CC-8849741FC6BA}" dt="2023-10-07T21:11:40.386" v="2823" actId="20577"/>
          <ac:spMkLst>
            <pc:docMk/>
            <pc:sldMk cId="2096617250" sldId="314"/>
            <ac:spMk id="13" creationId="{D0A686C2-7ACF-B822-0EB3-20C573681F18}"/>
          </ac:spMkLst>
        </pc:spChg>
        <pc:picChg chg="add mod">
          <ac:chgData name="Zainab Oufqir" userId="7a2e5a48da7296fd" providerId="LiveId" clId="{EC310887-D520-4E51-B1CC-8849741FC6BA}" dt="2023-10-07T21:11:43.843" v="2825" actId="1076"/>
          <ac:picMkLst>
            <pc:docMk/>
            <pc:sldMk cId="2096617250" sldId="314"/>
            <ac:picMk id="4" creationId="{CDB690F0-31EB-9CC8-5DEB-7FE787481FA1}"/>
          </ac:picMkLst>
        </pc:picChg>
        <pc:picChg chg="del">
          <ac:chgData name="Zainab Oufqir" userId="7a2e5a48da7296fd" providerId="LiveId" clId="{EC310887-D520-4E51-B1CC-8849741FC6BA}" dt="2023-10-07T21:04:34.057" v="2699" actId="478"/>
          <ac:picMkLst>
            <pc:docMk/>
            <pc:sldMk cId="2096617250" sldId="314"/>
            <ac:picMk id="12" creationId="{2FCC58CF-6DF9-1457-14E9-C346621E5B33}"/>
          </ac:picMkLst>
        </pc:picChg>
      </pc:sldChg>
      <pc:sldChg chg="addSp delSp modSp add del mod">
        <pc:chgData name="Zainab Oufqir" userId="7a2e5a48da7296fd" providerId="LiveId" clId="{EC310887-D520-4E51-B1CC-8849741FC6BA}" dt="2023-10-15T21:39:54.853" v="6312" actId="47"/>
        <pc:sldMkLst>
          <pc:docMk/>
          <pc:sldMk cId="2125741046" sldId="315"/>
        </pc:sldMkLst>
        <pc:spChg chg="add mod">
          <ac:chgData name="Zainab Oufqir" userId="7a2e5a48da7296fd" providerId="LiveId" clId="{EC310887-D520-4E51-B1CC-8849741FC6BA}" dt="2023-10-07T22:16:31.859" v="3422"/>
          <ac:spMkLst>
            <pc:docMk/>
            <pc:sldMk cId="2125741046" sldId="315"/>
            <ac:spMk id="3" creationId="{FA6A2470-EF6C-8171-4F29-CBA62326707A}"/>
          </ac:spMkLst>
        </pc:spChg>
        <pc:spChg chg="mod">
          <ac:chgData name="Zainab Oufqir" userId="7a2e5a48da7296fd" providerId="LiveId" clId="{EC310887-D520-4E51-B1CC-8849741FC6BA}" dt="2023-10-07T21:18:39.844" v="2870" actId="207"/>
          <ac:spMkLst>
            <pc:docMk/>
            <pc:sldMk cId="2125741046" sldId="315"/>
            <ac:spMk id="13" creationId="{D0A686C2-7ACF-B822-0EB3-20C573681F18}"/>
          </ac:spMkLst>
        </pc:spChg>
        <pc:picChg chg="del">
          <ac:chgData name="Zainab Oufqir" userId="7a2e5a48da7296fd" providerId="LiveId" clId="{EC310887-D520-4E51-B1CC-8849741FC6BA}" dt="2023-10-07T21:12:27.746" v="2830" actId="478"/>
          <ac:picMkLst>
            <pc:docMk/>
            <pc:sldMk cId="2125741046" sldId="315"/>
            <ac:picMk id="4" creationId="{CDB690F0-31EB-9CC8-5DEB-7FE787481FA1}"/>
          </ac:picMkLst>
        </pc:picChg>
      </pc:sldChg>
      <pc:sldChg chg="add del ord">
        <pc:chgData name="Zainab Oufqir" userId="7a2e5a48da7296fd" providerId="LiveId" clId="{EC310887-D520-4E51-B1CC-8849741FC6BA}" dt="2023-10-07T21:12:17.854" v="2828" actId="47"/>
        <pc:sldMkLst>
          <pc:docMk/>
          <pc:sldMk cId="2858918166" sldId="315"/>
        </pc:sldMkLst>
      </pc:sldChg>
      <pc:sldChg chg="addSp delSp modSp add del mod">
        <pc:chgData name="Zainab Oufqir" userId="7a2e5a48da7296fd" providerId="LiveId" clId="{EC310887-D520-4E51-B1CC-8849741FC6BA}" dt="2023-10-15T21:39:55.315" v="6314" actId="47"/>
        <pc:sldMkLst>
          <pc:docMk/>
          <pc:sldMk cId="1595850733" sldId="316"/>
        </pc:sldMkLst>
        <pc:spChg chg="mod">
          <ac:chgData name="Zainab Oufqir" userId="7a2e5a48da7296fd" providerId="LiveId" clId="{EC310887-D520-4E51-B1CC-8849741FC6BA}" dt="2023-10-07T21:19:04.151" v="2879" actId="20577"/>
          <ac:spMkLst>
            <pc:docMk/>
            <pc:sldMk cId="1595850733" sldId="316"/>
            <ac:spMk id="13" creationId="{D0A686C2-7ACF-B822-0EB3-20C573681F18}"/>
          </ac:spMkLst>
        </pc:spChg>
        <pc:spChg chg="add mod">
          <ac:chgData name="Zainab Oufqir" userId="7a2e5a48da7296fd" providerId="LiveId" clId="{EC310887-D520-4E51-B1CC-8849741FC6BA}" dt="2023-10-07T22:16:34.192" v="3424"/>
          <ac:spMkLst>
            <pc:docMk/>
            <pc:sldMk cId="1595850733" sldId="316"/>
            <ac:spMk id="17" creationId="{2B75C6B8-6EA6-FF26-260C-5F0C1CCFAEDA}"/>
          </ac:spMkLst>
        </pc:spChg>
        <pc:picChg chg="add del mod">
          <ac:chgData name="Zainab Oufqir" userId="7a2e5a48da7296fd" providerId="LiveId" clId="{EC310887-D520-4E51-B1CC-8849741FC6BA}" dt="2023-10-07T21:21:54.411" v="2890" actId="478"/>
          <ac:picMkLst>
            <pc:docMk/>
            <pc:sldMk cId="1595850733" sldId="316"/>
            <ac:picMk id="4" creationId="{003CAE55-1E58-4F64-4D68-ED1AB088C723}"/>
          </ac:picMkLst>
        </pc:picChg>
        <pc:picChg chg="add del mod">
          <ac:chgData name="Zainab Oufqir" userId="7a2e5a48da7296fd" providerId="LiveId" clId="{EC310887-D520-4E51-B1CC-8849741FC6BA}" dt="2023-10-07T21:21:53.073" v="2889" actId="478"/>
          <ac:picMkLst>
            <pc:docMk/>
            <pc:sldMk cId="1595850733" sldId="316"/>
            <ac:picMk id="11" creationId="{46A7CFF9-8BA0-549F-E7B5-5833C58B8F7D}"/>
          </ac:picMkLst>
        </pc:picChg>
        <pc:picChg chg="add mod">
          <ac:chgData name="Zainab Oufqir" userId="7a2e5a48da7296fd" providerId="LiveId" clId="{EC310887-D520-4E51-B1CC-8849741FC6BA}" dt="2023-10-07T21:22:38.519" v="2900" actId="1076"/>
          <ac:picMkLst>
            <pc:docMk/>
            <pc:sldMk cId="1595850733" sldId="316"/>
            <ac:picMk id="14" creationId="{20524E56-3251-E357-5187-52409B3F5C8D}"/>
          </ac:picMkLst>
        </pc:picChg>
        <pc:picChg chg="add mod">
          <ac:chgData name="Zainab Oufqir" userId="7a2e5a48da7296fd" providerId="LiveId" clId="{EC310887-D520-4E51-B1CC-8849741FC6BA}" dt="2023-10-07T21:22:36.060" v="2898" actId="1076"/>
          <ac:picMkLst>
            <pc:docMk/>
            <pc:sldMk cId="1595850733" sldId="316"/>
            <ac:picMk id="16" creationId="{88873B41-9831-A1B2-A888-3075BDB58AB8}"/>
          </ac:picMkLst>
        </pc:picChg>
      </pc:sldChg>
      <pc:sldChg chg="addSp delSp modSp add del mod ord">
        <pc:chgData name="Zainab Oufqir" userId="7a2e5a48da7296fd" providerId="LiveId" clId="{EC310887-D520-4E51-B1CC-8849741FC6BA}" dt="2023-10-15T21:39:55.066" v="6313" actId="47"/>
        <pc:sldMkLst>
          <pc:docMk/>
          <pc:sldMk cId="2234850721" sldId="317"/>
        </pc:sldMkLst>
        <pc:spChg chg="add mod">
          <ac:chgData name="Zainab Oufqir" userId="7a2e5a48da7296fd" providerId="LiveId" clId="{EC310887-D520-4E51-B1CC-8849741FC6BA}" dt="2023-10-07T22:16:33.107" v="3423"/>
          <ac:spMkLst>
            <pc:docMk/>
            <pc:sldMk cId="2234850721" sldId="317"/>
            <ac:spMk id="3" creationId="{6007CBAB-5A32-EFBB-9152-81B346194FAB}"/>
          </ac:spMkLst>
        </pc:spChg>
        <pc:picChg chg="add del">
          <ac:chgData name="Zainab Oufqir" userId="7a2e5a48da7296fd" providerId="LiveId" clId="{EC310887-D520-4E51-B1CC-8849741FC6BA}" dt="2023-10-07T21:21:50.062" v="2888" actId="478"/>
          <ac:picMkLst>
            <pc:docMk/>
            <pc:sldMk cId="2234850721" sldId="317"/>
            <ac:picMk id="4" creationId="{003CAE55-1E58-4F64-4D68-ED1AB088C723}"/>
          </ac:picMkLst>
        </pc:picChg>
      </pc:sldChg>
      <pc:sldChg chg="addSp delSp modSp add del mod">
        <pc:chgData name="Zainab Oufqir" userId="7a2e5a48da7296fd" providerId="LiveId" clId="{EC310887-D520-4E51-B1CC-8849741FC6BA}" dt="2023-10-15T21:39:55.841" v="6316" actId="47"/>
        <pc:sldMkLst>
          <pc:docMk/>
          <pc:sldMk cId="190529223" sldId="318"/>
        </pc:sldMkLst>
        <pc:spChg chg="mod">
          <ac:chgData name="Zainab Oufqir" userId="7a2e5a48da7296fd" providerId="LiveId" clId="{EC310887-D520-4E51-B1CC-8849741FC6BA}" dt="2023-10-07T21:32:05.274" v="2904"/>
          <ac:spMkLst>
            <pc:docMk/>
            <pc:sldMk cId="190529223" sldId="318"/>
            <ac:spMk id="2" creationId="{B751F845-1FB3-7BD0-AFE6-BC8911CEE9F8}"/>
          </ac:spMkLst>
        </pc:spChg>
        <pc:spChg chg="add mod">
          <ac:chgData name="Zainab Oufqir" userId="7a2e5a48da7296fd" providerId="LiveId" clId="{EC310887-D520-4E51-B1CC-8849741FC6BA}" dt="2023-10-07T22:16:35.860" v="3425"/>
          <ac:spMkLst>
            <pc:docMk/>
            <pc:sldMk cId="190529223" sldId="318"/>
            <ac:spMk id="6" creationId="{EC86572D-F94B-20C3-A2D4-82F7C77A13F7}"/>
          </ac:spMkLst>
        </pc:spChg>
        <pc:spChg chg="mod">
          <ac:chgData name="Zainab Oufqir" userId="7a2e5a48da7296fd" providerId="LiveId" clId="{EC310887-D520-4E51-B1CC-8849741FC6BA}" dt="2023-10-07T21:33:21.727" v="2912" actId="20577"/>
          <ac:spMkLst>
            <pc:docMk/>
            <pc:sldMk cId="190529223" sldId="318"/>
            <ac:spMk id="13" creationId="{D0A686C2-7ACF-B822-0EB3-20C573681F18}"/>
          </ac:spMkLst>
        </pc:spChg>
        <pc:picChg chg="add mod">
          <ac:chgData name="Zainab Oufqir" userId="7a2e5a48da7296fd" providerId="LiveId" clId="{EC310887-D520-4E51-B1CC-8849741FC6BA}" dt="2023-10-07T21:50:31.234" v="3055" actId="14100"/>
          <ac:picMkLst>
            <pc:docMk/>
            <pc:sldMk cId="190529223" sldId="318"/>
            <ac:picMk id="4" creationId="{6A6F974D-07C4-3C62-1E2D-6BEED0843E68}"/>
          </ac:picMkLst>
        </pc:picChg>
        <pc:picChg chg="del">
          <ac:chgData name="Zainab Oufqir" userId="7a2e5a48da7296fd" providerId="LiveId" clId="{EC310887-D520-4E51-B1CC-8849741FC6BA}" dt="2023-10-07T21:23:10.668" v="2903" actId="478"/>
          <ac:picMkLst>
            <pc:docMk/>
            <pc:sldMk cId="190529223" sldId="318"/>
            <ac:picMk id="14" creationId="{20524E56-3251-E357-5187-52409B3F5C8D}"/>
          </ac:picMkLst>
        </pc:picChg>
        <pc:picChg chg="del">
          <ac:chgData name="Zainab Oufqir" userId="7a2e5a48da7296fd" providerId="LiveId" clId="{EC310887-D520-4E51-B1CC-8849741FC6BA}" dt="2023-10-07T21:23:10.157" v="2902" actId="478"/>
          <ac:picMkLst>
            <pc:docMk/>
            <pc:sldMk cId="190529223" sldId="318"/>
            <ac:picMk id="16" creationId="{88873B41-9831-A1B2-A888-3075BDB58AB8}"/>
          </ac:picMkLst>
        </pc:picChg>
      </pc:sldChg>
      <pc:sldChg chg="addSp delSp modSp add del mod">
        <pc:chgData name="Zainab Oufqir" userId="7a2e5a48da7296fd" providerId="LiveId" clId="{EC310887-D520-4E51-B1CC-8849741FC6BA}" dt="2023-10-15T21:39:56.677" v="6317" actId="47"/>
        <pc:sldMkLst>
          <pc:docMk/>
          <pc:sldMk cId="3486257387" sldId="319"/>
        </pc:sldMkLst>
        <pc:spChg chg="add del">
          <ac:chgData name="Zainab Oufqir" userId="7a2e5a48da7296fd" providerId="LiveId" clId="{EC310887-D520-4E51-B1CC-8849741FC6BA}" dt="2023-10-07T21:37:26.311" v="2923" actId="478"/>
          <ac:spMkLst>
            <pc:docMk/>
            <pc:sldMk cId="3486257387" sldId="319"/>
            <ac:spMk id="11" creationId="{8566E65E-49D5-29A0-D929-87276C7F5333}"/>
          </ac:spMkLst>
        </pc:spChg>
        <pc:spChg chg="add mod">
          <ac:chgData name="Zainab Oufqir" userId="7a2e5a48da7296fd" providerId="LiveId" clId="{EC310887-D520-4E51-B1CC-8849741FC6BA}" dt="2023-10-07T21:38:29.430" v="2933" actId="692"/>
          <ac:spMkLst>
            <pc:docMk/>
            <pc:sldMk cId="3486257387" sldId="319"/>
            <ac:spMk id="12" creationId="{96C0B8E8-6FE7-C077-56C4-FACA0BF07FBC}"/>
          </ac:spMkLst>
        </pc:spChg>
        <pc:spChg chg="mod">
          <ac:chgData name="Zainab Oufqir" userId="7a2e5a48da7296fd" providerId="LiveId" clId="{EC310887-D520-4E51-B1CC-8849741FC6BA}" dt="2023-10-07T21:38:46.987" v="2936" actId="15"/>
          <ac:spMkLst>
            <pc:docMk/>
            <pc:sldMk cId="3486257387" sldId="319"/>
            <ac:spMk id="13" creationId="{D0A686C2-7ACF-B822-0EB3-20C573681F18}"/>
          </ac:spMkLst>
        </pc:spChg>
        <pc:spChg chg="add del mod">
          <ac:chgData name="Zainab Oufqir" userId="7a2e5a48da7296fd" providerId="LiveId" clId="{EC310887-D520-4E51-B1CC-8849741FC6BA}" dt="2023-10-07T21:39:25.825" v="2949"/>
          <ac:spMkLst>
            <pc:docMk/>
            <pc:sldMk cId="3486257387" sldId="319"/>
            <ac:spMk id="14" creationId="{A117F441-F3A6-E21D-24AB-972D6DCB6BAE}"/>
          </ac:spMkLst>
        </pc:spChg>
        <pc:spChg chg="add del mod">
          <ac:chgData name="Zainab Oufqir" userId="7a2e5a48da7296fd" providerId="LiveId" clId="{EC310887-D520-4E51-B1CC-8849741FC6BA}" dt="2023-10-07T21:39:25.826" v="2951"/>
          <ac:spMkLst>
            <pc:docMk/>
            <pc:sldMk cId="3486257387" sldId="319"/>
            <ac:spMk id="15" creationId="{2217E18B-3A0A-9C4C-8D20-F53680C58F35}"/>
          </ac:spMkLst>
        </pc:spChg>
        <pc:spChg chg="add mod">
          <ac:chgData name="Zainab Oufqir" userId="7a2e5a48da7296fd" providerId="LiveId" clId="{EC310887-D520-4E51-B1CC-8849741FC6BA}" dt="2023-10-07T21:42:35.280" v="3008" actId="108"/>
          <ac:spMkLst>
            <pc:docMk/>
            <pc:sldMk cId="3486257387" sldId="319"/>
            <ac:spMk id="16" creationId="{5E4B175C-09DA-C18E-12B6-553104EC9991}"/>
          </ac:spMkLst>
        </pc:spChg>
        <pc:spChg chg="add mod">
          <ac:chgData name="Zainab Oufqir" userId="7a2e5a48da7296fd" providerId="LiveId" clId="{EC310887-D520-4E51-B1CC-8849741FC6BA}" dt="2023-10-07T21:39:44.921" v="2954" actId="14100"/>
          <ac:spMkLst>
            <pc:docMk/>
            <pc:sldMk cId="3486257387" sldId="319"/>
            <ac:spMk id="17" creationId="{E70F71F2-1718-1E4F-84E4-930DD3AB15E4}"/>
          </ac:spMkLst>
        </pc:spChg>
        <pc:spChg chg="add mod">
          <ac:chgData name="Zainab Oufqir" userId="7a2e5a48da7296fd" providerId="LiveId" clId="{EC310887-D520-4E51-B1CC-8849741FC6BA}" dt="2023-10-07T21:42:38.995" v="3009" actId="108"/>
          <ac:spMkLst>
            <pc:docMk/>
            <pc:sldMk cId="3486257387" sldId="319"/>
            <ac:spMk id="18" creationId="{61B0C79A-D62E-84FA-35D0-65DFE2158A41}"/>
          </ac:spMkLst>
        </pc:spChg>
        <pc:spChg chg="add mod">
          <ac:chgData name="Zainab Oufqir" userId="7a2e5a48da7296fd" providerId="LiveId" clId="{EC310887-D520-4E51-B1CC-8849741FC6BA}" dt="2023-10-07T21:40:23.632" v="2966" actId="14100"/>
          <ac:spMkLst>
            <pc:docMk/>
            <pc:sldMk cId="3486257387" sldId="319"/>
            <ac:spMk id="19" creationId="{BA2E2DF1-9690-CEFC-592E-0E81FD2C49F1}"/>
          </ac:spMkLst>
        </pc:spChg>
        <pc:spChg chg="add mod">
          <ac:chgData name="Zainab Oufqir" userId="7a2e5a48da7296fd" providerId="LiveId" clId="{EC310887-D520-4E51-B1CC-8849741FC6BA}" dt="2023-10-07T21:42:41.646" v="3010" actId="108"/>
          <ac:spMkLst>
            <pc:docMk/>
            <pc:sldMk cId="3486257387" sldId="319"/>
            <ac:spMk id="20" creationId="{99D1F524-4E83-FD14-4885-7CABAAE4D63B}"/>
          </ac:spMkLst>
        </pc:spChg>
        <pc:spChg chg="add mod">
          <ac:chgData name="Zainab Oufqir" userId="7a2e5a48da7296fd" providerId="LiveId" clId="{EC310887-D520-4E51-B1CC-8849741FC6BA}" dt="2023-10-07T21:40:49.279" v="2975" actId="1076"/>
          <ac:spMkLst>
            <pc:docMk/>
            <pc:sldMk cId="3486257387" sldId="319"/>
            <ac:spMk id="21" creationId="{CD69B2AD-B9EE-5EF2-3D9D-0C1E3032B955}"/>
          </ac:spMkLst>
        </pc:spChg>
        <pc:spChg chg="add mod">
          <ac:chgData name="Zainab Oufqir" userId="7a2e5a48da7296fd" providerId="LiveId" clId="{EC310887-D520-4E51-B1CC-8849741FC6BA}" dt="2023-10-07T21:42:44.168" v="3011" actId="108"/>
          <ac:spMkLst>
            <pc:docMk/>
            <pc:sldMk cId="3486257387" sldId="319"/>
            <ac:spMk id="22" creationId="{A206B737-033A-B311-14C0-7C0EDEFF2BA0}"/>
          </ac:spMkLst>
        </pc:spChg>
        <pc:spChg chg="add mod">
          <ac:chgData name="Zainab Oufqir" userId="7a2e5a48da7296fd" providerId="LiveId" clId="{EC310887-D520-4E51-B1CC-8849741FC6BA}" dt="2023-10-07T22:16:36.823" v="3426"/>
          <ac:spMkLst>
            <pc:docMk/>
            <pc:sldMk cId="3486257387" sldId="319"/>
            <ac:spMk id="23" creationId="{2719E7DF-045C-D1D4-B6F9-5C3E796FC754}"/>
          </ac:spMkLst>
        </pc:spChg>
        <pc:picChg chg="del">
          <ac:chgData name="Zainab Oufqir" userId="7a2e5a48da7296fd" providerId="LiveId" clId="{EC310887-D520-4E51-B1CC-8849741FC6BA}" dt="2023-10-07T21:36:37.682" v="2917" actId="478"/>
          <ac:picMkLst>
            <pc:docMk/>
            <pc:sldMk cId="3486257387" sldId="319"/>
            <ac:picMk id="4" creationId="{6A6F974D-07C4-3C62-1E2D-6BEED0843E68}"/>
          </ac:picMkLst>
        </pc:picChg>
        <pc:picChg chg="add mod">
          <ac:chgData name="Zainab Oufqir" userId="7a2e5a48da7296fd" providerId="LiveId" clId="{EC310887-D520-4E51-B1CC-8849741FC6BA}" dt="2023-10-07T21:36:48.578" v="2921" actId="14100"/>
          <ac:picMkLst>
            <pc:docMk/>
            <pc:sldMk cId="3486257387" sldId="319"/>
            <ac:picMk id="6" creationId="{BC68A131-7FAC-5608-F11E-D218C83FD548}"/>
          </ac:picMkLst>
        </pc:picChg>
      </pc:sldChg>
      <pc:sldChg chg="addSp delSp modSp add del mod ord">
        <pc:chgData name="Zainab Oufqir" userId="7a2e5a48da7296fd" providerId="LiveId" clId="{EC310887-D520-4E51-B1CC-8849741FC6BA}" dt="2023-10-15T21:39:57.035" v="6318" actId="47"/>
        <pc:sldMkLst>
          <pc:docMk/>
          <pc:sldMk cId="3771473822" sldId="320"/>
        </pc:sldMkLst>
        <pc:spChg chg="mod">
          <ac:chgData name="Zainab Oufqir" userId="7a2e5a48da7296fd" providerId="LiveId" clId="{EC310887-D520-4E51-B1CC-8849741FC6BA}" dt="2023-10-07T21:45:28.755" v="3029" actId="20577"/>
          <ac:spMkLst>
            <pc:docMk/>
            <pc:sldMk cId="3771473822" sldId="320"/>
            <ac:spMk id="13" creationId="{D0A686C2-7ACF-B822-0EB3-20C573681F18}"/>
          </ac:spMkLst>
        </pc:spChg>
        <pc:spChg chg="add mod">
          <ac:chgData name="Zainab Oufqir" userId="7a2e5a48da7296fd" providerId="LiveId" clId="{EC310887-D520-4E51-B1CC-8849741FC6BA}" dt="2023-10-07T22:16:38.489" v="3427"/>
          <ac:spMkLst>
            <pc:docMk/>
            <pc:sldMk cId="3771473822" sldId="320"/>
            <ac:spMk id="14" creationId="{58D3342A-B22A-0E6D-67B0-273F97ECC054}"/>
          </ac:spMkLst>
        </pc:spChg>
        <pc:picChg chg="del">
          <ac:chgData name="Zainab Oufqir" userId="7a2e5a48da7296fd" providerId="LiveId" clId="{EC310887-D520-4E51-B1CC-8849741FC6BA}" dt="2023-10-07T21:43:37.551" v="3016" actId="478"/>
          <ac:picMkLst>
            <pc:docMk/>
            <pc:sldMk cId="3771473822" sldId="320"/>
            <ac:picMk id="4" creationId="{6A6F974D-07C4-3C62-1E2D-6BEED0843E68}"/>
          </ac:picMkLst>
        </pc:picChg>
        <pc:picChg chg="add del mod">
          <ac:chgData name="Zainab Oufqir" userId="7a2e5a48da7296fd" providerId="LiveId" clId="{EC310887-D520-4E51-B1CC-8849741FC6BA}" dt="2023-10-07T21:45:10.641" v="3024" actId="478"/>
          <ac:picMkLst>
            <pc:docMk/>
            <pc:sldMk cId="3771473822" sldId="320"/>
            <ac:picMk id="6" creationId="{79D52AC0-6751-7BA3-E74D-CAF9029B42C4}"/>
          </ac:picMkLst>
        </pc:picChg>
        <pc:picChg chg="add">
          <ac:chgData name="Zainab Oufqir" userId="7a2e5a48da7296fd" providerId="LiveId" clId="{EC310887-D520-4E51-B1CC-8849741FC6BA}" dt="2023-10-07T21:45:11.022" v="3025" actId="22"/>
          <ac:picMkLst>
            <pc:docMk/>
            <pc:sldMk cId="3771473822" sldId="320"/>
            <ac:picMk id="12" creationId="{AC9AC71B-07A3-8612-6960-B8D8E6BAF027}"/>
          </ac:picMkLst>
        </pc:picChg>
      </pc:sldChg>
      <pc:sldChg chg="addSp modSp add del mod">
        <pc:chgData name="Zainab Oufqir" userId="7a2e5a48da7296fd" providerId="LiveId" clId="{EC310887-D520-4E51-B1CC-8849741FC6BA}" dt="2023-10-15T21:39:57.840" v="6319" actId="47"/>
        <pc:sldMkLst>
          <pc:docMk/>
          <pc:sldMk cId="1951917711" sldId="321"/>
        </pc:sldMkLst>
        <pc:spChg chg="add mod">
          <ac:chgData name="Zainab Oufqir" userId="7a2e5a48da7296fd" providerId="LiveId" clId="{EC310887-D520-4E51-B1CC-8849741FC6BA}" dt="2023-10-07T22:16:39.239" v="3428"/>
          <ac:spMkLst>
            <pc:docMk/>
            <pc:sldMk cId="1951917711" sldId="321"/>
            <ac:spMk id="6" creationId="{412F5EA9-9E4C-9002-7899-61A1BCF23630}"/>
          </ac:spMkLst>
        </pc:spChg>
        <pc:spChg chg="mod">
          <ac:chgData name="Zainab Oufqir" userId="7a2e5a48da7296fd" providerId="LiveId" clId="{EC310887-D520-4E51-B1CC-8849741FC6BA}" dt="2023-10-07T21:46:08.670" v="3036" actId="20577"/>
          <ac:spMkLst>
            <pc:docMk/>
            <pc:sldMk cId="1951917711" sldId="321"/>
            <ac:spMk id="13" creationId="{D0A686C2-7ACF-B822-0EB3-20C573681F18}"/>
          </ac:spMkLst>
        </pc:spChg>
        <pc:picChg chg="add mod">
          <ac:chgData name="Zainab Oufqir" userId="7a2e5a48da7296fd" providerId="LiveId" clId="{EC310887-D520-4E51-B1CC-8849741FC6BA}" dt="2023-10-07T21:45:58.080" v="3033" actId="1076"/>
          <ac:picMkLst>
            <pc:docMk/>
            <pc:sldMk cId="1951917711" sldId="321"/>
            <ac:picMk id="4" creationId="{D6402D5B-73BE-6D80-7A3B-1B86393D8FC0}"/>
          </ac:picMkLst>
        </pc:picChg>
      </pc:sldChg>
      <pc:sldChg chg="addSp modSp add del mod">
        <pc:chgData name="Zainab Oufqir" userId="7a2e5a48da7296fd" providerId="LiveId" clId="{EC310887-D520-4E51-B1CC-8849741FC6BA}" dt="2023-10-15T21:39:58.463" v="6320" actId="47"/>
        <pc:sldMkLst>
          <pc:docMk/>
          <pc:sldMk cId="1609291511" sldId="322"/>
        </pc:sldMkLst>
        <pc:spChg chg="add mod">
          <ac:chgData name="Zainab Oufqir" userId="7a2e5a48da7296fd" providerId="LiveId" clId="{EC310887-D520-4E51-B1CC-8849741FC6BA}" dt="2023-10-07T22:16:40.280" v="3429"/>
          <ac:spMkLst>
            <pc:docMk/>
            <pc:sldMk cId="1609291511" sldId="322"/>
            <ac:spMk id="6" creationId="{B6D5437E-B502-4D19-17CC-14994B28239A}"/>
          </ac:spMkLst>
        </pc:spChg>
        <pc:spChg chg="mod">
          <ac:chgData name="Zainab Oufqir" userId="7a2e5a48da7296fd" providerId="LiveId" clId="{EC310887-D520-4E51-B1CC-8849741FC6BA}" dt="2023-10-07T21:47:03.323" v="3040" actId="20577"/>
          <ac:spMkLst>
            <pc:docMk/>
            <pc:sldMk cId="1609291511" sldId="322"/>
            <ac:spMk id="13" creationId="{D0A686C2-7ACF-B822-0EB3-20C573681F18}"/>
          </ac:spMkLst>
        </pc:spChg>
        <pc:picChg chg="add mod">
          <ac:chgData name="Zainab Oufqir" userId="7a2e5a48da7296fd" providerId="LiveId" clId="{EC310887-D520-4E51-B1CC-8849741FC6BA}" dt="2023-10-07T21:47:23.151" v="3042" actId="1076"/>
          <ac:picMkLst>
            <pc:docMk/>
            <pc:sldMk cId="1609291511" sldId="322"/>
            <ac:picMk id="4" creationId="{D6933885-6F6D-C8A9-A06B-9E610FC70860}"/>
          </ac:picMkLst>
        </pc:picChg>
      </pc:sldChg>
      <pc:sldChg chg="addSp modSp add del mod">
        <pc:chgData name="Zainab Oufqir" userId="7a2e5a48da7296fd" providerId="LiveId" clId="{EC310887-D520-4E51-B1CC-8849741FC6BA}" dt="2023-10-15T21:39:58.968" v="6321" actId="47"/>
        <pc:sldMkLst>
          <pc:docMk/>
          <pc:sldMk cId="620731783" sldId="323"/>
        </pc:sldMkLst>
        <pc:spChg chg="add mod">
          <ac:chgData name="Zainab Oufqir" userId="7a2e5a48da7296fd" providerId="LiveId" clId="{EC310887-D520-4E51-B1CC-8849741FC6BA}" dt="2023-10-07T22:16:41.487" v="3430"/>
          <ac:spMkLst>
            <pc:docMk/>
            <pc:sldMk cId="620731783" sldId="323"/>
            <ac:spMk id="6" creationId="{B6E9FE5E-1C6E-A07E-94CE-1AD29CA15697}"/>
          </ac:spMkLst>
        </pc:spChg>
        <pc:spChg chg="mod">
          <ac:chgData name="Zainab Oufqir" userId="7a2e5a48da7296fd" providerId="LiveId" clId="{EC310887-D520-4E51-B1CC-8849741FC6BA}" dt="2023-10-07T21:47:36.705" v="3049" actId="20577"/>
          <ac:spMkLst>
            <pc:docMk/>
            <pc:sldMk cId="620731783" sldId="323"/>
            <ac:spMk id="13" creationId="{D0A686C2-7ACF-B822-0EB3-20C573681F18}"/>
          </ac:spMkLst>
        </pc:spChg>
        <pc:picChg chg="add mod">
          <ac:chgData name="Zainab Oufqir" userId="7a2e5a48da7296fd" providerId="LiveId" clId="{EC310887-D520-4E51-B1CC-8849741FC6BA}" dt="2023-10-13T21:17:28.980" v="4279" actId="1076"/>
          <ac:picMkLst>
            <pc:docMk/>
            <pc:sldMk cId="620731783" sldId="323"/>
            <ac:picMk id="4" creationId="{E13104BA-4011-E4E7-EF2C-B98DAACDD6C0}"/>
          </ac:picMkLst>
        </pc:picChg>
      </pc:sldChg>
      <pc:sldChg chg="addSp delSp modSp add del mod">
        <pc:chgData name="Zainab Oufqir" userId="7a2e5a48da7296fd" providerId="LiveId" clId="{EC310887-D520-4E51-B1CC-8849741FC6BA}" dt="2023-10-15T21:39:59.446" v="6322" actId="47"/>
        <pc:sldMkLst>
          <pc:docMk/>
          <pc:sldMk cId="1383997924" sldId="324"/>
        </pc:sldMkLst>
        <pc:spChg chg="add mod">
          <ac:chgData name="Zainab Oufqir" userId="7a2e5a48da7296fd" providerId="LiveId" clId="{EC310887-D520-4E51-B1CC-8849741FC6BA}" dt="2023-10-07T22:16:42.550" v="3431"/>
          <ac:spMkLst>
            <pc:docMk/>
            <pc:sldMk cId="1383997924" sldId="324"/>
            <ac:spMk id="12" creationId="{DAB0B561-2603-7383-9B27-9CEA392E3B75}"/>
          </ac:spMkLst>
        </pc:spChg>
        <pc:spChg chg="mod">
          <ac:chgData name="Zainab Oufqir" userId="7a2e5a48da7296fd" providerId="LiveId" clId="{EC310887-D520-4E51-B1CC-8849741FC6BA}" dt="2023-10-07T22:07:14.945" v="3251" actId="20577"/>
          <ac:spMkLst>
            <pc:docMk/>
            <pc:sldMk cId="1383997924" sldId="324"/>
            <ac:spMk id="13" creationId="{D0A686C2-7ACF-B822-0EB3-20C573681F18}"/>
          </ac:spMkLst>
        </pc:spChg>
        <pc:picChg chg="add del mod">
          <ac:chgData name="Zainab Oufqir" userId="7a2e5a48da7296fd" providerId="LiveId" clId="{EC310887-D520-4E51-B1CC-8849741FC6BA}" dt="2023-10-07T21:58:40.068" v="3137" actId="478"/>
          <ac:picMkLst>
            <pc:docMk/>
            <pc:sldMk cId="1383997924" sldId="324"/>
            <ac:picMk id="4" creationId="{F3D4D6AF-D478-68A4-821D-72598640B3D6}"/>
          </ac:picMkLst>
        </pc:picChg>
        <pc:picChg chg="add del mod">
          <ac:chgData name="Zainab Oufqir" userId="7a2e5a48da7296fd" providerId="LiveId" clId="{EC310887-D520-4E51-B1CC-8849741FC6BA}" dt="2023-10-07T22:06:11.925" v="3215" actId="478"/>
          <ac:picMkLst>
            <pc:docMk/>
            <pc:sldMk cId="1383997924" sldId="324"/>
            <ac:picMk id="11" creationId="{FD477B3A-B4F2-808A-A35D-466ABF3582E5}"/>
          </ac:picMkLst>
        </pc:picChg>
      </pc:sldChg>
      <pc:sldChg chg="add del">
        <pc:chgData name="Zainab Oufqir" userId="7a2e5a48da7296fd" providerId="LiveId" clId="{EC310887-D520-4E51-B1CC-8849741FC6BA}" dt="2023-10-07T22:00:31.117" v="3164" actId="47"/>
        <pc:sldMkLst>
          <pc:docMk/>
          <pc:sldMk cId="919610618" sldId="325"/>
        </pc:sldMkLst>
      </pc:sldChg>
      <pc:sldChg chg="addSp delSp modSp add del mod ord">
        <pc:chgData name="Zainab Oufqir" userId="7a2e5a48da7296fd" providerId="LiveId" clId="{EC310887-D520-4E51-B1CC-8849741FC6BA}" dt="2023-10-15T21:39:59.943" v="6323" actId="47"/>
        <pc:sldMkLst>
          <pc:docMk/>
          <pc:sldMk cId="1753612096" sldId="326"/>
        </pc:sldMkLst>
        <pc:spChg chg="add mod">
          <ac:chgData name="Zainab Oufqir" userId="7a2e5a48da7296fd" providerId="LiveId" clId="{EC310887-D520-4E51-B1CC-8849741FC6BA}" dt="2023-10-07T22:16:43.564" v="3432"/>
          <ac:spMkLst>
            <pc:docMk/>
            <pc:sldMk cId="1753612096" sldId="326"/>
            <ac:spMk id="12" creationId="{C129E9EB-7784-E2EE-E1C7-B461F418DE63}"/>
          </ac:spMkLst>
        </pc:spChg>
        <pc:spChg chg="mod">
          <ac:chgData name="Zainab Oufqir" userId="7a2e5a48da7296fd" providerId="LiveId" clId="{EC310887-D520-4E51-B1CC-8849741FC6BA}" dt="2023-10-07T22:05:43.392" v="3211" actId="27636"/>
          <ac:spMkLst>
            <pc:docMk/>
            <pc:sldMk cId="1753612096" sldId="326"/>
            <ac:spMk id="13" creationId="{D0A686C2-7ACF-B822-0EB3-20C573681F18}"/>
          </ac:spMkLst>
        </pc:spChg>
        <pc:picChg chg="del">
          <ac:chgData name="Zainab Oufqir" userId="7a2e5a48da7296fd" providerId="LiveId" clId="{EC310887-D520-4E51-B1CC-8849741FC6BA}" dt="2023-10-07T22:00:32.572" v="3165" actId="478"/>
          <ac:picMkLst>
            <pc:docMk/>
            <pc:sldMk cId="1753612096" sldId="326"/>
            <ac:picMk id="4" creationId="{E13104BA-4011-E4E7-EF2C-B98DAACDD6C0}"/>
          </ac:picMkLst>
        </pc:picChg>
        <pc:picChg chg="add mod">
          <ac:chgData name="Zainab Oufqir" userId="7a2e5a48da7296fd" providerId="LiveId" clId="{EC310887-D520-4E51-B1CC-8849741FC6BA}" dt="2023-10-07T22:05:58.886" v="3214" actId="1076"/>
          <ac:picMkLst>
            <pc:docMk/>
            <pc:sldMk cId="1753612096" sldId="326"/>
            <ac:picMk id="6" creationId="{5E84CD3B-FD39-15D3-1BA6-D96007A28B0C}"/>
          </ac:picMkLst>
        </pc:picChg>
        <pc:picChg chg="add mod">
          <ac:chgData name="Zainab Oufqir" userId="7a2e5a48da7296fd" providerId="LiveId" clId="{EC310887-D520-4E51-B1CC-8849741FC6BA}" dt="2023-10-07T22:05:52.561" v="3213" actId="1076"/>
          <ac:picMkLst>
            <pc:docMk/>
            <pc:sldMk cId="1753612096" sldId="326"/>
            <ac:picMk id="11" creationId="{FA68C922-1278-292E-39A3-6759CD0085AA}"/>
          </ac:picMkLst>
        </pc:picChg>
      </pc:sldChg>
      <pc:sldChg chg="addSp delSp modSp add del mod">
        <pc:chgData name="Zainab Oufqir" userId="7a2e5a48da7296fd" providerId="LiveId" clId="{EC310887-D520-4E51-B1CC-8849741FC6BA}" dt="2023-10-15T21:40:00.480" v="6324" actId="47"/>
        <pc:sldMkLst>
          <pc:docMk/>
          <pc:sldMk cId="3637798286" sldId="327"/>
        </pc:sldMkLst>
        <pc:spChg chg="add mod">
          <ac:chgData name="Zainab Oufqir" userId="7a2e5a48da7296fd" providerId="LiveId" clId="{EC310887-D520-4E51-B1CC-8849741FC6BA}" dt="2023-10-07T22:03:16.374" v="3193" actId="692"/>
          <ac:spMkLst>
            <pc:docMk/>
            <pc:sldMk cId="3637798286" sldId="327"/>
            <ac:spMk id="11" creationId="{9FE5E4C0-D138-28BA-0E67-3F441F4CA376}"/>
          </ac:spMkLst>
        </pc:spChg>
        <pc:spChg chg="add mod">
          <ac:chgData name="Zainab Oufqir" userId="7a2e5a48da7296fd" providerId="LiveId" clId="{EC310887-D520-4E51-B1CC-8849741FC6BA}" dt="2023-10-07T22:16:44.343" v="3433"/>
          <ac:spMkLst>
            <pc:docMk/>
            <pc:sldMk cId="3637798286" sldId="327"/>
            <ac:spMk id="12" creationId="{47736509-035A-4346-A023-BAA21598E889}"/>
          </ac:spMkLst>
        </pc:spChg>
        <pc:spChg chg="mod">
          <ac:chgData name="Zainab Oufqir" userId="7a2e5a48da7296fd" providerId="LiveId" clId="{EC310887-D520-4E51-B1CC-8849741FC6BA}" dt="2023-10-07T22:02:57.178" v="3189" actId="20577"/>
          <ac:spMkLst>
            <pc:docMk/>
            <pc:sldMk cId="3637798286" sldId="327"/>
            <ac:spMk id="13" creationId="{D0A686C2-7ACF-B822-0EB3-20C573681F18}"/>
          </ac:spMkLst>
        </pc:spChg>
        <pc:picChg chg="add mod">
          <ac:chgData name="Zainab Oufqir" userId="7a2e5a48da7296fd" providerId="LiveId" clId="{EC310887-D520-4E51-B1CC-8849741FC6BA}" dt="2023-10-07T22:02:59.294" v="3190" actId="1076"/>
          <ac:picMkLst>
            <pc:docMk/>
            <pc:sldMk cId="3637798286" sldId="327"/>
            <ac:picMk id="4" creationId="{71ABE937-FB73-6E57-1411-677AAB4B8685}"/>
          </ac:picMkLst>
        </pc:picChg>
        <pc:picChg chg="del">
          <ac:chgData name="Zainab Oufqir" userId="7a2e5a48da7296fd" providerId="LiveId" clId="{EC310887-D520-4E51-B1CC-8849741FC6BA}" dt="2023-10-07T22:02:11.262" v="3185" actId="478"/>
          <ac:picMkLst>
            <pc:docMk/>
            <pc:sldMk cId="3637798286" sldId="327"/>
            <ac:picMk id="6" creationId="{5E84CD3B-FD39-15D3-1BA6-D96007A28B0C}"/>
          </ac:picMkLst>
        </pc:picChg>
      </pc:sldChg>
      <pc:sldChg chg="addSp delSp modSp add del mod ord">
        <pc:chgData name="Zainab Oufqir" userId="7a2e5a48da7296fd" providerId="LiveId" clId="{EC310887-D520-4E51-B1CC-8849741FC6BA}" dt="2023-10-15T21:40:00.910" v="6325" actId="47"/>
        <pc:sldMkLst>
          <pc:docMk/>
          <pc:sldMk cId="207633331" sldId="328"/>
        </pc:sldMkLst>
        <pc:spChg chg="add mod">
          <ac:chgData name="Zainab Oufqir" userId="7a2e5a48da7296fd" providerId="LiveId" clId="{EC310887-D520-4E51-B1CC-8849741FC6BA}" dt="2023-10-07T22:24:29.527" v="3493" actId="1076"/>
          <ac:spMkLst>
            <pc:docMk/>
            <pc:sldMk cId="207633331" sldId="328"/>
            <ac:spMk id="11" creationId="{9F5976AF-02D7-8EB7-D575-CA6A0DAB0CBF}"/>
          </ac:spMkLst>
        </pc:spChg>
        <pc:spChg chg="add mod">
          <ac:chgData name="Zainab Oufqir" userId="7a2e5a48da7296fd" providerId="LiveId" clId="{EC310887-D520-4E51-B1CC-8849741FC6BA}" dt="2023-10-07T22:24:45.977" v="3497" actId="1076"/>
          <ac:spMkLst>
            <pc:docMk/>
            <pc:sldMk cId="207633331" sldId="328"/>
            <ac:spMk id="12" creationId="{0FC12765-E16F-6B31-5BDE-458FAD2EC3C3}"/>
          </ac:spMkLst>
        </pc:spChg>
        <pc:spChg chg="mod">
          <ac:chgData name="Zainab Oufqir" userId="7a2e5a48da7296fd" providerId="LiveId" clId="{EC310887-D520-4E51-B1CC-8849741FC6BA}" dt="2023-10-07T22:09:02.647" v="3312" actId="207"/>
          <ac:spMkLst>
            <pc:docMk/>
            <pc:sldMk cId="207633331" sldId="328"/>
            <ac:spMk id="13" creationId="{D0A686C2-7ACF-B822-0EB3-20C573681F18}"/>
          </ac:spMkLst>
        </pc:spChg>
        <pc:spChg chg="add mod">
          <ac:chgData name="Zainab Oufqir" userId="7a2e5a48da7296fd" providerId="LiveId" clId="{EC310887-D520-4E51-B1CC-8849741FC6BA}" dt="2023-10-07T22:16:45.658" v="3434"/>
          <ac:spMkLst>
            <pc:docMk/>
            <pc:sldMk cId="207633331" sldId="328"/>
            <ac:spMk id="14" creationId="{5A1EA930-A7A8-FCCD-E127-69D64506CA70}"/>
          </ac:spMkLst>
        </pc:spChg>
        <pc:picChg chg="del">
          <ac:chgData name="Zainab Oufqir" userId="7a2e5a48da7296fd" providerId="LiveId" clId="{EC310887-D520-4E51-B1CC-8849741FC6BA}" dt="2023-10-07T22:03:37.139" v="3197" actId="478"/>
          <ac:picMkLst>
            <pc:docMk/>
            <pc:sldMk cId="207633331" sldId="328"/>
            <ac:picMk id="4" creationId="{E13104BA-4011-E4E7-EF2C-B98DAACDD6C0}"/>
          </ac:picMkLst>
        </pc:picChg>
        <pc:picChg chg="add mod">
          <ac:chgData name="Zainab Oufqir" userId="7a2e5a48da7296fd" providerId="LiveId" clId="{EC310887-D520-4E51-B1CC-8849741FC6BA}" dt="2023-10-07T22:24:38.745" v="3495" actId="1076"/>
          <ac:picMkLst>
            <pc:docMk/>
            <pc:sldMk cId="207633331" sldId="328"/>
            <ac:picMk id="6" creationId="{CDAC0B7C-10F5-317B-F746-4DE005376C6F}"/>
          </ac:picMkLst>
        </pc:picChg>
      </pc:sldChg>
      <pc:sldChg chg="addSp delSp modSp add del mod">
        <pc:chgData name="Zainab Oufqir" userId="7a2e5a48da7296fd" providerId="LiveId" clId="{EC310887-D520-4E51-B1CC-8849741FC6BA}" dt="2023-10-15T21:40:11.951" v="6330" actId="47"/>
        <pc:sldMkLst>
          <pc:docMk/>
          <pc:sldMk cId="3627925658" sldId="329"/>
        </pc:sldMkLst>
        <pc:spChg chg="del">
          <ac:chgData name="Zainab Oufqir" userId="7a2e5a48da7296fd" providerId="LiveId" clId="{EC310887-D520-4E51-B1CC-8849741FC6BA}" dt="2023-10-07T22:10:51.201" v="3338" actId="478"/>
          <ac:spMkLst>
            <pc:docMk/>
            <pc:sldMk cId="3627925658" sldId="329"/>
            <ac:spMk id="11" creationId="{9F5976AF-02D7-8EB7-D575-CA6A0DAB0CBF}"/>
          </ac:spMkLst>
        </pc:spChg>
        <pc:spChg chg="del">
          <ac:chgData name="Zainab Oufqir" userId="7a2e5a48da7296fd" providerId="LiveId" clId="{EC310887-D520-4E51-B1CC-8849741FC6BA}" dt="2023-10-07T22:10:52.106" v="3339" actId="478"/>
          <ac:spMkLst>
            <pc:docMk/>
            <pc:sldMk cId="3627925658" sldId="329"/>
            <ac:spMk id="12" creationId="{0FC12765-E16F-6B31-5BDE-458FAD2EC3C3}"/>
          </ac:spMkLst>
        </pc:spChg>
        <pc:spChg chg="mod">
          <ac:chgData name="Zainab Oufqir" userId="7a2e5a48da7296fd" providerId="LiveId" clId="{EC310887-D520-4E51-B1CC-8849741FC6BA}" dt="2023-10-14T17:00:59.959" v="4496" actId="20577"/>
          <ac:spMkLst>
            <pc:docMk/>
            <pc:sldMk cId="3627925658" sldId="329"/>
            <ac:spMk id="13" creationId="{D0A686C2-7ACF-B822-0EB3-20C573681F18}"/>
          </ac:spMkLst>
        </pc:spChg>
        <pc:spChg chg="add mod">
          <ac:chgData name="Zainab Oufqir" userId="7a2e5a48da7296fd" providerId="LiveId" clId="{EC310887-D520-4E51-B1CC-8849741FC6BA}" dt="2023-10-07T22:16:47.361" v="3435"/>
          <ac:spMkLst>
            <pc:docMk/>
            <pc:sldMk cId="3627925658" sldId="329"/>
            <ac:spMk id="14" creationId="{820B7206-898E-A638-8A12-8DF24B4EEE9C}"/>
          </ac:spMkLst>
        </pc:spChg>
        <pc:picChg chg="add mod">
          <ac:chgData name="Zainab Oufqir" userId="7a2e5a48da7296fd" providerId="LiveId" clId="{EC310887-D520-4E51-B1CC-8849741FC6BA}" dt="2023-10-07T22:20:19.691" v="3488" actId="1076"/>
          <ac:picMkLst>
            <pc:docMk/>
            <pc:sldMk cId="3627925658" sldId="329"/>
            <ac:picMk id="4" creationId="{D92EA7D3-2F62-02C4-B468-22939C68B6E1}"/>
          </ac:picMkLst>
        </pc:picChg>
        <pc:picChg chg="del">
          <ac:chgData name="Zainab Oufqir" userId="7a2e5a48da7296fd" providerId="LiveId" clId="{EC310887-D520-4E51-B1CC-8849741FC6BA}" dt="2023-10-07T22:10:30.129" v="3318" actId="478"/>
          <ac:picMkLst>
            <pc:docMk/>
            <pc:sldMk cId="3627925658" sldId="329"/>
            <ac:picMk id="6" creationId="{CDAC0B7C-10F5-317B-F746-4DE005376C6F}"/>
          </ac:picMkLst>
        </pc:picChg>
      </pc:sldChg>
      <pc:sldChg chg="addSp delSp modSp add del mod">
        <pc:chgData name="Zainab Oufqir" userId="7a2e5a48da7296fd" providerId="LiveId" clId="{EC310887-D520-4E51-B1CC-8849741FC6BA}" dt="2023-10-15T21:39:26.287" v="6258" actId="47"/>
        <pc:sldMkLst>
          <pc:docMk/>
          <pc:sldMk cId="3117522511" sldId="330"/>
        </pc:sldMkLst>
        <pc:spChg chg="mod">
          <ac:chgData name="Zainab Oufqir" userId="7a2e5a48da7296fd" providerId="LiveId" clId="{EC310887-D520-4E51-B1CC-8849741FC6BA}" dt="2023-10-11T13:24:19.123" v="3499"/>
          <ac:spMkLst>
            <pc:docMk/>
            <pc:sldMk cId="3117522511" sldId="330"/>
            <ac:spMk id="2" creationId="{B751F845-1FB3-7BD0-AFE6-BC8911CEE9F8}"/>
          </ac:spMkLst>
        </pc:spChg>
        <pc:spChg chg="mod">
          <ac:chgData name="Zainab Oufqir" userId="7a2e5a48da7296fd" providerId="LiveId" clId="{EC310887-D520-4E51-B1CC-8849741FC6BA}" dt="2023-10-11T13:49:16.964" v="3559" actId="20577"/>
          <ac:spMkLst>
            <pc:docMk/>
            <pc:sldMk cId="3117522511" sldId="330"/>
            <ac:spMk id="13" creationId="{D0A686C2-7ACF-B822-0EB3-20C573681F18}"/>
          </ac:spMkLst>
        </pc:spChg>
        <pc:picChg chg="del">
          <ac:chgData name="Zainab Oufqir" userId="7a2e5a48da7296fd" providerId="LiveId" clId="{EC310887-D520-4E51-B1CC-8849741FC6BA}" dt="2023-10-11T13:24:24.002" v="3500" actId="478"/>
          <ac:picMkLst>
            <pc:docMk/>
            <pc:sldMk cId="3117522511" sldId="330"/>
            <ac:picMk id="4" creationId="{D92EA7D3-2F62-02C4-B468-22939C68B6E1}"/>
          </ac:picMkLst>
        </pc:picChg>
        <pc:picChg chg="add mod">
          <ac:chgData name="Zainab Oufqir" userId="7a2e5a48da7296fd" providerId="LiveId" clId="{EC310887-D520-4E51-B1CC-8849741FC6BA}" dt="2023-10-11T13:48:56.907" v="3544" actId="1076"/>
          <ac:picMkLst>
            <pc:docMk/>
            <pc:sldMk cId="3117522511" sldId="330"/>
            <ac:picMk id="6" creationId="{0F2BB0BC-A5C7-CF5E-0DA9-DE9661009B07}"/>
          </ac:picMkLst>
        </pc:picChg>
      </pc:sldChg>
      <pc:sldChg chg="addSp delSp modSp add del mod">
        <pc:chgData name="Zainab Oufqir" userId="7a2e5a48da7296fd" providerId="LiveId" clId="{EC310887-D520-4E51-B1CC-8849741FC6BA}" dt="2023-10-15T21:39:26.268" v="6257" actId="47"/>
        <pc:sldMkLst>
          <pc:docMk/>
          <pc:sldMk cId="1489808446" sldId="331"/>
        </pc:sldMkLst>
        <pc:spChg chg="mod">
          <ac:chgData name="Zainab Oufqir" userId="7a2e5a48da7296fd" providerId="LiveId" clId="{EC310887-D520-4E51-B1CC-8849741FC6BA}" dt="2023-10-11T14:09:56.780" v="3641" actId="207"/>
          <ac:spMkLst>
            <pc:docMk/>
            <pc:sldMk cId="1489808446" sldId="331"/>
            <ac:spMk id="13" creationId="{D0A686C2-7ACF-B822-0EB3-20C573681F18}"/>
          </ac:spMkLst>
        </pc:spChg>
        <pc:picChg chg="add mod">
          <ac:chgData name="Zainab Oufqir" userId="7a2e5a48da7296fd" providerId="LiveId" clId="{EC310887-D520-4E51-B1CC-8849741FC6BA}" dt="2023-10-11T14:05:56.797" v="3600" actId="1076"/>
          <ac:picMkLst>
            <pc:docMk/>
            <pc:sldMk cId="1489808446" sldId="331"/>
            <ac:picMk id="4" creationId="{7225B629-B554-497E-8B82-3CCC66025F3A}"/>
          </ac:picMkLst>
        </pc:picChg>
        <pc:picChg chg="del">
          <ac:chgData name="Zainab Oufqir" userId="7a2e5a48da7296fd" providerId="LiveId" clId="{EC310887-D520-4E51-B1CC-8849741FC6BA}" dt="2023-10-11T13:58:36.970" v="3561" actId="478"/>
          <ac:picMkLst>
            <pc:docMk/>
            <pc:sldMk cId="1489808446" sldId="331"/>
            <ac:picMk id="6" creationId="{0F2BB0BC-A5C7-CF5E-0DA9-DE9661009B07}"/>
          </ac:picMkLst>
        </pc:picChg>
      </pc:sldChg>
      <pc:sldChg chg="addSp delSp modSp add del mod">
        <pc:chgData name="Zainab Oufqir" userId="7a2e5a48da7296fd" providerId="LiveId" clId="{EC310887-D520-4E51-B1CC-8849741FC6BA}" dt="2023-10-15T21:39:26.248" v="6256" actId="47"/>
        <pc:sldMkLst>
          <pc:docMk/>
          <pc:sldMk cId="3311930833" sldId="332"/>
        </pc:sldMkLst>
        <pc:spChg chg="mod">
          <ac:chgData name="Zainab Oufqir" userId="7a2e5a48da7296fd" providerId="LiveId" clId="{EC310887-D520-4E51-B1CC-8849741FC6BA}" dt="2023-10-11T14:13:42.035" v="3657" actId="207"/>
          <ac:spMkLst>
            <pc:docMk/>
            <pc:sldMk cId="3311930833" sldId="332"/>
            <ac:spMk id="13" creationId="{D0A686C2-7ACF-B822-0EB3-20C573681F18}"/>
          </ac:spMkLst>
        </pc:spChg>
        <pc:picChg chg="del">
          <ac:chgData name="Zainab Oufqir" userId="7a2e5a48da7296fd" providerId="LiveId" clId="{EC310887-D520-4E51-B1CC-8849741FC6BA}" dt="2023-10-11T14:08:57.868" v="3634" actId="478"/>
          <ac:picMkLst>
            <pc:docMk/>
            <pc:sldMk cId="3311930833" sldId="332"/>
            <ac:picMk id="4" creationId="{7225B629-B554-497E-8B82-3CCC66025F3A}"/>
          </ac:picMkLst>
        </pc:picChg>
        <pc:picChg chg="add mod">
          <ac:chgData name="Zainab Oufqir" userId="7a2e5a48da7296fd" providerId="LiveId" clId="{EC310887-D520-4E51-B1CC-8849741FC6BA}" dt="2023-10-11T14:11:50.058" v="3651" actId="1076"/>
          <ac:picMkLst>
            <pc:docMk/>
            <pc:sldMk cId="3311930833" sldId="332"/>
            <ac:picMk id="6" creationId="{A1961594-5DC6-914B-E6BF-E7D22A3E89D1}"/>
          </ac:picMkLst>
        </pc:picChg>
      </pc:sldChg>
      <pc:sldChg chg="addSp delSp modSp add del mod">
        <pc:chgData name="Zainab Oufqir" userId="7a2e5a48da7296fd" providerId="LiveId" clId="{EC310887-D520-4E51-B1CC-8849741FC6BA}" dt="2023-10-15T21:39:26.221" v="6255" actId="47"/>
        <pc:sldMkLst>
          <pc:docMk/>
          <pc:sldMk cId="1284055375" sldId="333"/>
        </pc:sldMkLst>
        <pc:spChg chg="mod">
          <ac:chgData name="Zainab Oufqir" userId="7a2e5a48da7296fd" providerId="LiveId" clId="{EC310887-D520-4E51-B1CC-8849741FC6BA}" dt="2023-10-11T14:24:24.415" v="3717" actId="207"/>
          <ac:spMkLst>
            <pc:docMk/>
            <pc:sldMk cId="1284055375" sldId="333"/>
            <ac:spMk id="13" creationId="{D0A686C2-7ACF-B822-0EB3-20C573681F18}"/>
          </ac:spMkLst>
        </pc:spChg>
        <pc:picChg chg="add mod">
          <ac:chgData name="Zainab Oufqir" userId="7a2e5a48da7296fd" providerId="LiveId" clId="{EC310887-D520-4E51-B1CC-8849741FC6BA}" dt="2023-10-11T14:24:04.250" v="3714" actId="1076"/>
          <ac:picMkLst>
            <pc:docMk/>
            <pc:sldMk cId="1284055375" sldId="333"/>
            <ac:picMk id="4" creationId="{E7057DBA-4D1B-5443-C46C-966EF3F54A58}"/>
          </ac:picMkLst>
        </pc:picChg>
        <pc:picChg chg="del">
          <ac:chgData name="Zainab Oufqir" userId="7a2e5a48da7296fd" providerId="LiveId" clId="{EC310887-D520-4E51-B1CC-8849741FC6BA}" dt="2023-10-11T14:14:06.607" v="3660" actId="478"/>
          <ac:picMkLst>
            <pc:docMk/>
            <pc:sldMk cId="1284055375" sldId="333"/>
            <ac:picMk id="6" creationId="{A1961594-5DC6-914B-E6BF-E7D22A3E89D1}"/>
          </ac:picMkLst>
        </pc:picChg>
      </pc:sldChg>
      <pc:sldChg chg="addSp delSp modSp add del mod">
        <pc:chgData name="Zainab Oufqir" userId="7a2e5a48da7296fd" providerId="LiveId" clId="{EC310887-D520-4E51-B1CC-8849741FC6BA}" dt="2023-10-15T21:39:26.207" v="6254" actId="47"/>
        <pc:sldMkLst>
          <pc:docMk/>
          <pc:sldMk cId="3387337295" sldId="334"/>
        </pc:sldMkLst>
        <pc:spChg chg="mod">
          <ac:chgData name="Zainab Oufqir" userId="7a2e5a48da7296fd" providerId="LiveId" clId="{EC310887-D520-4E51-B1CC-8849741FC6BA}" dt="2023-10-11T14:40:18.149" v="3753" actId="207"/>
          <ac:spMkLst>
            <pc:docMk/>
            <pc:sldMk cId="3387337295" sldId="334"/>
            <ac:spMk id="13" creationId="{D0A686C2-7ACF-B822-0EB3-20C573681F18}"/>
          </ac:spMkLst>
        </pc:spChg>
        <pc:picChg chg="del mod">
          <ac:chgData name="Zainab Oufqir" userId="7a2e5a48da7296fd" providerId="LiveId" clId="{EC310887-D520-4E51-B1CC-8849741FC6BA}" dt="2023-10-11T14:20:24.422" v="3710" actId="478"/>
          <ac:picMkLst>
            <pc:docMk/>
            <pc:sldMk cId="3387337295" sldId="334"/>
            <ac:picMk id="4" creationId="{E7057DBA-4D1B-5443-C46C-966EF3F54A58}"/>
          </ac:picMkLst>
        </pc:picChg>
        <pc:picChg chg="add mod">
          <ac:chgData name="Zainab Oufqir" userId="7a2e5a48da7296fd" providerId="LiveId" clId="{EC310887-D520-4E51-B1CC-8849741FC6BA}" dt="2023-10-11T14:38:43.211" v="3729" actId="1076"/>
          <ac:picMkLst>
            <pc:docMk/>
            <pc:sldMk cId="3387337295" sldId="334"/>
            <ac:picMk id="6" creationId="{87B5FA6F-8D20-B17F-3508-3187A919E5A9}"/>
          </ac:picMkLst>
        </pc:picChg>
      </pc:sldChg>
      <pc:sldChg chg="addSp delSp modSp add del mod">
        <pc:chgData name="Zainab Oufqir" userId="7a2e5a48da7296fd" providerId="LiveId" clId="{EC310887-D520-4E51-B1CC-8849741FC6BA}" dt="2023-10-15T21:39:26.197" v="6253" actId="47"/>
        <pc:sldMkLst>
          <pc:docMk/>
          <pc:sldMk cId="186027442" sldId="335"/>
        </pc:sldMkLst>
        <pc:spChg chg="mod">
          <ac:chgData name="Zainab Oufqir" userId="7a2e5a48da7296fd" providerId="LiveId" clId="{EC310887-D520-4E51-B1CC-8849741FC6BA}" dt="2023-10-14T15:24:47.943" v="4427" actId="207"/>
          <ac:spMkLst>
            <pc:docMk/>
            <pc:sldMk cId="186027442" sldId="335"/>
            <ac:spMk id="13" creationId="{D0A686C2-7ACF-B822-0EB3-20C573681F18}"/>
          </ac:spMkLst>
        </pc:spChg>
        <pc:picChg chg="add mod">
          <ac:chgData name="Zainab Oufqir" userId="7a2e5a48da7296fd" providerId="LiveId" clId="{EC310887-D520-4E51-B1CC-8849741FC6BA}" dt="2023-10-11T14:50:35.840" v="3799" actId="1076"/>
          <ac:picMkLst>
            <pc:docMk/>
            <pc:sldMk cId="186027442" sldId="335"/>
            <ac:picMk id="4" creationId="{AF0ADF48-FC34-481F-D47B-EB819AB626D2}"/>
          </ac:picMkLst>
        </pc:picChg>
        <pc:picChg chg="del">
          <ac:chgData name="Zainab Oufqir" userId="7a2e5a48da7296fd" providerId="LiveId" clId="{EC310887-D520-4E51-B1CC-8849741FC6BA}" dt="2023-10-11T14:41:28.370" v="3755" actId="478"/>
          <ac:picMkLst>
            <pc:docMk/>
            <pc:sldMk cId="186027442" sldId="335"/>
            <ac:picMk id="6" creationId="{87B5FA6F-8D20-B17F-3508-3187A919E5A9}"/>
          </ac:picMkLst>
        </pc:picChg>
      </pc:sldChg>
      <pc:sldChg chg="addSp delSp modSp add del mod">
        <pc:chgData name="Zainab Oufqir" userId="7a2e5a48da7296fd" providerId="LiveId" clId="{EC310887-D520-4E51-B1CC-8849741FC6BA}" dt="2023-10-15T21:39:26.165" v="6252" actId="47"/>
        <pc:sldMkLst>
          <pc:docMk/>
          <pc:sldMk cId="3675881819" sldId="336"/>
        </pc:sldMkLst>
        <pc:spChg chg="mod">
          <ac:chgData name="Zainab Oufqir" userId="7a2e5a48da7296fd" providerId="LiveId" clId="{EC310887-D520-4E51-B1CC-8849741FC6BA}" dt="2023-10-11T16:23:36.915" v="3816"/>
          <ac:spMkLst>
            <pc:docMk/>
            <pc:sldMk cId="3675881819" sldId="336"/>
            <ac:spMk id="2" creationId="{B751F845-1FB3-7BD0-AFE6-BC8911CEE9F8}"/>
          </ac:spMkLst>
        </pc:spChg>
        <pc:spChg chg="mod">
          <ac:chgData name="Zainab Oufqir" userId="7a2e5a48da7296fd" providerId="LiveId" clId="{EC310887-D520-4E51-B1CC-8849741FC6BA}" dt="2023-10-14T17:14:04.016" v="4554" actId="20577"/>
          <ac:spMkLst>
            <pc:docMk/>
            <pc:sldMk cId="3675881819" sldId="336"/>
            <ac:spMk id="13" creationId="{D0A686C2-7ACF-B822-0EB3-20C573681F18}"/>
          </ac:spMkLst>
        </pc:spChg>
        <pc:picChg chg="del">
          <ac:chgData name="Zainab Oufqir" userId="7a2e5a48da7296fd" providerId="LiveId" clId="{EC310887-D520-4E51-B1CC-8849741FC6BA}" dt="2023-10-11T16:20:15.299" v="3801" actId="478"/>
          <ac:picMkLst>
            <pc:docMk/>
            <pc:sldMk cId="3675881819" sldId="336"/>
            <ac:picMk id="4" creationId="{AF0ADF48-FC34-481F-D47B-EB819AB626D2}"/>
          </ac:picMkLst>
        </pc:picChg>
        <pc:picChg chg="add del mod">
          <ac:chgData name="Zainab Oufqir" userId="7a2e5a48da7296fd" providerId="LiveId" clId="{EC310887-D520-4E51-B1CC-8849741FC6BA}" dt="2023-10-11T16:26:56.671" v="3820" actId="478"/>
          <ac:picMkLst>
            <pc:docMk/>
            <pc:sldMk cId="3675881819" sldId="336"/>
            <ac:picMk id="6" creationId="{65FE8F2A-0115-95AB-419F-8BB290BEF97E}"/>
          </ac:picMkLst>
        </pc:picChg>
        <pc:picChg chg="add mod">
          <ac:chgData name="Zainab Oufqir" userId="7a2e5a48da7296fd" providerId="LiveId" clId="{EC310887-D520-4E51-B1CC-8849741FC6BA}" dt="2023-10-11T16:27:05.198" v="3823" actId="1076"/>
          <ac:picMkLst>
            <pc:docMk/>
            <pc:sldMk cId="3675881819" sldId="336"/>
            <ac:picMk id="12" creationId="{FF556419-8BDC-AF2F-3C91-914612E79DD0}"/>
          </ac:picMkLst>
        </pc:picChg>
      </pc:sldChg>
      <pc:sldChg chg="addSp delSp modSp add del mod">
        <pc:chgData name="Zainab Oufqir" userId="7a2e5a48da7296fd" providerId="LiveId" clId="{EC310887-D520-4E51-B1CC-8849741FC6BA}" dt="2023-10-15T21:39:25.900" v="6251" actId="47"/>
        <pc:sldMkLst>
          <pc:docMk/>
          <pc:sldMk cId="3133061548" sldId="337"/>
        </pc:sldMkLst>
        <pc:spChg chg="mod">
          <ac:chgData name="Zainab Oufqir" userId="7a2e5a48da7296fd" providerId="LiveId" clId="{EC310887-D520-4E51-B1CC-8849741FC6BA}" dt="2023-10-11T16:41:41.943" v="3854" actId="20577"/>
          <ac:spMkLst>
            <pc:docMk/>
            <pc:sldMk cId="3133061548" sldId="337"/>
            <ac:spMk id="13" creationId="{D0A686C2-7ACF-B822-0EB3-20C573681F18}"/>
          </ac:spMkLst>
        </pc:spChg>
        <pc:picChg chg="add mod">
          <ac:chgData name="Zainab Oufqir" userId="7a2e5a48da7296fd" providerId="LiveId" clId="{EC310887-D520-4E51-B1CC-8849741FC6BA}" dt="2023-10-11T16:39:46.854" v="3843" actId="1076"/>
          <ac:picMkLst>
            <pc:docMk/>
            <pc:sldMk cId="3133061548" sldId="337"/>
            <ac:picMk id="4" creationId="{00F4205B-C9E0-B06B-2950-8262E49BDA93}"/>
          </ac:picMkLst>
        </pc:picChg>
        <pc:picChg chg="add mod">
          <ac:chgData name="Zainab Oufqir" userId="7a2e5a48da7296fd" providerId="LiveId" clId="{EC310887-D520-4E51-B1CC-8849741FC6BA}" dt="2023-10-11T16:41:45.329" v="3855" actId="1076"/>
          <ac:picMkLst>
            <pc:docMk/>
            <pc:sldMk cId="3133061548" sldId="337"/>
            <ac:picMk id="11" creationId="{BED878C0-2116-4C56-0A8E-CA56A67879E8}"/>
          </ac:picMkLst>
        </pc:picChg>
        <pc:picChg chg="del">
          <ac:chgData name="Zainab Oufqir" userId="7a2e5a48da7296fd" providerId="LiveId" clId="{EC310887-D520-4E51-B1CC-8849741FC6BA}" dt="2023-10-11T16:27:13.717" v="3825" actId="478"/>
          <ac:picMkLst>
            <pc:docMk/>
            <pc:sldMk cId="3133061548" sldId="337"/>
            <ac:picMk id="12" creationId="{FF556419-8BDC-AF2F-3C91-914612E79DD0}"/>
          </ac:picMkLst>
        </pc:picChg>
      </pc:sldChg>
      <pc:sldChg chg="addSp delSp modSp add del mod">
        <pc:chgData name="Zainab Oufqir" userId="7a2e5a48da7296fd" providerId="LiveId" clId="{EC310887-D520-4E51-B1CC-8849741FC6BA}" dt="2023-10-15T21:39:25.431" v="6250" actId="47"/>
        <pc:sldMkLst>
          <pc:docMk/>
          <pc:sldMk cId="2064420037" sldId="338"/>
        </pc:sldMkLst>
        <pc:spChg chg="mod">
          <ac:chgData name="Zainab Oufqir" userId="7a2e5a48da7296fd" providerId="LiveId" clId="{EC310887-D520-4E51-B1CC-8849741FC6BA}" dt="2023-10-11T17:09:39.006" v="3931" actId="20577"/>
          <ac:spMkLst>
            <pc:docMk/>
            <pc:sldMk cId="2064420037" sldId="338"/>
            <ac:spMk id="13" creationId="{D0A686C2-7ACF-B822-0EB3-20C573681F18}"/>
          </ac:spMkLst>
        </pc:spChg>
        <pc:picChg chg="del">
          <ac:chgData name="Zainab Oufqir" userId="7a2e5a48da7296fd" providerId="LiveId" clId="{EC310887-D520-4E51-B1CC-8849741FC6BA}" dt="2023-10-11T17:01:41.337" v="3858" actId="478"/>
          <ac:picMkLst>
            <pc:docMk/>
            <pc:sldMk cId="2064420037" sldId="338"/>
            <ac:picMk id="4" creationId="{00F4205B-C9E0-B06B-2950-8262E49BDA93}"/>
          </ac:picMkLst>
        </pc:picChg>
        <pc:picChg chg="add mod">
          <ac:chgData name="Zainab Oufqir" userId="7a2e5a48da7296fd" providerId="LiveId" clId="{EC310887-D520-4E51-B1CC-8849741FC6BA}" dt="2023-10-11T17:09:42.089" v="3932" actId="1076"/>
          <ac:picMkLst>
            <pc:docMk/>
            <pc:sldMk cId="2064420037" sldId="338"/>
            <ac:picMk id="6" creationId="{A0C1E522-C2F9-ABCD-093E-ED8A66C3ADFA}"/>
          </ac:picMkLst>
        </pc:picChg>
        <pc:picChg chg="del">
          <ac:chgData name="Zainab Oufqir" userId="7a2e5a48da7296fd" providerId="LiveId" clId="{EC310887-D520-4E51-B1CC-8849741FC6BA}" dt="2023-10-11T17:01:40.190" v="3857" actId="478"/>
          <ac:picMkLst>
            <pc:docMk/>
            <pc:sldMk cId="2064420037" sldId="338"/>
            <ac:picMk id="11" creationId="{BED878C0-2116-4C56-0A8E-CA56A67879E8}"/>
          </ac:picMkLst>
        </pc:picChg>
      </pc:sldChg>
      <pc:sldChg chg="add del">
        <pc:chgData name="Zainab Oufqir" userId="7a2e5a48da7296fd" providerId="LiveId" clId="{EC310887-D520-4E51-B1CC-8849741FC6BA}" dt="2023-10-11T17:11:01.672" v="3934" actId="47"/>
        <pc:sldMkLst>
          <pc:docMk/>
          <pc:sldMk cId="352055122" sldId="339"/>
        </pc:sldMkLst>
      </pc:sldChg>
      <pc:sldChg chg="addSp delSp modSp add mod">
        <pc:chgData name="Zainab Oufqir" userId="7a2e5a48da7296fd" providerId="LiveId" clId="{EC310887-D520-4E51-B1CC-8849741FC6BA}" dt="2023-10-14T15:33:00.630" v="4450" actId="1076"/>
        <pc:sldMkLst>
          <pc:docMk/>
          <pc:sldMk cId="1430670877" sldId="339"/>
        </pc:sldMkLst>
        <pc:spChg chg="mod">
          <ac:chgData name="Zainab Oufqir" userId="7a2e5a48da7296fd" providerId="LiveId" clId="{EC310887-D520-4E51-B1CC-8849741FC6BA}" dt="2023-10-11T17:12:57.602" v="3954" actId="20577"/>
          <ac:spMkLst>
            <pc:docMk/>
            <pc:sldMk cId="1430670877" sldId="339"/>
            <ac:spMk id="13" creationId="{D0A686C2-7ACF-B822-0EB3-20C573681F18}"/>
          </ac:spMkLst>
        </pc:spChg>
        <pc:picChg chg="add mod">
          <ac:chgData name="Zainab Oufqir" userId="7a2e5a48da7296fd" providerId="LiveId" clId="{EC310887-D520-4E51-B1CC-8849741FC6BA}" dt="2023-10-14T15:33:00.630" v="4450" actId="1076"/>
          <ac:picMkLst>
            <pc:docMk/>
            <pc:sldMk cId="1430670877" sldId="339"/>
            <ac:picMk id="4" creationId="{26E2EB29-275A-AB1A-ED5D-A529D8476F7F}"/>
          </ac:picMkLst>
        </pc:picChg>
        <pc:picChg chg="del">
          <ac:chgData name="Zainab Oufqir" userId="7a2e5a48da7296fd" providerId="LiveId" clId="{EC310887-D520-4E51-B1CC-8849741FC6BA}" dt="2023-10-11T17:11:07.511" v="3936" actId="478"/>
          <ac:picMkLst>
            <pc:docMk/>
            <pc:sldMk cId="1430670877" sldId="339"/>
            <ac:picMk id="6" creationId="{A0C1E522-C2F9-ABCD-093E-ED8A66C3ADFA}"/>
          </ac:picMkLst>
        </pc:picChg>
      </pc:sldChg>
      <pc:sldChg chg="addSp delSp modSp add mod">
        <pc:chgData name="Zainab Oufqir" userId="7a2e5a48da7296fd" providerId="LiveId" clId="{EC310887-D520-4E51-B1CC-8849741FC6BA}" dt="2023-10-11T19:28:25.174" v="4036" actId="1076"/>
        <pc:sldMkLst>
          <pc:docMk/>
          <pc:sldMk cId="3883902830" sldId="340"/>
        </pc:sldMkLst>
        <pc:spChg chg="mod">
          <ac:chgData name="Zainab Oufqir" userId="7a2e5a48da7296fd" providerId="LiveId" clId="{EC310887-D520-4E51-B1CC-8849741FC6BA}" dt="2023-10-11T18:20:40.138" v="3959" actId="20577"/>
          <ac:spMkLst>
            <pc:docMk/>
            <pc:sldMk cId="3883902830" sldId="340"/>
            <ac:spMk id="2" creationId="{B751F845-1FB3-7BD0-AFE6-BC8911CEE9F8}"/>
          </ac:spMkLst>
        </pc:spChg>
        <pc:spChg chg="add del">
          <ac:chgData name="Zainab Oufqir" userId="7a2e5a48da7296fd" providerId="LiveId" clId="{EC310887-D520-4E51-B1CC-8849741FC6BA}" dt="2023-10-11T19:23:01.551" v="3994"/>
          <ac:spMkLst>
            <pc:docMk/>
            <pc:sldMk cId="3883902830" sldId="340"/>
            <ac:spMk id="11" creationId="{6FCC901E-A97A-7819-6274-21CF58F194A4}"/>
          </ac:spMkLst>
        </pc:spChg>
        <pc:spChg chg="mod">
          <ac:chgData name="Zainab Oufqir" userId="7a2e5a48da7296fd" providerId="LiveId" clId="{EC310887-D520-4E51-B1CC-8849741FC6BA}" dt="2023-10-11T19:22:53.351" v="3991" actId="20577"/>
          <ac:spMkLst>
            <pc:docMk/>
            <pc:sldMk cId="3883902830" sldId="340"/>
            <ac:spMk id="13" creationId="{D0A686C2-7ACF-B822-0EB3-20C573681F18}"/>
          </ac:spMkLst>
        </pc:spChg>
        <pc:picChg chg="del">
          <ac:chgData name="Zainab Oufqir" userId="7a2e5a48da7296fd" providerId="LiveId" clId="{EC310887-D520-4E51-B1CC-8849741FC6BA}" dt="2023-10-11T18:44:47.079" v="3960" actId="478"/>
          <ac:picMkLst>
            <pc:docMk/>
            <pc:sldMk cId="3883902830" sldId="340"/>
            <ac:picMk id="4" creationId="{26E2EB29-275A-AB1A-ED5D-A529D8476F7F}"/>
          </ac:picMkLst>
        </pc:picChg>
        <pc:picChg chg="add mod">
          <ac:chgData name="Zainab Oufqir" userId="7a2e5a48da7296fd" providerId="LiveId" clId="{EC310887-D520-4E51-B1CC-8849741FC6BA}" dt="2023-10-11T19:28:25.174" v="4036" actId="1076"/>
          <ac:picMkLst>
            <pc:docMk/>
            <pc:sldMk cId="3883902830" sldId="340"/>
            <ac:picMk id="6" creationId="{118B0558-E28E-7162-972B-1D614F92FB57}"/>
          </ac:picMkLst>
        </pc:picChg>
      </pc:sldChg>
      <pc:sldChg chg="addSp delSp modSp add mod">
        <pc:chgData name="Zainab Oufqir" userId="7a2e5a48da7296fd" providerId="LiveId" clId="{EC310887-D520-4E51-B1CC-8849741FC6BA}" dt="2023-10-11T19:25:34.422" v="4034" actId="20577"/>
        <pc:sldMkLst>
          <pc:docMk/>
          <pc:sldMk cId="2422581779" sldId="341"/>
        </pc:sldMkLst>
        <pc:spChg chg="mod">
          <ac:chgData name="Zainab Oufqir" userId="7a2e5a48da7296fd" providerId="LiveId" clId="{EC310887-D520-4E51-B1CC-8849741FC6BA}" dt="2023-10-11T19:25:34.422" v="4034" actId="20577"/>
          <ac:spMkLst>
            <pc:docMk/>
            <pc:sldMk cId="2422581779" sldId="341"/>
            <ac:spMk id="13" creationId="{D0A686C2-7ACF-B822-0EB3-20C573681F18}"/>
          </ac:spMkLst>
        </pc:spChg>
        <pc:picChg chg="add mod">
          <ac:chgData name="Zainab Oufqir" userId="7a2e5a48da7296fd" providerId="LiveId" clId="{EC310887-D520-4E51-B1CC-8849741FC6BA}" dt="2023-10-11T19:25:26.545" v="4031" actId="1076"/>
          <ac:picMkLst>
            <pc:docMk/>
            <pc:sldMk cId="2422581779" sldId="341"/>
            <ac:picMk id="4" creationId="{CF367CE8-1D64-D8B6-EF2C-B23442EC5282}"/>
          </ac:picMkLst>
        </pc:picChg>
        <pc:picChg chg="del">
          <ac:chgData name="Zainab Oufqir" userId="7a2e5a48da7296fd" providerId="LiveId" clId="{EC310887-D520-4E51-B1CC-8849741FC6BA}" dt="2023-10-11T19:23:07.245" v="3996" actId="478"/>
          <ac:picMkLst>
            <pc:docMk/>
            <pc:sldMk cId="2422581779" sldId="341"/>
            <ac:picMk id="6" creationId="{118B0558-E28E-7162-972B-1D614F92FB57}"/>
          </ac:picMkLst>
        </pc:picChg>
      </pc:sldChg>
      <pc:sldChg chg="addSp delSp modSp add mod">
        <pc:chgData name="Zainab Oufqir" userId="7a2e5a48da7296fd" providerId="LiveId" clId="{EC310887-D520-4E51-B1CC-8849741FC6BA}" dt="2023-10-22T16:15:14.298" v="8148" actId="20577"/>
        <pc:sldMkLst>
          <pc:docMk/>
          <pc:sldMk cId="2247977834" sldId="342"/>
        </pc:sldMkLst>
        <pc:spChg chg="add mod">
          <ac:chgData name="Zainab Oufqir" userId="7a2e5a48da7296fd" providerId="LiveId" clId="{EC310887-D520-4E51-B1CC-8849741FC6BA}" dt="2023-10-11T20:44:56.702" v="4248" actId="1076"/>
          <ac:spMkLst>
            <pc:docMk/>
            <pc:sldMk cId="2247977834" sldId="342"/>
            <ac:spMk id="11" creationId="{3D34F206-F126-2A6E-05CA-578B2D4A99CC}"/>
          </ac:spMkLst>
        </pc:spChg>
        <pc:spChg chg="mod">
          <ac:chgData name="Zainab Oufqir" userId="7a2e5a48da7296fd" providerId="LiveId" clId="{EC310887-D520-4E51-B1CC-8849741FC6BA}" dt="2023-10-22T16:15:14.298" v="8148" actId="20577"/>
          <ac:spMkLst>
            <pc:docMk/>
            <pc:sldMk cId="2247977834" sldId="342"/>
            <ac:spMk id="13" creationId="{D0A686C2-7ACF-B822-0EB3-20C573681F18}"/>
          </ac:spMkLst>
        </pc:spChg>
        <pc:picChg chg="del">
          <ac:chgData name="Zainab Oufqir" userId="7a2e5a48da7296fd" providerId="LiveId" clId="{EC310887-D520-4E51-B1CC-8849741FC6BA}" dt="2023-10-11T19:28:30.539" v="4038" actId="478"/>
          <ac:picMkLst>
            <pc:docMk/>
            <pc:sldMk cId="2247977834" sldId="342"/>
            <ac:picMk id="4" creationId="{CF367CE8-1D64-D8B6-EF2C-B23442EC5282}"/>
          </ac:picMkLst>
        </pc:picChg>
        <pc:picChg chg="add mod">
          <ac:chgData name="Zainab Oufqir" userId="7a2e5a48da7296fd" providerId="LiveId" clId="{EC310887-D520-4E51-B1CC-8849741FC6BA}" dt="2023-10-11T20:44:50.081" v="4247" actId="1076"/>
          <ac:picMkLst>
            <pc:docMk/>
            <pc:sldMk cId="2247977834" sldId="342"/>
            <ac:picMk id="6" creationId="{40BA322B-2CC7-7DC7-8BA1-015987491DC0}"/>
          </ac:picMkLst>
        </pc:picChg>
      </pc:sldChg>
      <pc:sldChg chg="addSp delSp modSp add mod ord">
        <pc:chgData name="Zainab Oufqir" userId="7a2e5a48da7296fd" providerId="LiveId" clId="{EC310887-D520-4E51-B1CC-8849741FC6BA}" dt="2023-10-11T20:10:55.772" v="4204" actId="1076"/>
        <pc:sldMkLst>
          <pc:docMk/>
          <pc:sldMk cId="351494549" sldId="343"/>
        </pc:sldMkLst>
        <pc:spChg chg="mod">
          <ac:chgData name="Zainab Oufqir" userId="7a2e5a48da7296fd" providerId="LiveId" clId="{EC310887-D520-4E51-B1CC-8849741FC6BA}" dt="2023-10-11T20:09:36.533" v="4197"/>
          <ac:spMkLst>
            <pc:docMk/>
            <pc:sldMk cId="351494549" sldId="343"/>
            <ac:spMk id="13" creationId="{D0A686C2-7ACF-B822-0EB3-20C573681F18}"/>
          </ac:spMkLst>
        </pc:spChg>
        <pc:picChg chg="del">
          <ac:chgData name="Zainab Oufqir" userId="7a2e5a48da7296fd" providerId="LiveId" clId="{EC310887-D520-4E51-B1CC-8849741FC6BA}" dt="2023-10-11T19:42:26.207" v="4195" actId="478"/>
          <ac:picMkLst>
            <pc:docMk/>
            <pc:sldMk cId="351494549" sldId="343"/>
            <ac:picMk id="4" creationId="{CF367CE8-1D64-D8B6-EF2C-B23442EC5282}"/>
          </ac:picMkLst>
        </pc:picChg>
        <pc:picChg chg="add del mod">
          <ac:chgData name="Zainab Oufqir" userId="7a2e5a48da7296fd" providerId="LiveId" clId="{EC310887-D520-4E51-B1CC-8849741FC6BA}" dt="2023-10-11T20:10:38.379" v="4201" actId="22"/>
          <ac:picMkLst>
            <pc:docMk/>
            <pc:sldMk cId="351494549" sldId="343"/>
            <ac:picMk id="6" creationId="{547C0BBD-3464-4BD9-0CC4-A7613978D1AB}"/>
          </ac:picMkLst>
        </pc:picChg>
        <pc:picChg chg="add mod">
          <ac:chgData name="Zainab Oufqir" userId="7a2e5a48da7296fd" providerId="LiveId" clId="{EC310887-D520-4E51-B1CC-8849741FC6BA}" dt="2023-10-11T20:10:55.772" v="4204" actId="1076"/>
          <ac:picMkLst>
            <pc:docMk/>
            <pc:sldMk cId="351494549" sldId="343"/>
            <ac:picMk id="12" creationId="{3AB54AF0-F91F-44AB-148C-1FDCC068FCC8}"/>
          </ac:picMkLst>
        </pc:picChg>
      </pc:sldChg>
      <pc:sldChg chg="addSp delSp modSp add mod">
        <pc:chgData name="Zainab Oufqir" userId="7a2e5a48da7296fd" providerId="LiveId" clId="{EC310887-D520-4E51-B1CC-8849741FC6BA}" dt="2023-10-11T20:11:53.615" v="4219" actId="478"/>
        <pc:sldMkLst>
          <pc:docMk/>
          <pc:sldMk cId="2295214468" sldId="344"/>
        </pc:sldMkLst>
        <pc:spChg chg="del">
          <ac:chgData name="Zainab Oufqir" userId="7a2e5a48da7296fd" providerId="LiveId" clId="{EC310887-D520-4E51-B1CC-8849741FC6BA}" dt="2023-10-11T20:11:40.801" v="4214" actId="478"/>
          <ac:spMkLst>
            <pc:docMk/>
            <pc:sldMk cId="2295214468" sldId="344"/>
            <ac:spMk id="2" creationId="{B751F845-1FB3-7BD0-AFE6-BC8911CEE9F8}"/>
          </ac:spMkLst>
        </pc:spChg>
        <pc:spChg chg="del mod">
          <ac:chgData name="Zainab Oufqir" userId="7a2e5a48da7296fd" providerId="LiveId" clId="{EC310887-D520-4E51-B1CC-8849741FC6BA}" dt="2023-10-11T20:11:52.067" v="4218" actId="478"/>
          <ac:spMkLst>
            <pc:docMk/>
            <pc:sldMk cId="2295214468" sldId="344"/>
            <ac:spMk id="13" creationId="{D0A686C2-7ACF-B822-0EB3-20C573681F18}"/>
          </ac:spMkLst>
        </pc:spChg>
        <pc:spChg chg="add del mod">
          <ac:chgData name="Zainab Oufqir" userId="7a2e5a48da7296fd" providerId="LiveId" clId="{EC310887-D520-4E51-B1CC-8849741FC6BA}" dt="2023-10-11T20:11:42.616" v="4215" actId="478"/>
          <ac:spMkLst>
            <pc:docMk/>
            <pc:sldMk cId="2295214468" sldId="344"/>
            <ac:spMk id="16" creationId="{2B080E0D-C191-AD4C-0580-16CA8E75BC8A}"/>
          </ac:spMkLst>
        </pc:spChg>
        <pc:spChg chg="add del mod">
          <ac:chgData name="Zainab Oufqir" userId="7a2e5a48da7296fd" providerId="LiveId" clId="{EC310887-D520-4E51-B1CC-8849741FC6BA}" dt="2023-10-11T20:11:53.615" v="4219" actId="478"/>
          <ac:spMkLst>
            <pc:docMk/>
            <pc:sldMk cId="2295214468" sldId="344"/>
            <ac:spMk id="18" creationId="{9DA7DB4A-603B-FE91-3121-224E060FCEDB}"/>
          </ac:spMkLst>
        </pc:spChg>
        <pc:picChg chg="add mod">
          <ac:chgData name="Zainab Oufqir" userId="7a2e5a48da7296fd" providerId="LiveId" clId="{EC310887-D520-4E51-B1CC-8849741FC6BA}" dt="2023-10-11T20:11:48.967" v="4217" actId="1076"/>
          <ac:picMkLst>
            <pc:docMk/>
            <pc:sldMk cId="2295214468" sldId="344"/>
            <ac:picMk id="4" creationId="{95E42E4C-FF37-9E05-0EDD-ABB79973FEA4}"/>
          </ac:picMkLst>
        </pc:picChg>
        <pc:picChg chg="add mod">
          <ac:chgData name="Zainab Oufqir" userId="7a2e5a48da7296fd" providerId="LiveId" clId="{EC310887-D520-4E51-B1CC-8849741FC6BA}" dt="2023-10-11T20:11:48.967" v="4217" actId="1076"/>
          <ac:picMkLst>
            <pc:docMk/>
            <pc:sldMk cId="2295214468" sldId="344"/>
            <ac:picMk id="11" creationId="{FCADF78E-3949-77B0-3E4F-E91D905E6224}"/>
          </ac:picMkLst>
        </pc:picChg>
        <pc:picChg chg="del">
          <ac:chgData name="Zainab Oufqir" userId="7a2e5a48da7296fd" providerId="LiveId" clId="{EC310887-D520-4E51-B1CC-8849741FC6BA}" dt="2023-10-11T20:11:01.177" v="4207" actId="478"/>
          <ac:picMkLst>
            <pc:docMk/>
            <pc:sldMk cId="2295214468" sldId="344"/>
            <ac:picMk id="12" creationId="{3AB54AF0-F91F-44AB-148C-1FDCC068FCC8}"/>
          </ac:picMkLst>
        </pc:picChg>
        <pc:cxnChg chg="del">
          <ac:chgData name="Zainab Oufqir" userId="7a2e5a48da7296fd" providerId="LiveId" clId="{EC310887-D520-4E51-B1CC-8849741FC6BA}" dt="2023-10-11T20:11:43.465" v="4216" actId="478"/>
          <ac:cxnSpMkLst>
            <pc:docMk/>
            <pc:sldMk cId="2295214468" sldId="344"/>
            <ac:cxnSpMk id="5" creationId="{AAFDD9FD-D18C-A79C-AC32-4E1AB92B408A}"/>
          </ac:cxnSpMkLst>
        </pc:cxnChg>
      </pc:sldChg>
      <pc:sldChg chg="addSp delSp modSp add mod ord">
        <pc:chgData name="Zainab Oufqir" userId="7a2e5a48da7296fd" providerId="LiveId" clId="{EC310887-D520-4E51-B1CC-8849741FC6BA}" dt="2023-10-11T20:49:56.481" v="4270" actId="1076"/>
        <pc:sldMkLst>
          <pc:docMk/>
          <pc:sldMk cId="3538917249" sldId="345"/>
        </pc:sldMkLst>
        <pc:spChg chg="mod">
          <ac:chgData name="Zainab Oufqir" userId="7a2e5a48da7296fd" providerId="LiveId" clId="{EC310887-D520-4E51-B1CC-8849741FC6BA}" dt="2023-10-11T20:49:30.343" v="4267" actId="207"/>
          <ac:spMkLst>
            <pc:docMk/>
            <pc:sldMk cId="3538917249" sldId="345"/>
            <ac:spMk id="13" creationId="{D0A686C2-7ACF-B822-0EB3-20C573681F18}"/>
          </ac:spMkLst>
        </pc:spChg>
        <pc:graphicFrameChg chg="add del modGraphic">
          <ac:chgData name="Zainab Oufqir" userId="7a2e5a48da7296fd" providerId="LiveId" clId="{EC310887-D520-4E51-B1CC-8849741FC6BA}" dt="2023-10-11T20:34:13.951" v="4239" actId="478"/>
          <ac:graphicFrameMkLst>
            <pc:docMk/>
            <pc:sldMk cId="3538917249" sldId="345"/>
            <ac:graphicFrameMk id="11" creationId="{D56465D3-8CD6-7067-CDB8-962152324A7C}"/>
          </ac:graphicFrameMkLst>
        </pc:graphicFrameChg>
        <pc:picChg chg="add del mod">
          <ac:chgData name="Zainab Oufqir" userId="7a2e5a48da7296fd" providerId="LiveId" clId="{EC310887-D520-4E51-B1CC-8849741FC6BA}" dt="2023-10-11T20:40:11.947" v="4242" actId="478"/>
          <ac:picMkLst>
            <pc:docMk/>
            <pc:sldMk cId="3538917249" sldId="345"/>
            <ac:picMk id="4" creationId="{31FAD1DE-1A94-E343-E7A6-ED84155E6052}"/>
          </ac:picMkLst>
        </pc:picChg>
        <pc:picChg chg="del">
          <ac:chgData name="Zainab Oufqir" userId="7a2e5a48da7296fd" providerId="LiveId" clId="{EC310887-D520-4E51-B1CC-8849741FC6BA}" dt="2023-10-11T20:12:13.348" v="4223" actId="478"/>
          <ac:picMkLst>
            <pc:docMk/>
            <pc:sldMk cId="3538917249" sldId="345"/>
            <ac:picMk id="12" creationId="{3AB54AF0-F91F-44AB-148C-1FDCC068FCC8}"/>
          </ac:picMkLst>
        </pc:picChg>
        <pc:picChg chg="add del">
          <ac:chgData name="Zainab Oufqir" userId="7a2e5a48da7296fd" providerId="LiveId" clId="{EC310887-D520-4E51-B1CC-8849741FC6BA}" dt="2023-10-11T20:41:54.917" v="4244" actId="478"/>
          <ac:picMkLst>
            <pc:docMk/>
            <pc:sldMk cId="3538917249" sldId="345"/>
            <ac:picMk id="16" creationId="{27736BBE-37AA-AFA8-0EA3-4EEA0616C5B1}"/>
          </ac:picMkLst>
        </pc:picChg>
        <pc:picChg chg="add del mod">
          <ac:chgData name="Zainab Oufqir" userId="7a2e5a48da7296fd" providerId="LiveId" clId="{EC310887-D520-4E51-B1CC-8849741FC6BA}" dt="2023-10-11T20:48:19.748" v="4252" actId="478"/>
          <ac:picMkLst>
            <pc:docMk/>
            <pc:sldMk cId="3538917249" sldId="345"/>
            <ac:picMk id="18" creationId="{746EFC4F-E1C7-6B81-8571-C32388057D2C}"/>
          </ac:picMkLst>
        </pc:picChg>
        <pc:picChg chg="add mod">
          <ac:chgData name="Zainab Oufqir" userId="7a2e5a48da7296fd" providerId="LiveId" clId="{EC310887-D520-4E51-B1CC-8849741FC6BA}" dt="2023-10-11T20:49:56.481" v="4270" actId="1076"/>
          <ac:picMkLst>
            <pc:docMk/>
            <pc:sldMk cId="3538917249" sldId="345"/>
            <ac:picMk id="20" creationId="{CA2A7A0C-1577-41D2-0874-A404C58BBAA8}"/>
          </ac:picMkLst>
        </pc:picChg>
      </pc:sldChg>
      <pc:sldChg chg="addSp delSp modSp add del mod">
        <pc:chgData name="Zainab Oufqir" userId="7a2e5a48da7296fd" providerId="LiveId" clId="{EC310887-D520-4E51-B1CC-8849741FC6BA}" dt="2023-10-15T21:39:53.331" v="6306" actId="47"/>
        <pc:sldMkLst>
          <pc:docMk/>
          <pc:sldMk cId="2099331020" sldId="346"/>
        </pc:sldMkLst>
        <pc:spChg chg="mod">
          <ac:chgData name="Zainab Oufqir" userId="7a2e5a48da7296fd" providerId="LiveId" clId="{EC310887-D520-4E51-B1CC-8849741FC6BA}" dt="2023-10-14T15:07:29.324" v="4375" actId="207"/>
          <ac:spMkLst>
            <pc:docMk/>
            <pc:sldMk cId="2099331020" sldId="346"/>
            <ac:spMk id="13" creationId="{D0A686C2-7ACF-B822-0EB3-20C573681F18}"/>
          </ac:spMkLst>
        </pc:spChg>
        <pc:picChg chg="add del mod">
          <ac:chgData name="Zainab Oufqir" userId="7a2e5a48da7296fd" providerId="LiveId" clId="{EC310887-D520-4E51-B1CC-8849741FC6BA}" dt="2023-10-14T15:11:54.502" v="4412" actId="478"/>
          <ac:picMkLst>
            <pc:docMk/>
            <pc:sldMk cId="2099331020" sldId="346"/>
            <ac:picMk id="4" creationId="{50E37D23-B138-FE84-AE03-9395FD1AFE48}"/>
          </ac:picMkLst>
        </pc:picChg>
        <pc:picChg chg="del">
          <ac:chgData name="Zainab Oufqir" userId="7a2e5a48da7296fd" providerId="LiveId" clId="{EC310887-D520-4E51-B1CC-8849741FC6BA}" dt="2023-10-14T14:58:52.787" v="4344" actId="478"/>
          <ac:picMkLst>
            <pc:docMk/>
            <pc:sldMk cId="2099331020" sldId="346"/>
            <ac:picMk id="6" creationId="{AA4F1C9A-E343-12A4-AC87-CDC607A5BD81}"/>
          </ac:picMkLst>
        </pc:picChg>
        <pc:picChg chg="del">
          <ac:chgData name="Zainab Oufqir" userId="7a2e5a48da7296fd" providerId="LiveId" clId="{EC310887-D520-4E51-B1CC-8849741FC6BA}" dt="2023-10-14T14:58:53.326" v="4345" actId="478"/>
          <ac:picMkLst>
            <pc:docMk/>
            <pc:sldMk cId="2099331020" sldId="346"/>
            <ac:picMk id="12" creationId="{2559289C-CF9C-D704-A0C0-0B1A93952E68}"/>
          </ac:picMkLst>
        </pc:picChg>
        <pc:picChg chg="add mod">
          <ac:chgData name="Zainab Oufqir" userId="7a2e5a48da7296fd" providerId="LiveId" clId="{EC310887-D520-4E51-B1CC-8849741FC6BA}" dt="2023-10-14T15:12:01.791" v="4416" actId="1076"/>
          <ac:picMkLst>
            <pc:docMk/>
            <pc:sldMk cId="2099331020" sldId="346"/>
            <ac:picMk id="15" creationId="{1B740EEE-A69E-C26C-79A1-010A0FBA2B7B}"/>
          </ac:picMkLst>
        </pc:picChg>
      </pc:sldChg>
      <pc:sldChg chg="addSp delSp modSp add del mod">
        <pc:chgData name="Zainab Oufqir" userId="7a2e5a48da7296fd" providerId="LiveId" clId="{EC310887-D520-4E51-B1CC-8849741FC6BA}" dt="2023-10-15T21:39:53.570" v="6307" actId="47"/>
        <pc:sldMkLst>
          <pc:docMk/>
          <pc:sldMk cId="601618999" sldId="347"/>
        </pc:sldMkLst>
        <pc:spChg chg="mod">
          <ac:chgData name="Zainab Oufqir" userId="7a2e5a48da7296fd" providerId="LiveId" clId="{EC310887-D520-4E51-B1CC-8849741FC6BA}" dt="2023-10-14T15:08:46.259" v="4382"/>
          <ac:spMkLst>
            <pc:docMk/>
            <pc:sldMk cId="601618999" sldId="347"/>
            <ac:spMk id="13" creationId="{D0A686C2-7ACF-B822-0EB3-20C573681F18}"/>
          </ac:spMkLst>
        </pc:spChg>
        <pc:picChg chg="del">
          <ac:chgData name="Zainab Oufqir" userId="7a2e5a48da7296fd" providerId="LiveId" clId="{EC310887-D520-4E51-B1CC-8849741FC6BA}" dt="2023-10-14T15:07:44.786" v="4378" actId="478"/>
          <ac:picMkLst>
            <pc:docMk/>
            <pc:sldMk cId="601618999" sldId="347"/>
            <ac:picMk id="4" creationId="{50E37D23-B138-FE84-AE03-9395FD1AFE48}"/>
          </ac:picMkLst>
        </pc:picChg>
        <pc:picChg chg="add mod">
          <ac:chgData name="Zainab Oufqir" userId="7a2e5a48da7296fd" providerId="LiveId" clId="{EC310887-D520-4E51-B1CC-8849741FC6BA}" dt="2023-10-14T15:08:48.249" v="4383" actId="1076"/>
          <ac:picMkLst>
            <pc:docMk/>
            <pc:sldMk cId="601618999" sldId="347"/>
            <ac:picMk id="6" creationId="{1BA72D92-3544-FA28-D601-5FF7962373BF}"/>
          </ac:picMkLst>
        </pc:picChg>
      </pc:sldChg>
      <pc:sldChg chg="delSp modSp add del mod">
        <pc:chgData name="Zainab Oufqir" userId="7a2e5a48da7296fd" providerId="LiveId" clId="{EC310887-D520-4E51-B1CC-8849741FC6BA}" dt="2023-10-15T21:39:53.799" v="6308" actId="47"/>
        <pc:sldMkLst>
          <pc:docMk/>
          <pc:sldMk cId="3974465669" sldId="348"/>
        </pc:sldMkLst>
        <pc:spChg chg="mod">
          <ac:chgData name="Zainab Oufqir" userId="7a2e5a48da7296fd" providerId="LiveId" clId="{EC310887-D520-4E51-B1CC-8849741FC6BA}" dt="2023-10-14T15:14:26.092" v="4423" actId="20577"/>
          <ac:spMkLst>
            <pc:docMk/>
            <pc:sldMk cId="3974465669" sldId="348"/>
            <ac:spMk id="13" creationId="{D0A686C2-7ACF-B822-0EB3-20C573681F18}"/>
          </ac:spMkLst>
        </pc:spChg>
        <pc:picChg chg="del">
          <ac:chgData name="Zainab Oufqir" userId="7a2e5a48da7296fd" providerId="LiveId" clId="{EC310887-D520-4E51-B1CC-8849741FC6BA}" dt="2023-10-14T15:09:10.290" v="4385" actId="478"/>
          <ac:picMkLst>
            <pc:docMk/>
            <pc:sldMk cId="3974465669" sldId="348"/>
            <ac:picMk id="6" creationId="{1BA72D92-3544-FA28-D601-5FF7962373BF}"/>
          </ac:picMkLst>
        </pc:picChg>
      </pc:sldChg>
      <pc:sldChg chg="addSp delSp modSp add mod">
        <pc:chgData name="Zainab Oufqir" userId="7a2e5a48da7296fd" providerId="LiveId" clId="{EC310887-D520-4E51-B1CC-8849741FC6BA}" dt="2023-10-14T17:29:19.654" v="4592" actId="1076"/>
        <pc:sldMkLst>
          <pc:docMk/>
          <pc:sldMk cId="1309288236" sldId="349"/>
        </pc:sldMkLst>
        <pc:spChg chg="mod">
          <ac:chgData name="Zainab Oufqir" userId="7a2e5a48da7296fd" providerId="LiveId" clId="{EC310887-D520-4E51-B1CC-8849741FC6BA}" dt="2023-10-14T17:16:33.962" v="4555"/>
          <ac:spMkLst>
            <pc:docMk/>
            <pc:sldMk cId="1309288236" sldId="349"/>
            <ac:spMk id="2" creationId="{B751F845-1FB3-7BD0-AFE6-BC8911CEE9F8}"/>
          </ac:spMkLst>
        </pc:spChg>
        <pc:spChg chg="mod">
          <ac:chgData name="Zainab Oufqir" userId="7a2e5a48da7296fd" providerId="LiveId" clId="{EC310887-D520-4E51-B1CC-8849741FC6BA}" dt="2023-10-14T17:28:00.545" v="4580" actId="207"/>
          <ac:spMkLst>
            <pc:docMk/>
            <pc:sldMk cId="1309288236" sldId="349"/>
            <ac:spMk id="13" creationId="{D0A686C2-7ACF-B822-0EB3-20C573681F18}"/>
          </ac:spMkLst>
        </pc:spChg>
        <pc:picChg chg="add mod">
          <ac:chgData name="Zainab Oufqir" userId="7a2e5a48da7296fd" providerId="LiveId" clId="{EC310887-D520-4E51-B1CC-8849741FC6BA}" dt="2023-10-14T17:29:19.654" v="4592" actId="1076"/>
          <ac:picMkLst>
            <pc:docMk/>
            <pc:sldMk cId="1309288236" sldId="349"/>
            <ac:picMk id="4" creationId="{5445B9DE-2CA8-9426-1D37-55F0F8F70683}"/>
          </ac:picMkLst>
        </pc:picChg>
        <pc:picChg chg="del">
          <ac:chgData name="Zainab Oufqir" userId="7a2e5a48da7296fd" providerId="LiveId" clId="{EC310887-D520-4E51-B1CC-8849741FC6BA}" dt="2023-10-14T15:18:13.976" v="4425" actId="478"/>
          <ac:picMkLst>
            <pc:docMk/>
            <pc:sldMk cId="1309288236" sldId="349"/>
            <ac:picMk id="20" creationId="{CA2A7A0C-1577-41D2-0874-A404C58BBAA8}"/>
          </ac:picMkLst>
        </pc:picChg>
      </pc:sldChg>
      <pc:sldChg chg="addSp delSp modSp add mod ord">
        <pc:chgData name="Zainab Oufqir" userId="7a2e5a48da7296fd" providerId="LiveId" clId="{EC310887-D520-4E51-B1CC-8849741FC6BA}" dt="2023-10-14T16:05:58.095" v="4451" actId="207"/>
        <pc:sldMkLst>
          <pc:docMk/>
          <pc:sldMk cId="964385342" sldId="350"/>
        </pc:sldMkLst>
        <pc:spChg chg="mod">
          <ac:chgData name="Zainab Oufqir" userId="7a2e5a48da7296fd" providerId="LiveId" clId="{EC310887-D520-4E51-B1CC-8849741FC6BA}" dt="2023-10-14T16:05:58.095" v="4451" actId="207"/>
          <ac:spMkLst>
            <pc:docMk/>
            <pc:sldMk cId="964385342" sldId="350"/>
            <ac:spMk id="13" creationId="{D0A686C2-7ACF-B822-0EB3-20C573681F18}"/>
          </ac:spMkLst>
        </pc:spChg>
        <pc:picChg chg="add mod">
          <ac:chgData name="Zainab Oufqir" userId="7a2e5a48da7296fd" providerId="LiveId" clId="{EC310887-D520-4E51-B1CC-8849741FC6BA}" dt="2023-10-14T15:32:18.840" v="4443" actId="1076"/>
          <ac:picMkLst>
            <pc:docMk/>
            <pc:sldMk cId="964385342" sldId="350"/>
            <ac:picMk id="4" creationId="{0CE62BB2-D2DF-2884-23BC-A3093422859F}"/>
          </ac:picMkLst>
        </pc:picChg>
        <pc:picChg chg="add mod">
          <ac:chgData name="Zainab Oufqir" userId="7a2e5a48da7296fd" providerId="LiveId" clId="{EC310887-D520-4E51-B1CC-8849741FC6BA}" dt="2023-10-14T15:32:56.634" v="4449" actId="1076"/>
          <ac:picMkLst>
            <pc:docMk/>
            <pc:sldMk cId="964385342" sldId="350"/>
            <ac:picMk id="11" creationId="{81A086AE-967E-0EDC-381B-194758C3A4D5}"/>
          </ac:picMkLst>
        </pc:picChg>
        <pc:picChg chg="del">
          <ac:chgData name="Zainab Oufqir" userId="7a2e5a48da7296fd" providerId="LiveId" clId="{EC310887-D520-4E51-B1CC-8849741FC6BA}" dt="2023-10-14T15:29:58.863" v="4431" actId="478"/>
          <ac:picMkLst>
            <pc:docMk/>
            <pc:sldMk cId="964385342" sldId="350"/>
            <ac:picMk id="12" creationId="{FF556419-8BDC-AF2F-3C91-914612E79DD0}"/>
          </ac:picMkLst>
        </pc:picChg>
      </pc:sldChg>
      <pc:sldChg chg="addSp delSp modSp add del mod">
        <pc:chgData name="Zainab Oufqir" userId="7a2e5a48da7296fd" providerId="LiveId" clId="{EC310887-D520-4E51-B1CC-8849741FC6BA}" dt="2023-10-15T21:39:55.580" v="6315" actId="47"/>
        <pc:sldMkLst>
          <pc:docMk/>
          <pc:sldMk cId="212881669" sldId="351"/>
        </pc:sldMkLst>
        <pc:spChg chg="mod">
          <ac:chgData name="Zainab Oufqir" userId="7a2e5a48da7296fd" providerId="LiveId" clId="{EC310887-D520-4E51-B1CC-8849741FC6BA}" dt="2023-10-14T16:50:02.559" v="4484" actId="207"/>
          <ac:spMkLst>
            <pc:docMk/>
            <pc:sldMk cId="212881669" sldId="351"/>
            <ac:spMk id="13" creationId="{D0A686C2-7ACF-B822-0EB3-20C573681F18}"/>
          </ac:spMkLst>
        </pc:spChg>
        <pc:picChg chg="add del">
          <ac:chgData name="Zainab Oufqir" userId="7a2e5a48da7296fd" providerId="LiveId" clId="{EC310887-D520-4E51-B1CC-8849741FC6BA}" dt="2023-10-14T16:48:17.149" v="4461" actId="478"/>
          <ac:picMkLst>
            <pc:docMk/>
            <pc:sldMk cId="212881669" sldId="351"/>
            <ac:picMk id="4" creationId="{5C74A5AB-2758-6996-54A4-2F514BB3A2FA}"/>
          </ac:picMkLst>
        </pc:picChg>
        <pc:picChg chg="add del">
          <ac:chgData name="Zainab Oufqir" userId="7a2e5a48da7296fd" providerId="LiveId" clId="{EC310887-D520-4E51-B1CC-8849741FC6BA}" dt="2023-10-14T16:48:48.153" v="4463" actId="478"/>
          <ac:picMkLst>
            <pc:docMk/>
            <pc:sldMk cId="212881669" sldId="351"/>
            <ac:picMk id="11" creationId="{B9FF03ED-4A65-C896-6A2B-DF023963795D}"/>
          </ac:picMkLst>
        </pc:picChg>
        <pc:picChg chg="del">
          <ac:chgData name="Zainab Oufqir" userId="7a2e5a48da7296fd" providerId="LiveId" clId="{EC310887-D520-4E51-B1CC-8849741FC6BA}" dt="2023-10-14T16:45:07.721" v="4457" actId="478"/>
          <ac:picMkLst>
            <pc:docMk/>
            <pc:sldMk cId="212881669" sldId="351"/>
            <ac:picMk id="14" creationId="{20524E56-3251-E357-5187-52409B3F5C8D}"/>
          </ac:picMkLst>
        </pc:picChg>
        <pc:picChg chg="add mod">
          <ac:chgData name="Zainab Oufqir" userId="7a2e5a48da7296fd" providerId="LiveId" clId="{EC310887-D520-4E51-B1CC-8849741FC6BA}" dt="2023-10-14T16:49:24.417" v="4471" actId="1076"/>
          <ac:picMkLst>
            <pc:docMk/>
            <pc:sldMk cId="212881669" sldId="351"/>
            <ac:picMk id="15" creationId="{3AE2F6D9-EEB4-2000-9F24-63CCA6F335EE}"/>
          </ac:picMkLst>
        </pc:picChg>
        <pc:picChg chg="del">
          <ac:chgData name="Zainab Oufqir" userId="7a2e5a48da7296fd" providerId="LiveId" clId="{EC310887-D520-4E51-B1CC-8849741FC6BA}" dt="2023-10-14T16:49:23.467" v="4470" actId="478"/>
          <ac:picMkLst>
            <pc:docMk/>
            <pc:sldMk cId="212881669" sldId="351"/>
            <ac:picMk id="16" creationId="{88873B41-9831-A1B2-A888-3075BDB58AB8}"/>
          </ac:picMkLst>
        </pc:picChg>
      </pc:sldChg>
      <pc:sldChg chg="addSp delSp modSp add del mod">
        <pc:chgData name="Zainab Oufqir" userId="7a2e5a48da7296fd" providerId="LiveId" clId="{EC310887-D520-4E51-B1CC-8849741FC6BA}" dt="2023-10-15T21:40:13.233" v="6331" actId="47"/>
        <pc:sldMkLst>
          <pc:docMk/>
          <pc:sldMk cId="1724444938" sldId="352"/>
        </pc:sldMkLst>
        <pc:spChg chg="mod">
          <ac:chgData name="Zainab Oufqir" userId="7a2e5a48da7296fd" providerId="LiveId" clId="{EC310887-D520-4E51-B1CC-8849741FC6BA}" dt="2023-10-14T17:05:20.044" v="4552" actId="207"/>
          <ac:spMkLst>
            <pc:docMk/>
            <pc:sldMk cId="1724444938" sldId="352"/>
            <ac:spMk id="13" creationId="{D0A686C2-7ACF-B822-0EB3-20C573681F18}"/>
          </ac:spMkLst>
        </pc:spChg>
        <pc:picChg chg="del">
          <ac:chgData name="Zainab Oufqir" userId="7a2e5a48da7296fd" providerId="LiveId" clId="{EC310887-D520-4E51-B1CC-8849741FC6BA}" dt="2023-10-14T17:02:21.624" v="4501" actId="478"/>
          <ac:picMkLst>
            <pc:docMk/>
            <pc:sldMk cId="1724444938" sldId="352"/>
            <ac:picMk id="4" creationId="{D92EA7D3-2F62-02C4-B468-22939C68B6E1}"/>
          </ac:picMkLst>
        </pc:picChg>
        <pc:picChg chg="add mod">
          <ac:chgData name="Zainab Oufqir" userId="7a2e5a48da7296fd" providerId="LiveId" clId="{EC310887-D520-4E51-B1CC-8849741FC6BA}" dt="2023-10-14T17:05:32.155" v="4553" actId="1076"/>
          <ac:picMkLst>
            <pc:docMk/>
            <pc:sldMk cId="1724444938" sldId="352"/>
            <ac:picMk id="6" creationId="{CA556760-1B8B-9B88-FCAB-182170567BD2}"/>
          </ac:picMkLst>
        </pc:picChg>
      </pc:sldChg>
      <pc:sldChg chg="add del">
        <pc:chgData name="Zainab Oufqir" userId="7a2e5a48da7296fd" providerId="LiveId" clId="{EC310887-D520-4E51-B1CC-8849741FC6BA}" dt="2023-10-14T16:45:14.101" v="4459"/>
        <pc:sldMkLst>
          <pc:docMk/>
          <pc:sldMk cId="3040696673" sldId="352"/>
        </pc:sldMkLst>
      </pc:sldChg>
      <pc:sldChg chg="delSp modSp add mod">
        <pc:chgData name="Zainab Oufqir" userId="7a2e5a48da7296fd" providerId="LiveId" clId="{EC310887-D520-4E51-B1CC-8849741FC6BA}" dt="2023-10-22T16:17:07.591" v="8155" actId="20577"/>
        <pc:sldMkLst>
          <pc:docMk/>
          <pc:sldMk cId="3757345385" sldId="353"/>
        </pc:sldMkLst>
        <pc:spChg chg="mod">
          <ac:chgData name="Zainab Oufqir" userId="7a2e5a48da7296fd" providerId="LiveId" clId="{EC310887-D520-4E51-B1CC-8849741FC6BA}" dt="2023-10-22T16:17:07.591" v="8155" actId="20577"/>
          <ac:spMkLst>
            <pc:docMk/>
            <pc:sldMk cId="3757345385" sldId="353"/>
            <ac:spMk id="13" creationId="{D0A686C2-7ACF-B822-0EB3-20C573681F18}"/>
          </ac:spMkLst>
        </pc:spChg>
        <pc:picChg chg="del">
          <ac:chgData name="Zainab Oufqir" userId="7a2e5a48da7296fd" providerId="LiveId" clId="{EC310887-D520-4E51-B1CC-8849741FC6BA}" dt="2023-10-14T17:28:43.731" v="4584" actId="478"/>
          <ac:picMkLst>
            <pc:docMk/>
            <pc:sldMk cId="3757345385" sldId="353"/>
            <ac:picMk id="4" creationId="{5445B9DE-2CA8-9426-1D37-55F0F8F70683}"/>
          </ac:picMkLst>
        </pc:picChg>
      </pc:sldChg>
      <pc:sldChg chg="addSp delSp modSp add mod">
        <pc:chgData name="Zainab Oufqir" userId="7a2e5a48da7296fd" providerId="LiveId" clId="{EC310887-D520-4E51-B1CC-8849741FC6BA}" dt="2023-10-14T17:49:24.544" v="4672" actId="22"/>
        <pc:sldMkLst>
          <pc:docMk/>
          <pc:sldMk cId="2750798937" sldId="354"/>
        </pc:sldMkLst>
        <pc:spChg chg="mod">
          <ac:chgData name="Zainab Oufqir" userId="7a2e5a48da7296fd" providerId="LiveId" clId="{EC310887-D520-4E51-B1CC-8849741FC6BA}" dt="2023-10-14T17:49:01.617" v="4670" actId="20577"/>
          <ac:spMkLst>
            <pc:docMk/>
            <pc:sldMk cId="2750798937" sldId="354"/>
            <ac:spMk id="13" creationId="{D0A686C2-7ACF-B822-0EB3-20C573681F18}"/>
          </ac:spMkLst>
        </pc:spChg>
        <pc:spChg chg="add del">
          <ac:chgData name="Zainab Oufqir" userId="7a2e5a48da7296fd" providerId="LiveId" clId="{EC310887-D520-4E51-B1CC-8849741FC6BA}" dt="2023-10-14T17:49:24.544" v="4672" actId="22"/>
          <ac:spMkLst>
            <pc:docMk/>
            <pc:sldMk cId="2750798937" sldId="354"/>
            <ac:spMk id="21" creationId="{2900766A-536D-6DFE-D3B6-5DF33CCC445B}"/>
          </ac:spMkLst>
        </pc:spChg>
        <pc:picChg chg="add del mod">
          <ac:chgData name="Zainab Oufqir" userId="7a2e5a48da7296fd" providerId="LiveId" clId="{EC310887-D520-4E51-B1CC-8849741FC6BA}" dt="2023-10-14T17:45:13.262" v="4619" actId="478"/>
          <ac:picMkLst>
            <pc:docMk/>
            <pc:sldMk cId="2750798937" sldId="354"/>
            <ac:picMk id="4" creationId="{A8FE161C-827A-5EB7-9A40-3F8013D49C15}"/>
          </ac:picMkLst>
        </pc:picChg>
        <pc:picChg chg="add del mod">
          <ac:chgData name="Zainab Oufqir" userId="7a2e5a48da7296fd" providerId="LiveId" clId="{EC310887-D520-4E51-B1CC-8849741FC6BA}" dt="2023-10-14T17:45:49.613" v="4621" actId="478"/>
          <ac:picMkLst>
            <pc:docMk/>
            <pc:sldMk cId="2750798937" sldId="354"/>
            <ac:picMk id="11" creationId="{8E655926-4B0A-E657-A05A-AC7930C6610C}"/>
          </ac:picMkLst>
        </pc:picChg>
        <pc:picChg chg="add del mod">
          <ac:chgData name="Zainab Oufqir" userId="7a2e5a48da7296fd" providerId="LiveId" clId="{EC310887-D520-4E51-B1CC-8849741FC6BA}" dt="2023-10-14T17:46:35.935" v="4628" actId="478"/>
          <ac:picMkLst>
            <pc:docMk/>
            <pc:sldMk cId="2750798937" sldId="354"/>
            <ac:picMk id="15" creationId="{5801E9F1-9A2F-D3AC-45A6-743CC3AA7D13}"/>
          </ac:picMkLst>
        </pc:picChg>
        <pc:picChg chg="add del mod">
          <ac:chgData name="Zainab Oufqir" userId="7a2e5a48da7296fd" providerId="LiveId" clId="{EC310887-D520-4E51-B1CC-8849741FC6BA}" dt="2023-10-14T17:46:51.361" v="4630" actId="478"/>
          <ac:picMkLst>
            <pc:docMk/>
            <pc:sldMk cId="2750798937" sldId="354"/>
            <ac:picMk id="17" creationId="{955A60B7-AAAF-2756-7C69-8FDCBDE778A4}"/>
          </ac:picMkLst>
        </pc:picChg>
        <pc:picChg chg="add mod">
          <ac:chgData name="Zainab Oufqir" userId="7a2e5a48da7296fd" providerId="LiveId" clId="{EC310887-D520-4E51-B1CC-8849741FC6BA}" dt="2023-10-14T17:48:18.178" v="4656" actId="1076"/>
          <ac:picMkLst>
            <pc:docMk/>
            <pc:sldMk cId="2750798937" sldId="354"/>
            <ac:picMk id="19" creationId="{AF3A33ED-F2D0-3B8B-021D-E6AD90566339}"/>
          </ac:picMkLst>
        </pc:picChg>
      </pc:sldChg>
      <pc:sldChg chg="addSp delSp modSp add mod">
        <pc:chgData name="Zainab Oufqir" userId="7a2e5a48da7296fd" providerId="LiveId" clId="{EC310887-D520-4E51-B1CC-8849741FC6BA}" dt="2023-10-14T18:18:37.726" v="4746" actId="20577"/>
        <pc:sldMkLst>
          <pc:docMk/>
          <pc:sldMk cId="2599569050" sldId="355"/>
        </pc:sldMkLst>
        <pc:spChg chg="mod">
          <ac:chgData name="Zainab Oufqir" userId="7a2e5a48da7296fd" providerId="LiveId" clId="{EC310887-D520-4E51-B1CC-8849741FC6BA}" dt="2023-10-14T18:18:37.726" v="4746" actId="20577"/>
          <ac:spMkLst>
            <pc:docMk/>
            <pc:sldMk cId="2599569050" sldId="355"/>
            <ac:spMk id="13" creationId="{D0A686C2-7ACF-B822-0EB3-20C573681F18}"/>
          </ac:spMkLst>
        </pc:spChg>
        <pc:picChg chg="add mod">
          <ac:chgData name="Zainab Oufqir" userId="7a2e5a48da7296fd" providerId="LiveId" clId="{EC310887-D520-4E51-B1CC-8849741FC6BA}" dt="2023-10-14T18:12:18.314" v="4678" actId="1076"/>
          <ac:picMkLst>
            <pc:docMk/>
            <pc:sldMk cId="2599569050" sldId="355"/>
            <ac:picMk id="4" creationId="{93F8AADA-E0C0-3784-473B-7033CDCBA87D}"/>
          </ac:picMkLst>
        </pc:picChg>
        <pc:picChg chg="del">
          <ac:chgData name="Zainab Oufqir" userId="7a2e5a48da7296fd" providerId="LiveId" clId="{EC310887-D520-4E51-B1CC-8849741FC6BA}" dt="2023-10-14T17:49:29.042" v="4674" actId="478"/>
          <ac:picMkLst>
            <pc:docMk/>
            <pc:sldMk cId="2599569050" sldId="355"/>
            <ac:picMk id="19" creationId="{AF3A33ED-F2D0-3B8B-021D-E6AD90566339}"/>
          </ac:picMkLst>
        </pc:picChg>
      </pc:sldChg>
      <pc:sldChg chg="addSp delSp modSp add mod">
        <pc:chgData name="Zainab Oufqir" userId="7a2e5a48da7296fd" providerId="LiveId" clId="{EC310887-D520-4E51-B1CC-8849741FC6BA}" dt="2023-10-14T18:23:22.504" v="4825" actId="207"/>
        <pc:sldMkLst>
          <pc:docMk/>
          <pc:sldMk cId="2886987544" sldId="356"/>
        </pc:sldMkLst>
        <pc:spChg chg="mod">
          <ac:chgData name="Zainab Oufqir" userId="7a2e5a48da7296fd" providerId="LiveId" clId="{EC310887-D520-4E51-B1CC-8849741FC6BA}" dt="2023-10-14T18:23:22.504" v="4825" actId="207"/>
          <ac:spMkLst>
            <pc:docMk/>
            <pc:sldMk cId="2886987544" sldId="356"/>
            <ac:spMk id="13" creationId="{D0A686C2-7ACF-B822-0EB3-20C573681F18}"/>
          </ac:spMkLst>
        </pc:spChg>
        <pc:picChg chg="add del">
          <ac:chgData name="Zainab Oufqir" userId="7a2e5a48da7296fd" providerId="LiveId" clId="{EC310887-D520-4E51-B1CC-8849741FC6BA}" dt="2023-10-14T18:19:00.489" v="4749" actId="478"/>
          <ac:picMkLst>
            <pc:docMk/>
            <pc:sldMk cId="2886987544" sldId="356"/>
            <ac:picMk id="3" creationId="{05434B49-B0E2-1F29-A57B-D75CBD52C568}"/>
          </ac:picMkLst>
        </pc:picChg>
        <pc:picChg chg="del">
          <ac:chgData name="Zainab Oufqir" userId="7a2e5a48da7296fd" providerId="LiveId" clId="{EC310887-D520-4E51-B1CC-8849741FC6BA}" dt="2023-10-14T18:19:08.916" v="4751" actId="478"/>
          <ac:picMkLst>
            <pc:docMk/>
            <pc:sldMk cId="2886987544" sldId="356"/>
            <ac:picMk id="4" creationId="{93F8AADA-E0C0-3784-473B-7033CDCBA87D}"/>
          </ac:picMkLst>
        </pc:picChg>
      </pc:sldChg>
      <pc:sldChg chg="addSp modSp add mod">
        <pc:chgData name="Zainab Oufqir" userId="7a2e5a48da7296fd" providerId="LiveId" clId="{EC310887-D520-4E51-B1CC-8849741FC6BA}" dt="2023-10-14T18:35:03.492" v="4987" actId="1076"/>
        <pc:sldMkLst>
          <pc:docMk/>
          <pc:sldMk cId="188202110" sldId="357"/>
        </pc:sldMkLst>
        <pc:spChg chg="mod">
          <ac:chgData name="Zainab Oufqir" userId="7a2e5a48da7296fd" providerId="LiveId" clId="{EC310887-D520-4E51-B1CC-8849741FC6BA}" dt="2023-10-14T18:34:47.929" v="4983" actId="20577"/>
          <ac:spMkLst>
            <pc:docMk/>
            <pc:sldMk cId="188202110" sldId="357"/>
            <ac:spMk id="13" creationId="{D0A686C2-7ACF-B822-0EB3-20C573681F18}"/>
          </ac:spMkLst>
        </pc:spChg>
        <pc:picChg chg="add mod">
          <ac:chgData name="Zainab Oufqir" userId="7a2e5a48da7296fd" providerId="LiveId" clId="{EC310887-D520-4E51-B1CC-8849741FC6BA}" dt="2023-10-14T18:35:03.492" v="4987" actId="1076"/>
          <ac:picMkLst>
            <pc:docMk/>
            <pc:sldMk cId="188202110" sldId="357"/>
            <ac:picMk id="4" creationId="{B21430D6-55F9-444D-4927-C893C39FF05F}"/>
          </ac:picMkLst>
        </pc:picChg>
      </pc:sldChg>
      <pc:sldChg chg="addSp delSp modSp add mod">
        <pc:chgData name="Zainab Oufqir" userId="7a2e5a48da7296fd" providerId="LiveId" clId="{EC310887-D520-4E51-B1CC-8849741FC6BA}" dt="2023-10-14T18:39:30.900" v="5025" actId="108"/>
        <pc:sldMkLst>
          <pc:docMk/>
          <pc:sldMk cId="1134612052" sldId="358"/>
        </pc:sldMkLst>
        <pc:spChg chg="mod">
          <ac:chgData name="Zainab Oufqir" userId="7a2e5a48da7296fd" providerId="LiveId" clId="{EC310887-D520-4E51-B1CC-8849741FC6BA}" dt="2023-10-14T18:39:30.900" v="5025" actId="108"/>
          <ac:spMkLst>
            <pc:docMk/>
            <pc:sldMk cId="1134612052" sldId="358"/>
            <ac:spMk id="13" creationId="{D0A686C2-7ACF-B822-0EB3-20C573681F18}"/>
          </ac:spMkLst>
        </pc:spChg>
        <pc:picChg chg="del">
          <ac:chgData name="Zainab Oufqir" userId="7a2e5a48da7296fd" providerId="LiveId" clId="{EC310887-D520-4E51-B1CC-8849741FC6BA}" dt="2023-10-14T18:36:03.053" v="4989" actId="478"/>
          <ac:picMkLst>
            <pc:docMk/>
            <pc:sldMk cId="1134612052" sldId="358"/>
            <ac:picMk id="4" creationId="{B21430D6-55F9-444D-4927-C893C39FF05F}"/>
          </ac:picMkLst>
        </pc:picChg>
        <pc:picChg chg="add mod">
          <ac:chgData name="Zainab Oufqir" userId="7a2e5a48da7296fd" providerId="LiveId" clId="{EC310887-D520-4E51-B1CC-8849741FC6BA}" dt="2023-10-14T18:38:32.998" v="5013" actId="1076"/>
          <ac:picMkLst>
            <pc:docMk/>
            <pc:sldMk cId="1134612052" sldId="358"/>
            <ac:picMk id="6" creationId="{D6F65578-FCE0-8568-C339-115152369238}"/>
          </ac:picMkLst>
        </pc:picChg>
      </pc:sldChg>
      <pc:sldChg chg="addSp delSp modSp add mod">
        <pc:chgData name="Zainab Oufqir" userId="7a2e5a48da7296fd" providerId="LiveId" clId="{EC310887-D520-4E51-B1CC-8849741FC6BA}" dt="2023-10-14T19:29:23.818" v="5085" actId="207"/>
        <pc:sldMkLst>
          <pc:docMk/>
          <pc:sldMk cId="1627710443" sldId="359"/>
        </pc:sldMkLst>
        <pc:spChg chg="mod">
          <ac:chgData name="Zainab Oufqir" userId="7a2e5a48da7296fd" providerId="LiveId" clId="{EC310887-D520-4E51-B1CC-8849741FC6BA}" dt="2023-10-14T19:29:23.818" v="5085" actId="207"/>
          <ac:spMkLst>
            <pc:docMk/>
            <pc:sldMk cId="1627710443" sldId="359"/>
            <ac:spMk id="13" creationId="{D0A686C2-7ACF-B822-0EB3-20C573681F18}"/>
          </ac:spMkLst>
        </pc:spChg>
        <pc:picChg chg="add mod">
          <ac:chgData name="Zainab Oufqir" userId="7a2e5a48da7296fd" providerId="LiveId" clId="{EC310887-D520-4E51-B1CC-8849741FC6BA}" dt="2023-10-14T19:28:13.095" v="5057" actId="1076"/>
          <ac:picMkLst>
            <pc:docMk/>
            <pc:sldMk cId="1627710443" sldId="359"/>
            <ac:picMk id="4" creationId="{4D63F152-2597-51FD-6CDA-EEFD5794A07A}"/>
          </ac:picMkLst>
        </pc:picChg>
        <pc:picChg chg="del">
          <ac:chgData name="Zainab Oufqir" userId="7a2e5a48da7296fd" providerId="LiveId" clId="{EC310887-D520-4E51-B1CC-8849741FC6BA}" dt="2023-10-14T19:20:13.943" v="5027" actId="478"/>
          <ac:picMkLst>
            <pc:docMk/>
            <pc:sldMk cId="1627710443" sldId="359"/>
            <ac:picMk id="6" creationId="{D6F65578-FCE0-8568-C339-115152369238}"/>
          </ac:picMkLst>
        </pc:picChg>
      </pc:sldChg>
      <pc:sldChg chg="addSp delSp modSp add mod">
        <pc:chgData name="Zainab Oufqir" userId="7a2e5a48da7296fd" providerId="LiveId" clId="{EC310887-D520-4E51-B1CC-8849741FC6BA}" dt="2023-10-15T14:44:25.604" v="5140" actId="20577"/>
        <pc:sldMkLst>
          <pc:docMk/>
          <pc:sldMk cId="99847586" sldId="360"/>
        </pc:sldMkLst>
        <pc:spChg chg="mod">
          <ac:chgData name="Zainab Oufqir" userId="7a2e5a48da7296fd" providerId="LiveId" clId="{EC310887-D520-4E51-B1CC-8849741FC6BA}" dt="2023-10-15T14:44:25.604" v="5140" actId="20577"/>
          <ac:spMkLst>
            <pc:docMk/>
            <pc:sldMk cId="99847586" sldId="360"/>
            <ac:spMk id="13" creationId="{D0A686C2-7ACF-B822-0EB3-20C573681F18}"/>
          </ac:spMkLst>
        </pc:spChg>
        <pc:picChg chg="del">
          <ac:chgData name="Zainab Oufqir" userId="7a2e5a48da7296fd" providerId="LiveId" clId="{EC310887-D520-4E51-B1CC-8849741FC6BA}" dt="2023-10-14T19:29:37.310" v="5088" actId="478"/>
          <ac:picMkLst>
            <pc:docMk/>
            <pc:sldMk cId="99847586" sldId="360"/>
            <ac:picMk id="4" creationId="{4D63F152-2597-51FD-6CDA-EEFD5794A07A}"/>
          </ac:picMkLst>
        </pc:picChg>
        <pc:picChg chg="add mod">
          <ac:chgData name="Zainab Oufqir" userId="7a2e5a48da7296fd" providerId="LiveId" clId="{EC310887-D520-4E51-B1CC-8849741FC6BA}" dt="2023-10-14T19:35:42.067" v="5123" actId="1076"/>
          <ac:picMkLst>
            <pc:docMk/>
            <pc:sldMk cId="99847586" sldId="360"/>
            <ac:picMk id="6" creationId="{3B86922B-35B3-BE49-01D9-CAF5CEC18FAC}"/>
          </ac:picMkLst>
        </pc:picChg>
      </pc:sldChg>
      <pc:sldChg chg="addSp delSp modSp add mod">
        <pc:chgData name="Zainab Oufqir" userId="7a2e5a48da7296fd" providerId="LiveId" clId="{EC310887-D520-4E51-B1CC-8849741FC6BA}" dt="2023-10-15T14:46:21.131" v="5150" actId="1076"/>
        <pc:sldMkLst>
          <pc:docMk/>
          <pc:sldMk cId="560008073" sldId="361"/>
        </pc:sldMkLst>
        <pc:spChg chg="del">
          <ac:chgData name="Zainab Oufqir" userId="7a2e5a48da7296fd" providerId="LiveId" clId="{EC310887-D520-4E51-B1CC-8849741FC6BA}" dt="2023-10-15T14:46:10.182" v="5143" actId="478"/>
          <ac:spMkLst>
            <pc:docMk/>
            <pc:sldMk cId="560008073" sldId="361"/>
            <ac:spMk id="2" creationId="{B751F845-1FB3-7BD0-AFE6-BC8911CEE9F8}"/>
          </ac:spMkLst>
        </pc:spChg>
        <pc:spChg chg="add del mod">
          <ac:chgData name="Zainab Oufqir" userId="7a2e5a48da7296fd" providerId="LiveId" clId="{EC310887-D520-4E51-B1CC-8849741FC6BA}" dt="2023-10-15T14:46:13.181" v="5145" actId="478"/>
          <ac:spMkLst>
            <pc:docMk/>
            <pc:sldMk cId="560008073" sldId="361"/>
            <ac:spMk id="4" creationId="{53431E56-437A-6CC2-04F5-60F712136A7C}"/>
          </ac:spMkLst>
        </pc:spChg>
        <pc:spChg chg="add del mod">
          <ac:chgData name="Zainab Oufqir" userId="7a2e5a48da7296fd" providerId="LiveId" clId="{EC310887-D520-4E51-B1CC-8849741FC6BA}" dt="2023-10-15T14:46:19.098" v="5148" actId="478"/>
          <ac:spMkLst>
            <pc:docMk/>
            <pc:sldMk cId="560008073" sldId="361"/>
            <ac:spMk id="11" creationId="{868FA270-B545-5F2F-D1A7-5C6138481017}"/>
          </ac:spMkLst>
        </pc:spChg>
        <pc:spChg chg="del mod">
          <ac:chgData name="Zainab Oufqir" userId="7a2e5a48da7296fd" providerId="LiveId" clId="{EC310887-D520-4E51-B1CC-8849741FC6BA}" dt="2023-10-15T14:46:15.423" v="5146" actId="478"/>
          <ac:spMkLst>
            <pc:docMk/>
            <pc:sldMk cId="560008073" sldId="361"/>
            <ac:spMk id="13" creationId="{D0A686C2-7ACF-B822-0EB3-20C573681F18}"/>
          </ac:spMkLst>
        </pc:spChg>
        <pc:picChg chg="del">
          <ac:chgData name="Zainab Oufqir" userId="7a2e5a48da7296fd" providerId="LiveId" clId="{EC310887-D520-4E51-B1CC-8849741FC6BA}" dt="2023-10-14T19:36:47.399" v="5135" actId="478"/>
          <ac:picMkLst>
            <pc:docMk/>
            <pc:sldMk cId="560008073" sldId="361"/>
            <ac:picMk id="6" creationId="{3B86922B-35B3-BE49-01D9-CAF5CEC18FAC}"/>
          </ac:picMkLst>
        </pc:picChg>
        <pc:picChg chg="add mod">
          <ac:chgData name="Zainab Oufqir" userId="7a2e5a48da7296fd" providerId="LiveId" clId="{EC310887-D520-4E51-B1CC-8849741FC6BA}" dt="2023-10-15T14:46:21.131" v="5150" actId="1076"/>
          <ac:picMkLst>
            <pc:docMk/>
            <pc:sldMk cId="560008073" sldId="361"/>
            <ac:picMk id="15" creationId="{BA8E134F-CCFD-9943-E902-CBEB84777F3D}"/>
          </ac:picMkLst>
        </pc:picChg>
        <pc:cxnChg chg="del">
          <ac:chgData name="Zainab Oufqir" userId="7a2e5a48da7296fd" providerId="LiveId" clId="{EC310887-D520-4E51-B1CC-8849741FC6BA}" dt="2023-10-15T14:46:16.584" v="5147" actId="478"/>
          <ac:cxnSpMkLst>
            <pc:docMk/>
            <pc:sldMk cId="560008073" sldId="361"/>
            <ac:cxnSpMk id="5" creationId="{AAFDD9FD-D18C-A79C-AC32-4E1AB92B408A}"/>
          </ac:cxnSpMkLst>
        </pc:cxnChg>
      </pc:sldChg>
      <pc:sldChg chg="addSp delSp modSp add mod ord">
        <pc:chgData name="Zainab Oufqir" userId="7a2e5a48da7296fd" providerId="LiveId" clId="{EC310887-D520-4E51-B1CC-8849741FC6BA}" dt="2023-10-15T14:57:23.734" v="5238" actId="1076"/>
        <pc:sldMkLst>
          <pc:docMk/>
          <pc:sldMk cId="3841960115" sldId="362"/>
        </pc:sldMkLst>
        <pc:spChg chg="mod">
          <ac:chgData name="Zainab Oufqir" userId="7a2e5a48da7296fd" providerId="LiveId" clId="{EC310887-D520-4E51-B1CC-8849741FC6BA}" dt="2023-10-15T14:56:55.137" v="5236" actId="20577"/>
          <ac:spMkLst>
            <pc:docMk/>
            <pc:sldMk cId="3841960115" sldId="362"/>
            <ac:spMk id="13" creationId="{D0A686C2-7ACF-B822-0EB3-20C573681F18}"/>
          </ac:spMkLst>
        </pc:spChg>
        <pc:picChg chg="add mod">
          <ac:chgData name="Zainab Oufqir" userId="7a2e5a48da7296fd" providerId="LiveId" clId="{EC310887-D520-4E51-B1CC-8849741FC6BA}" dt="2023-10-15T14:57:23.734" v="5238" actId="1076"/>
          <ac:picMkLst>
            <pc:docMk/>
            <pc:sldMk cId="3841960115" sldId="362"/>
            <ac:picMk id="4" creationId="{444C1422-A58F-960A-D8E8-13E47A4A5D0A}"/>
          </ac:picMkLst>
        </pc:picChg>
        <pc:picChg chg="del">
          <ac:chgData name="Zainab Oufqir" userId="7a2e5a48da7296fd" providerId="LiveId" clId="{EC310887-D520-4E51-B1CC-8849741FC6BA}" dt="2023-10-15T14:46:56.767" v="5154" actId="478"/>
          <ac:picMkLst>
            <pc:docMk/>
            <pc:sldMk cId="3841960115" sldId="362"/>
            <ac:picMk id="6" creationId="{3B86922B-35B3-BE49-01D9-CAF5CEC18FAC}"/>
          </ac:picMkLst>
        </pc:picChg>
      </pc:sldChg>
      <pc:sldChg chg="addSp delSp modSp add mod">
        <pc:chgData name="Zainab Oufqir" userId="7a2e5a48da7296fd" providerId="LiveId" clId="{EC310887-D520-4E51-B1CC-8849741FC6BA}" dt="2023-10-22T16:40:12.624" v="8156" actId="207"/>
        <pc:sldMkLst>
          <pc:docMk/>
          <pc:sldMk cId="634116164" sldId="363"/>
        </pc:sldMkLst>
        <pc:spChg chg="add mod">
          <ac:chgData name="Zainab Oufqir" userId="7a2e5a48da7296fd" providerId="LiveId" clId="{EC310887-D520-4E51-B1CC-8849741FC6BA}" dt="2023-10-22T16:40:12.624" v="8156" actId="207"/>
          <ac:spMkLst>
            <pc:docMk/>
            <pc:sldMk cId="634116164" sldId="363"/>
            <ac:spMk id="12" creationId="{1012A951-D02F-2D3B-6B54-1472C24B8BE4}"/>
          </ac:spMkLst>
        </pc:spChg>
        <pc:spChg chg="mod">
          <ac:chgData name="Zainab Oufqir" userId="7a2e5a48da7296fd" providerId="LiveId" clId="{EC310887-D520-4E51-B1CC-8849741FC6BA}" dt="2023-10-15T16:56:29.190" v="5268"/>
          <ac:spMkLst>
            <pc:docMk/>
            <pc:sldMk cId="634116164" sldId="363"/>
            <ac:spMk id="13" creationId="{D0A686C2-7ACF-B822-0EB3-20C573681F18}"/>
          </ac:spMkLst>
        </pc:spChg>
        <pc:picChg chg="del">
          <ac:chgData name="Zainab Oufqir" userId="7a2e5a48da7296fd" providerId="LiveId" clId="{EC310887-D520-4E51-B1CC-8849741FC6BA}" dt="2023-10-15T14:57:29.797" v="5240" actId="478"/>
          <ac:picMkLst>
            <pc:docMk/>
            <pc:sldMk cId="634116164" sldId="363"/>
            <ac:picMk id="4" creationId="{444C1422-A58F-960A-D8E8-13E47A4A5D0A}"/>
          </ac:picMkLst>
        </pc:picChg>
        <pc:picChg chg="add del">
          <ac:chgData name="Zainab Oufqir" userId="7a2e5a48da7296fd" providerId="LiveId" clId="{EC310887-D520-4E51-B1CC-8849741FC6BA}" dt="2023-10-15T16:48:51.603" v="5245" actId="478"/>
          <ac:picMkLst>
            <pc:docMk/>
            <pc:sldMk cId="634116164" sldId="363"/>
            <ac:picMk id="4" creationId="{8310C403-03FA-09E4-092B-DE366E2DF49C}"/>
          </ac:picMkLst>
        </pc:picChg>
        <pc:picChg chg="add mod">
          <ac:chgData name="Zainab Oufqir" userId="7a2e5a48da7296fd" providerId="LiveId" clId="{EC310887-D520-4E51-B1CC-8849741FC6BA}" dt="2023-10-15T17:18:05.528" v="5328" actId="1076"/>
          <ac:picMkLst>
            <pc:docMk/>
            <pc:sldMk cId="634116164" sldId="363"/>
            <ac:picMk id="11" creationId="{CA7E8B26-6658-907C-1833-84810D17E6CB}"/>
          </ac:picMkLst>
        </pc:picChg>
        <pc:picChg chg="add del mod">
          <ac:chgData name="Zainab Oufqir" userId="7a2e5a48da7296fd" providerId="LiveId" clId="{EC310887-D520-4E51-B1CC-8849741FC6BA}" dt="2023-10-15T17:18:06.387" v="5330"/>
          <ac:picMkLst>
            <pc:docMk/>
            <pc:sldMk cId="634116164" sldId="363"/>
            <ac:picMk id="15" creationId="{CC0B803E-33F2-6FA3-0706-4196C94DAAB2}"/>
          </ac:picMkLst>
        </pc:picChg>
      </pc:sldChg>
      <pc:sldChg chg="addSp delSp modSp add mod ord">
        <pc:chgData name="Zainab Oufqir" userId="7a2e5a48da7296fd" providerId="LiveId" clId="{EC310887-D520-4E51-B1CC-8849741FC6BA}" dt="2023-10-22T16:41:33.515" v="8162"/>
        <pc:sldMkLst>
          <pc:docMk/>
          <pc:sldMk cId="1332663370" sldId="364"/>
        </pc:sldMkLst>
        <pc:spChg chg="mod">
          <ac:chgData name="Zainab Oufqir" userId="7a2e5a48da7296fd" providerId="LiveId" clId="{EC310887-D520-4E51-B1CC-8849741FC6BA}" dt="2023-10-15T17:20:29.687" v="5414" actId="207"/>
          <ac:spMkLst>
            <pc:docMk/>
            <pc:sldMk cId="1332663370" sldId="364"/>
            <ac:spMk id="13" creationId="{D0A686C2-7ACF-B822-0EB3-20C573681F18}"/>
          </ac:spMkLst>
        </pc:spChg>
        <pc:picChg chg="add del mod">
          <ac:chgData name="Zainab Oufqir" userId="7a2e5a48da7296fd" providerId="LiveId" clId="{EC310887-D520-4E51-B1CC-8849741FC6BA}" dt="2023-10-15T16:50:13.098" v="5253" actId="478"/>
          <ac:picMkLst>
            <pc:docMk/>
            <pc:sldMk cId="1332663370" sldId="364"/>
            <ac:picMk id="4" creationId="{BC7B101F-2291-016C-5FEE-37D1C2C468DF}"/>
          </ac:picMkLst>
        </pc:picChg>
        <pc:picChg chg="del">
          <ac:chgData name="Zainab Oufqir" userId="7a2e5a48da7296fd" providerId="LiveId" clId="{EC310887-D520-4E51-B1CC-8849741FC6BA}" dt="2023-10-15T16:49:40.029" v="5250" actId="478"/>
          <ac:picMkLst>
            <pc:docMk/>
            <pc:sldMk cId="1332663370" sldId="364"/>
            <ac:picMk id="11" creationId="{CA7E8B26-6658-907C-1833-84810D17E6CB}"/>
          </ac:picMkLst>
        </pc:picChg>
        <pc:picChg chg="add mod">
          <ac:chgData name="Zainab Oufqir" userId="7a2e5a48da7296fd" providerId="LiveId" clId="{EC310887-D520-4E51-B1CC-8849741FC6BA}" dt="2023-10-15T16:59:01.225" v="5319" actId="1076"/>
          <ac:picMkLst>
            <pc:docMk/>
            <pc:sldMk cId="1332663370" sldId="364"/>
            <ac:picMk id="12" creationId="{2CDEAE1E-FAC6-D15B-8845-DDF2BE334CC1}"/>
          </ac:picMkLst>
        </pc:picChg>
      </pc:sldChg>
      <pc:sldChg chg="addSp delSp modSp add mod">
        <pc:chgData name="Zainab Oufqir" userId="7a2e5a48da7296fd" providerId="LiveId" clId="{EC310887-D520-4E51-B1CC-8849741FC6BA}" dt="2023-10-15T17:19:53.123" v="5413" actId="20577"/>
        <pc:sldMkLst>
          <pc:docMk/>
          <pc:sldMk cId="1655614516" sldId="365"/>
        </pc:sldMkLst>
        <pc:spChg chg="del">
          <ac:chgData name="Zainab Oufqir" userId="7a2e5a48da7296fd" providerId="LiveId" clId="{EC310887-D520-4E51-B1CC-8849741FC6BA}" dt="2023-10-15T17:14:55.304" v="5321" actId="478"/>
          <ac:spMkLst>
            <pc:docMk/>
            <pc:sldMk cId="1655614516" sldId="365"/>
            <ac:spMk id="12" creationId="{1012A951-D02F-2D3B-6B54-1472C24B8BE4}"/>
          </ac:spMkLst>
        </pc:spChg>
        <pc:spChg chg="mod">
          <ac:chgData name="Zainab Oufqir" userId="7a2e5a48da7296fd" providerId="LiveId" clId="{EC310887-D520-4E51-B1CC-8849741FC6BA}" dt="2023-10-15T17:19:53.123" v="5413" actId="20577"/>
          <ac:spMkLst>
            <pc:docMk/>
            <pc:sldMk cId="1655614516" sldId="365"/>
            <ac:spMk id="13" creationId="{D0A686C2-7ACF-B822-0EB3-20C573681F18}"/>
          </ac:spMkLst>
        </pc:spChg>
        <pc:picChg chg="add mod">
          <ac:chgData name="Zainab Oufqir" userId="7a2e5a48da7296fd" providerId="LiveId" clId="{EC310887-D520-4E51-B1CC-8849741FC6BA}" dt="2023-10-15T17:15:26.660" v="5324" actId="1076"/>
          <ac:picMkLst>
            <pc:docMk/>
            <pc:sldMk cId="1655614516" sldId="365"/>
            <ac:picMk id="4" creationId="{715BDA88-2944-BD03-F16B-EB05BCD1A07B}"/>
          </ac:picMkLst>
        </pc:picChg>
        <pc:picChg chg="del">
          <ac:chgData name="Zainab Oufqir" userId="7a2e5a48da7296fd" providerId="LiveId" clId="{EC310887-D520-4E51-B1CC-8849741FC6BA}" dt="2023-10-15T17:14:57.840" v="5322" actId="478"/>
          <ac:picMkLst>
            <pc:docMk/>
            <pc:sldMk cId="1655614516" sldId="365"/>
            <ac:picMk id="11" creationId="{CA7E8B26-6658-907C-1833-84810D17E6CB}"/>
          </ac:picMkLst>
        </pc:picChg>
      </pc:sldChg>
      <pc:sldChg chg="addSp delSp modSp add mod">
        <pc:chgData name="Zainab Oufqir" userId="7a2e5a48da7296fd" providerId="LiveId" clId="{EC310887-D520-4E51-B1CC-8849741FC6BA}" dt="2023-10-15T17:55:06.129" v="5510" actId="207"/>
        <pc:sldMkLst>
          <pc:docMk/>
          <pc:sldMk cId="4145806796" sldId="366"/>
        </pc:sldMkLst>
        <pc:spChg chg="mod">
          <ac:chgData name="Zainab Oufqir" userId="7a2e5a48da7296fd" providerId="LiveId" clId="{EC310887-D520-4E51-B1CC-8849741FC6BA}" dt="2023-10-15T17:38:42.285" v="5418"/>
          <ac:spMkLst>
            <pc:docMk/>
            <pc:sldMk cId="4145806796" sldId="366"/>
            <ac:spMk id="2" creationId="{B751F845-1FB3-7BD0-AFE6-BC8911CEE9F8}"/>
          </ac:spMkLst>
        </pc:spChg>
        <pc:spChg chg="add del">
          <ac:chgData name="Zainab Oufqir" userId="7a2e5a48da7296fd" providerId="LiveId" clId="{EC310887-D520-4E51-B1CC-8849741FC6BA}" dt="2023-10-15T17:51:08.166" v="5452"/>
          <ac:spMkLst>
            <pc:docMk/>
            <pc:sldMk cId="4145806796" sldId="366"/>
            <ac:spMk id="6" creationId="{63C99F09-03A7-C37C-A3BC-329EBFC19D22}"/>
          </ac:spMkLst>
        </pc:spChg>
        <pc:spChg chg="mod">
          <ac:chgData name="Zainab Oufqir" userId="7a2e5a48da7296fd" providerId="LiveId" clId="{EC310887-D520-4E51-B1CC-8849741FC6BA}" dt="2023-10-15T17:55:06.129" v="5510" actId="207"/>
          <ac:spMkLst>
            <pc:docMk/>
            <pc:sldMk cId="4145806796" sldId="366"/>
            <ac:spMk id="13" creationId="{D0A686C2-7ACF-B822-0EB3-20C573681F18}"/>
          </ac:spMkLst>
        </pc:spChg>
        <pc:picChg chg="add mod">
          <ac:chgData name="Zainab Oufqir" userId="7a2e5a48da7296fd" providerId="LiveId" clId="{EC310887-D520-4E51-B1CC-8849741FC6BA}" dt="2023-10-15T17:52:39.860" v="5505" actId="1076"/>
          <ac:picMkLst>
            <pc:docMk/>
            <pc:sldMk cId="4145806796" sldId="366"/>
            <ac:picMk id="4" creationId="{A30C0582-C78F-3210-A2F6-A4F8B99FC6C6}"/>
          </ac:picMkLst>
        </pc:picChg>
        <pc:picChg chg="del">
          <ac:chgData name="Zainab Oufqir" userId="7a2e5a48da7296fd" providerId="LiveId" clId="{EC310887-D520-4E51-B1CC-8849741FC6BA}" dt="2023-10-15T17:38:22.570" v="5416" actId="478"/>
          <ac:picMkLst>
            <pc:docMk/>
            <pc:sldMk cId="4145806796" sldId="366"/>
            <ac:picMk id="12" creationId="{2CDEAE1E-FAC6-D15B-8845-DDF2BE334CC1}"/>
          </ac:picMkLst>
        </pc:picChg>
      </pc:sldChg>
      <pc:sldChg chg="addSp delSp modSp add mod">
        <pc:chgData name="Zainab Oufqir" userId="7a2e5a48da7296fd" providerId="LiveId" clId="{EC310887-D520-4E51-B1CC-8849741FC6BA}" dt="2023-10-15T18:41:23.388" v="5527" actId="1076"/>
        <pc:sldMkLst>
          <pc:docMk/>
          <pc:sldMk cId="4294455424" sldId="367"/>
        </pc:sldMkLst>
        <pc:spChg chg="del mod">
          <ac:chgData name="Zainab Oufqir" userId="7a2e5a48da7296fd" providerId="LiveId" clId="{EC310887-D520-4E51-B1CC-8849741FC6BA}" dt="2023-10-15T18:40:09.777" v="5519" actId="478"/>
          <ac:spMkLst>
            <pc:docMk/>
            <pc:sldMk cId="4294455424" sldId="367"/>
            <ac:spMk id="2" creationId="{B751F845-1FB3-7BD0-AFE6-BC8911CEE9F8}"/>
          </ac:spMkLst>
        </pc:spChg>
        <pc:spChg chg="add del mod">
          <ac:chgData name="Zainab Oufqir" userId="7a2e5a48da7296fd" providerId="LiveId" clId="{EC310887-D520-4E51-B1CC-8849741FC6BA}" dt="2023-10-15T18:40:04.318" v="5516" actId="478"/>
          <ac:spMkLst>
            <pc:docMk/>
            <pc:sldMk cId="4294455424" sldId="367"/>
            <ac:spMk id="6" creationId="{9111BF10-4479-AEF3-FF98-EF4C890D7097}"/>
          </ac:spMkLst>
        </pc:spChg>
        <pc:spChg chg="add del mod">
          <ac:chgData name="Zainab Oufqir" userId="7a2e5a48da7296fd" providerId="LiveId" clId="{EC310887-D520-4E51-B1CC-8849741FC6BA}" dt="2023-10-15T18:40:12.383" v="5521" actId="478"/>
          <ac:spMkLst>
            <pc:docMk/>
            <pc:sldMk cId="4294455424" sldId="367"/>
            <ac:spMk id="12" creationId="{A3AD521C-A5AE-8AAB-AB16-6E24862C92FA}"/>
          </ac:spMkLst>
        </pc:spChg>
        <pc:spChg chg="del mod">
          <ac:chgData name="Zainab Oufqir" userId="7a2e5a48da7296fd" providerId="LiveId" clId="{EC310887-D520-4E51-B1CC-8849741FC6BA}" dt="2023-10-15T18:40:03.170" v="5515" actId="478"/>
          <ac:spMkLst>
            <pc:docMk/>
            <pc:sldMk cId="4294455424" sldId="367"/>
            <ac:spMk id="13" creationId="{D0A686C2-7ACF-B822-0EB3-20C573681F18}"/>
          </ac:spMkLst>
        </pc:spChg>
        <pc:picChg chg="del">
          <ac:chgData name="Zainab Oufqir" userId="7a2e5a48da7296fd" providerId="LiveId" clId="{EC310887-D520-4E51-B1CC-8849741FC6BA}" dt="2023-10-15T17:55:24.113" v="5512" actId="478"/>
          <ac:picMkLst>
            <pc:docMk/>
            <pc:sldMk cId="4294455424" sldId="367"/>
            <ac:picMk id="4" creationId="{A30C0582-C78F-3210-A2F6-A4F8B99FC6C6}"/>
          </ac:picMkLst>
        </pc:picChg>
        <pc:picChg chg="add del mod">
          <ac:chgData name="Zainab Oufqir" userId="7a2e5a48da7296fd" providerId="LiveId" clId="{EC310887-D520-4E51-B1CC-8849741FC6BA}" dt="2023-10-15T18:41:19.141" v="5525" actId="478"/>
          <ac:picMkLst>
            <pc:docMk/>
            <pc:sldMk cId="4294455424" sldId="367"/>
            <ac:picMk id="16" creationId="{C1841E08-FA87-A994-B55C-C79D77E6F891}"/>
          </ac:picMkLst>
        </pc:picChg>
        <pc:picChg chg="add mod">
          <ac:chgData name="Zainab Oufqir" userId="7a2e5a48da7296fd" providerId="LiveId" clId="{EC310887-D520-4E51-B1CC-8849741FC6BA}" dt="2023-10-15T18:41:23.388" v="5527" actId="1076"/>
          <ac:picMkLst>
            <pc:docMk/>
            <pc:sldMk cId="4294455424" sldId="367"/>
            <ac:picMk id="18" creationId="{016C9E82-B3CE-5F0A-E2AC-461A01D08E57}"/>
          </ac:picMkLst>
        </pc:picChg>
        <pc:cxnChg chg="del">
          <ac:chgData name="Zainab Oufqir" userId="7a2e5a48da7296fd" providerId="LiveId" clId="{EC310887-D520-4E51-B1CC-8849741FC6BA}" dt="2023-10-15T18:40:06.740" v="5517" actId="478"/>
          <ac:cxnSpMkLst>
            <pc:docMk/>
            <pc:sldMk cId="4294455424" sldId="367"/>
            <ac:cxnSpMk id="5" creationId="{AAFDD9FD-D18C-A79C-AC32-4E1AB92B408A}"/>
          </ac:cxnSpMkLst>
        </pc:cxnChg>
      </pc:sldChg>
      <pc:sldChg chg="addSp delSp modSp add mod ord">
        <pc:chgData name="Zainab Oufqir" userId="7a2e5a48da7296fd" providerId="LiveId" clId="{EC310887-D520-4E51-B1CC-8849741FC6BA}" dt="2023-10-15T18:54:34.133" v="5644" actId="207"/>
        <pc:sldMkLst>
          <pc:docMk/>
          <pc:sldMk cId="1318040542" sldId="368"/>
        </pc:sldMkLst>
        <pc:spChg chg="mod">
          <ac:chgData name="Zainab Oufqir" userId="7a2e5a48da7296fd" providerId="LiveId" clId="{EC310887-D520-4E51-B1CC-8849741FC6BA}" dt="2023-10-15T18:54:34.133" v="5644" actId="207"/>
          <ac:spMkLst>
            <pc:docMk/>
            <pc:sldMk cId="1318040542" sldId="368"/>
            <ac:spMk id="13" creationId="{D0A686C2-7ACF-B822-0EB3-20C573681F18}"/>
          </ac:spMkLst>
        </pc:spChg>
        <pc:picChg chg="del">
          <ac:chgData name="Zainab Oufqir" userId="7a2e5a48da7296fd" providerId="LiveId" clId="{EC310887-D520-4E51-B1CC-8849741FC6BA}" dt="2023-10-15T18:44:49.974" v="5531" actId="478"/>
          <ac:picMkLst>
            <pc:docMk/>
            <pc:sldMk cId="1318040542" sldId="368"/>
            <ac:picMk id="4" creationId="{A30C0582-C78F-3210-A2F6-A4F8B99FC6C6}"/>
          </ac:picMkLst>
        </pc:picChg>
        <pc:picChg chg="add mod">
          <ac:chgData name="Zainab Oufqir" userId="7a2e5a48da7296fd" providerId="LiveId" clId="{EC310887-D520-4E51-B1CC-8849741FC6BA}" dt="2023-10-15T18:53:28.430" v="5639" actId="1076"/>
          <ac:picMkLst>
            <pc:docMk/>
            <pc:sldMk cId="1318040542" sldId="368"/>
            <ac:picMk id="6" creationId="{376761E7-56C9-A91C-AFB2-6C744539FA7C}"/>
          </ac:picMkLst>
        </pc:picChg>
      </pc:sldChg>
      <pc:sldChg chg="addSp delSp modSp add mod">
        <pc:chgData name="Zainab Oufqir" userId="7a2e5a48da7296fd" providerId="LiveId" clId="{EC310887-D520-4E51-B1CC-8849741FC6BA}" dt="2023-10-15T18:57:45.074" v="5705" actId="1076"/>
        <pc:sldMkLst>
          <pc:docMk/>
          <pc:sldMk cId="3800244710" sldId="369"/>
        </pc:sldMkLst>
        <pc:spChg chg="mod">
          <ac:chgData name="Zainab Oufqir" userId="7a2e5a48da7296fd" providerId="LiveId" clId="{EC310887-D520-4E51-B1CC-8849741FC6BA}" dt="2023-10-15T18:57:23.197" v="5701" actId="1076"/>
          <ac:spMkLst>
            <pc:docMk/>
            <pc:sldMk cId="3800244710" sldId="369"/>
            <ac:spMk id="7" creationId="{D30E4DA3-3FD6-707F-9E27-BF62BDC5072F}"/>
          </ac:spMkLst>
        </pc:spChg>
        <pc:spChg chg="add mod">
          <ac:chgData name="Zainab Oufqir" userId="7a2e5a48da7296fd" providerId="LiveId" clId="{EC310887-D520-4E51-B1CC-8849741FC6BA}" dt="2023-10-15T18:57:42.177" v="5704" actId="1076"/>
          <ac:spMkLst>
            <pc:docMk/>
            <pc:sldMk cId="3800244710" sldId="369"/>
            <ac:spMk id="11" creationId="{AAA15C6D-1A70-BEEC-1F6F-6DA487757207}"/>
          </ac:spMkLst>
        </pc:spChg>
        <pc:spChg chg="mod">
          <ac:chgData name="Zainab Oufqir" userId="7a2e5a48da7296fd" providerId="LiveId" clId="{EC310887-D520-4E51-B1CC-8849741FC6BA}" dt="2023-10-15T18:56:43.060" v="5680" actId="20577"/>
          <ac:spMkLst>
            <pc:docMk/>
            <pc:sldMk cId="3800244710" sldId="369"/>
            <ac:spMk id="13" creationId="{D0A686C2-7ACF-B822-0EB3-20C573681F18}"/>
          </ac:spMkLst>
        </pc:spChg>
        <pc:picChg chg="add mod">
          <ac:chgData name="Zainab Oufqir" userId="7a2e5a48da7296fd" providerId="LiveId" clId="{EC310887-D520-4E51-B1CC-8849741FC6BA}" dt="2023-10-15T18:57:45.074" v="5705" actId="1076"/>
          <ac:picMkLst>
            <pc:docMk/>
            <pc:sldMk cId="3800244710" sldId="369"/>
            <ac:picMk id="4" creationId="{64E25570-ED3A-CF93-DA83-3ECCF417F856}"/>
          </ac:picMkLst>
        </pc:picChg>
        <pc:picChg chg="del">
          <ac:chgData name="Zainab Oufqir" userId="7a2e5a48da7296fd" providerId="LiveId" clId="{EC310887-D520-4E51-B1CC-8849741FC6BA}" dt="2023-10-15T18:53:47.105" v="5641" actId="478"/>
          <ac:picMkLst>
            <pc:docMk/>
            <pc:sldMk cId="3800244710" sldId="369"/>
            <ac:picMk id="6" creationId="{376761E7-56C9-A91C-AFB2-6C744539FA7C}"/>
          </ac:picMkLst>
        </pc:picChg>
      </pc:sldChg>
      <pc:sldChg chg="delSp modSp add mod">
        <pc:chgData name="Zainab Oufqir" userId="7a2e5a48da7296fd" providerId="LiveId" clId="{EC310887-D520-4E51-B1CC-8849741FC6BA}" dt="2023-10-15T21:02:02.882" v="5858" actId="108"/>
        <pc:sldMkLst>
          <pc:docMk/>
          <pc:sldMk cId="1236294316" sldId="370"/>
        </pc:sldMkLst>
        <pc:spChg chg="mod">
          <ac:chgData name="Zainab Oufqir" userId="7a2e5a48da7296fd" providerId="LiveId" clId="{EC310887-D520-4E51-B1CC-8849741FC6BA}" dt="2023-10-15T21:01:40.131" v="5855" actId="20577"/>
          <ac:spMkLst>
            <pc:docMk/>
            <pc:sldMk cId="1236294316" sldId="370"/>
            <ac:spMk id="2" creationId="{B751F845-1FB3-7BD0-AFE6-BC8911CEE9F8}"/>
          </ac:spMkLst>
        </pc:spChg>
        <pc:spChg chg="del">
          <ac:chgData name="Zainab Oufqir" userId="7a2e5a48da7296fd" providerId="LiveId" clId="{EC310887-D520-4E51-B1CC-8849741FC6BA}" dt="2023-10-15T20:52:52.590" v="5707" actId="478"/>
          <ac:spMkLst>
            <pc:docMk/>
            <pc:sldMk cId="1236294316" sldId="370"/>
            <ac:spMk id="11" creationId="{AAA15C6D-1A70-BEEC-1F6F-6DA487757207}"/>
          </ac:spMkLst>
        </pc:spChg>
        <pc:spChg chg="mod">
          <ac:chgData name="Zainab Oufqir" userId="7a2e5a48da7296fd" providerId="LiveId" clId="{EC310887-D520-4E51-B1CC-8849741FC6BA}" dt="2023-10-15T21:02:02.882" v="5858" actId="108"/>
          <ac:spMkLst>
            <pc:docMk/>
            <pc:sldMk cId="1236294316" sldId="370"/>
            <ac:spMk id="13" creationId="{D0A686C2-7ACF-B822-0EB3-20C573681F18}"/>
          </ac:spMkLst>
        </pc:spChg>
        <pc:picChg chg="del">
          <ac:chgData name="Zainab Oufqir" userId="7a2e5a48da7296fd" providerId="LiveId" clId="{EC310887-D520-4E51-B1CC-8849741FC6BA}" dt="2023-10-15T20:52:53.662" v="5708" actId="478"/>
          <ac:picMkLst>
            <pc:docMk/>
            <pc:sldMk cId="1236294316" sldId="370"/>
            <ac:picMk id="4" creationId="{64E25570-ED3A-CF93-DA83-3ECCF417F856}"/>
          </ac:picMkLst>
        </pc:picChg>
      </pc:sldChg>
      <pc:sldChg chg="addSp modSp add mod">
        <pc:chgData name="Zainab Oufqir" userId="7a2e5a48da7296fd" providerId="LiveId" clId="{EC310887-D520-4E51-B1CC-8849741FC6BA}" dt="2023-10-15T21:08:25.107" v="6000" actId="207"/>
        <pc:sldMkLst>
          <pc:docMk/>
          <pc:sldMk cId="1909484339" sldId="371"/>
        </pc:sldMkLst>
        <pc:spChg chg="mod">
          <ac:chgData name="Zainab Oufqir" userId="7a2e5a48da7296fd" providerId="LiveId" clId="{EC310887-D520-4E51-B1CC-8849741FC6BA}" dt="2023-10-15T21:08:25.107" v="6000" actId="207"/>
          <ac:spMkLst>
            <pc:docMk/>
            <pc:sldMk cId="1909484339" sldId="371"/>
            <ac:spMk id="13" creationId="{D0A686C2-7ACF-B822-0EB3-20C573681F18}"/>
          </ac:spMkLst>
        </pc:spChg>
        <pc:picChg chg="add mod">
          <ac:chgData name="Zainab Oufqir" userId="7a2e5a48da7296fd" providerId="LiveId" clId="{EC310887-D520-4E51-B1CC-8849741FC6BA}" dt="2023-10-15T21:06:51.173" v="5921" actId="1076"/>
          <ac:picMkLst>
            <pc:docMk/>
            <pc:sldMk cId="1909484339" sldId="371"/>
            <ac:picMk id="4" creationId="{BA2BBAEB-4D34-FF20-C344-0BBED411B13D}"/>
          </ac:picMkLst>
        </pc:picChg>
      </pc:sldChg>
      <pc:sldChg chg="addSp delSp modSp add mod">
        <pc:chgData name="Zainab Oufqir" userId="7a2e5a48da7296fd" providerId="LiveId" clId="{EC310887-D520-4E51-B1CC-8849741FC6BA}" dt="2023-10-15T21:15:30.310" v="6026" actId="1076"/>
        <pc:sldMkLst>
          <pc:docMk/>
          <pc:sldMk cId="351796596" sldId="372"/>
        </pc:sldMkLst>
        <pc:spChg chg="mod">
          <ac:chgData name="Zainab Oufqir" userId="7a2e5a48da7296fd" providerId="LiveId" clId="{EC310887-D520-4E51-B1CC-8849741FC6BA}" dt="2023-10-15T21:13:47.907" v="6019" actId="14100"/>
          <ac:spMkLst>
            <pc:docMk/>
            <pc:sldMk cId="351796596" sldId="372"/>
            <ac:spMk id="13" creationId="{D0A686C2-7ACF-B822-0EB3-20C573681F18}"/>
          </ac:spMkLst>
        </pc:spChg>
        <pc:picChg chg="del">
          <ac:chgData name="Zainab Oufqir" userId="7a2e5a48da7296fd" providerId="LiveId" clId="{EC310887-D520-4E51-B1CC-8849741FC6BA}" dt="2023-10-15T21:08:32.962" v="6002" actId="478"/>
          <ac:picMkLst>
            <pc:docMk/>
            <pc:sldMk cId="351796596" sldId="372"/>
            <ac:picMk id="4" creationId="{BA2BBAEB-4D34-FF20-C344-0BBED411B13D}"/>
          </ac:picMkLst>
        </pc:picChg>
        <pc:picChg chg="add mod">
          <ac:chgData name="Zainab Oufqir" userId="7a2e5a48da7296fd" providerId="LiveId" clId="{EC310887-D520-4E51-B1CC-8849741FC6BA}" dt="2023-10-15T21:15:27.262" v="6025" actId="1076"/>
          <ac:picMkLst>
            <pc:docMk/>
            <pc:sldMk cId="351796596" sldId="372"/>
            <ac:picMk id="6" creationId="{B17DD796-7760-5ABF-6B61-487C69B6C4D4}"/>
          </ac:picMkLst>
        </pc:picChg>
        <pc:picChg chg="add mod">
          <ac:chgData name="Zainab Oufqir" userId="7a2e5a48da7296fd" providerId="LiveId" clId="{EC310887-D520-4E51-B1CC-8849741FC6BA}" dt="2023-10-15T21:15:30.310" v="6026" actId="1076"/>
          <ac:picMkLst>
            <pc:docMk/>
            <pc:sldMk cId="351796596" sldId="372"/>
            <ac:picMk id="12" creationId="{7D05DA81-4AE3-3FF5-801E-2D1CE56DEB37}"/>
          </ac:picMkLst>
        </pc:picChg>
      </pc:sldChg>
      <pc:sldChg chg="addSp delSp modSp add del mod">
        <pc:chgData name="Zainab Oufqir" userId="7a2e5a48da7296fd" providerId="LiveId" clId="{EC310887-D520-4E51-B1CC-8849741FC6BA}" dt="2023-10-22T16:10:55.892" v="8132" actId="47"/>
        <pc:sldMkLst>
          <pc:docMk/>
          <pc:sldMk cId="496781755" sldId="373"/>
        </pc:sldMkLst>
        <pc:spChg chg="mod">
          <ac:chgData name="Zainab Oufqir" userId="7a2e5a48da7296fd" providerId="LiveId" clId="{EC310887-D520-4E51-B1CC-8849741FC6BA}" dt="2023-10-15T21:21:30.554" v="6110" actId="20577"/>
          <ac:spMkLst>
            <pc:docMk/>
            <pc:sldMk cId="496781755" sldId="373"/>
            <ac:spMk id="13" creationId="{D0A686C2-7ACF-B822-0EB3-20C573681F18}"/>
          </ac:spMkLst>
        </pc:spChg>
        <pc:picChg chg="add mod">
          <ac:chgData name="Zainab Oufqir" userId="7a2e5a48da7296fd" providerId="LiveId" clId="{EC310887-D520-4E51-B1CC-8849741FC6BA}" dt="2023-10-15T21:21:32.852" v="6111" actId="1076"/>
          <ac:picMkLst>
            <pc:docMk/>
            <pc:sldMk cId="496781755" sldId="373"/>
            <ac:picMk id="4" creationId="{3E62BDB3-26C7-A7BC-B17F-38484C344977}"/>
          </ac:picMkLst>
        </pc:picChg>
        <pc:picChg chg="del">
          <ac:chgData name="Zainab Oufqir" userId="7a2e5a48da7296fd" providerId="LiveId" clId="{EC310887-D520-4E51-B1CC-8849741FC6BA}" dt="2023-10-15T21:16:38.182" v="6029" actId="478"/>
          <ac:picMkLst>
            <pc:docMk/>
            <pc:sldMk cId="496781755" sldId="373"/>
            <ac:picMk id="6" creationId="{B17DD796-7760-5ABF-6B61-487C69B6C4D4}"/>
          </ac:picMkLst>
        </pc:picChg>
        <pc:picChg chg="del">
          <ac:chgData name="Zainab Oufqir" userId="7a2e5a48da7296fd" providerId="LiveId" clId="{EC310887-D520-4E51-B1CC-8849741FC6BA}" dt="2023-10-15T21:16:36.790" v="6028" actId="478"/>
          <ac:picMkLst>
            <pc:docMk/>
            <pc:sldMk cId="496781755" sldId="373"/>
            <ac:picMk id="12" creationId="{7D05DA81-4AE3-3FF5-801E-2D1CE56DEB37}"/>
          </ac:picMkLst>
        </pc:picChg>
        <pc:picChg chg="add mod">
          <ac:chgData name="Zainab Oufqir" userId="7a2e5a48da7296fd" providerId="LiveId" clId="{EC310887-D520-4E51-B1CC-8849741FC6BA}" dt="2023-10-15T21:21:35.249" v="6112" actId="1076"/>
          <ac:picMkLst>
            <pc:docMk/>
            <pc:sldMk cId="496781755" sldId="373"/>
            <ac:picMk id="15" creationId="{7E6190F1-C991-960C-AD8A-05A7A3F20A6F}"/>
          </ac:picMkLst>
        </pc:picChg>
      </pc:sldChg>
      <pc:sldChg chg="addSp delSp modSp add mod ord">
        <pc:chgData name="Zainab Oufqir" userId="7a2e5a48da7296fd" providerId="LiveId" clId="{EC310887-D520-4E51-B1CC-8849741FC6BA}" dt="2023-10-22T17:09:20.903" v="8192" actId="207"/>
        <pc:sldMkLst>
          <pc:docMk/>
          <pc:sldMk cId="1277863047" sldId="373"/>
        </pc:sldMkLst>
        <pc:spChg chg="mod">
          <ac:chgData name="Zainab Oufqir" userId="7a2e5a48da7296fd" providerId="LiveId" clId="{EC310887-D520-4E51-B1CC-8849741FC6BA}" dt="2023-10-22T17:09:20.903" v="8192" actId="207"/>
          <ac:spMkLst>
            <pc:docMk/>
            <pc:sldMk cId="1277863047" sldId="373"/>
            <ac:spMk id="13" creationId="{D0A686C2-7ACF-B822-0EB3-20C573681F18}"/>
          </ac:spMkLst>
        </pc:spChg>
        <pc:picChg chg="add mod">
          <ac:chgData name="Zainab Oufqir" userId="7a2e5a48da7296fd" providerId="LiveId" clId="{EC310887-D520-4E51-B1CC-8849741FC6BA}" dt="2023-10-22T17:09:07.446" v="8188" actId="1076"/>
          <ac:picMkLst>
            <pc:docMk/>
            <pc:sldMk cId="1277863047" sldId="373"/>
            <ac:picMk id="4" creationId="{FD4ADA91-188C-2C63-56D3-02F7F5069F8A}"/>
          </ac:picMkLst>
        </pc:picChg>
        <pc:picChg chg="del">
          <ac:chgData name="Zainab Oufqir" userId="7a2e5a48da7296fd" providerId="LiveId" clId="{EC310887-D520-4E51-B1CC-8849741FC6BA}" dt="2023-10-22T17:04:22.529" v="8167" actId="478"/>
          <ac:picMkLst>
            <pc:docMk/>
            <pc:sldMk cId="1277863047" sldId="373"/>
            <ac:picMk id="6" creationId="{3B86922B-35B3-BE49-01D9-CAF5CEC18FAC}"/>
          </ac:picMkLst>
        </pc:picChg>
      </pc:sldChg>
      <pc:sldChg chg="delSp modSp add mod">
        <pc:chgData name="Zainab Oufqir" userId="7a2e5a48da7296fd" providerId="LiveId" clId="{EC310887-D520-4E51-B1CC-8849741FC6BA}" dt="2023-10-22T20:06:49.760" v="8497" actId="20577"/>
        <pc:sldMkLst>
          <pc:docMk/>
          <pc:sldMk cId="3136985034" sldId="374"/>
        </pc:sldMkLst>
        <pc:spChg chg="mod">
          <ac:chgData name="Zainab Oufqir" userId="7a2e5a48da7296fd" providerId="LiveId" clId="{EC310887-D520-4E51-B1CC-8849741FC6BA}" dt="2023-10-22T17:56:20.585" v="8198" actId="20577"/>
          <ac:spMkLst>
            <pc:docMk/>
            <pc:sldMk cId="3136985034" sldId="374"/>
            <ac:spMk id="2" creationId="{B751F845-1FB3-7BD0-AFE6-BC8911CEE9F8}"/>
          </ac:spMkLst>
        </pc:spChg>
        <pc:spChg chg="mod">
          <ac:chgData name="Zainab Oufqir" userId="7a2e5a48da7296fd" providerId="LiveId" clId="{EC310887-D520-4E51-B1CC-8849741FC6BA}" dt="2023-10-22T20:06:49.760" v="8497" actId="20577"/>
          <ac:spMkLst>
            <pc:docMk/>
            <pc:sldMk cId="3136985034" sldId="374"/>
            <ac:spMk id="13" creationId="{D0A686C2-7ACF-B822-0EB3-20C573681F18}"/>
          </ac:spMkLst>
        </pc:spChg>
        <pc:picChg chg="del">
          <ac:chgData name="Zainab Oufqir" userId="7a2e5a48da7296fd" providerId="LiveId" clId="{EC310887-D520-4E51-B1CC-8849741FC6BA}" dt="2023-10-22T17:56:26.701" v="8200" actId="478"/>
          <ac:picMkLst>
            <pc:docMk/>
            <pc:sldMk cId="3136985034" sldId="374"/>
            <ac:picMk id="6" creationId="{B17DD796-7760-5ABF-6B61-487C69B6C4D4}"/>
          </ac:picMkLst>
        </pc:picChg>
        <pc:picChg chg="del">
          <ac:chgData name="Zainab Oufqir" userId="7a2e5a48da7296fd" providerId="LiveId" clId="{EC310887-D520-4E51-B1CC-8849741FC6BA}" dt="2023-10-22T17:56:27.375" v="8201" actId="478"/>
          <ac:picMkLst>
            <pc:docMk/>
            <pc:sldMk cId="3136985034" sldId="374"/>
            <ac:picMk id="12" creationId="{7D05DA81-4AE3-3FF5-801E-2D1CE56DEB37}"/>
          </ac:picMkLst>
        </pc:picChg>
      </pc:sldChg>
      <pc:sldChg chg="addSp delSp modSp add del mod">
        <pc:chgData name="Zainab Oufqir" userId="7a2e5a48da7296fd" providerId="LiveId" clId="{EC310887-D520-4E51-B1CC-8849741FC6BA}" dt="2023-10-22T16:10:59.184" v="8133" actId="47"/>
        <pc:sldMkLst>
          <pc:docMk/>
          <pc:sldMk cId="3678986578" sldId="374"/>
        </pc:sldMkLst>
        <pc:spChg chg="mod">
          <ac:chgData name="Zainab Oufqir" userId="7a2e5a48da7296fd" providerId="LiveId" clId="{EC310887-D520-4E51-B1CC-8849741FC6BA}" dt="2023-10-15T21:25:02.726" v="6183" actId="20577"/>
          <ac:spMkLst>
            <pc:docMk/>
            <pc:sldMk cId="3678986578" sldId="374"/>
            <ac:spMk id="13" creationId="{D0A686C2-7ACF-B822-0EB3-20C573681F18}"/>
          </ac:spMkLst>
        </pc:spChg>
        <pc:picChg chg="del">
          <ac:chgData name="Zainab Oufqir" userId="7a2e5a48da7296fd" providerId="LiveId" clId="{EC310887-D520-4E51-B1CC-8849741FC6BA}" dt="2023-10-15T21:22:18.007" v="6115" actId="478"/>
          <ac:picMkLst>
            <pc:docMk/>
            <pc:sldMk cId="3678986578" sldId="374"/>
            <ac:picMk id="4" creationId="{3E62BDB3-26C7-A7BC-B17F-38484C344977}"/>
          </ac:picMkLst>
        </pc:picChg>
        <pc:picChg chg="add mod">
          <ac:chgData name="Zainab Oufqir" userId="7a2e5a48da7296fd" providerId="LiveId" clId="{EC310887-D520-4E51-B1CC-8849741FC6BA}" dt="2023-10-15T21:25:44.991" v="6185" actId="1076"/>
          <ac:picMkLst>
            <pc:docMk/>
            <pc:sldMk cId="3678986578" sldId="374"/>
            <ac:picMk id="6" creationId="{07343FC4-4AD2-5DFC-ABD2-2AC59FDB802B}"/>
          </ac:picMkLst>
        </pc:picChg>
        <pc:picChg chg="del">
          <ac:chgData name="Zainab Oufqir" userId="7a2e5a48da7296fd" providerId="LiveId" clId="{EC310887-D520-4E51-B1CC-8849741FC6BA}" dt="2023-10-15T21:22:15.942" v="6114" actId="478"/>
          <ac:picMkLst>
            <pc:docMk/>
            <pc:sldMk cId="3678986578" sldId="374"/>
            <ac:picMk id="15" creationId="{7E6190F1-C991-960C-AD8A-05A7A3F20A6F}"/>
          </ac:picMkLst>
        </pc:picChg>
      </pc:sldChg>
      <pc:sldChg chg="addSp delSp modSp add mod">
        <pc:chgData name="Zainab Oufqir" userId="7a2e5a48da7296fd" providerId="LiveId" clId="{EC310887-D520-4E51-B1CC-8849741FC6BA}" dt="2023-10-22T19:46:43.292" v="8459" actId="1076"/>
        <pc:sldMkLst>
          <pc:docMk/>
          <pc:sldMk cId="2608639788" sldId="375"/>
        </pc:sldMkLst>
        <pc:spChg chg="mod">
          <ac:chgData name="Zainab Oufqir" userId="7a2e5a48da7296fd" providerId="LiveId" clId="{EC310887-D520-4E51-B1CC-8849741FC6BA}" dt="2023-10-22T19:45:56.973" v="8453" actId="20577"/>
          <ac:spMkLst>
            <pc:docMk/>
            <pc:sldMk cId="2608639788" sldId="375"/>
            <ac:spMk id="13" creationId="{D0A686C2-7ACF-B822-0EB3-20C573681F18}"/>
          </ac:spMkLst>
        </pc:spChg>
        <pc:picChg chg="add del mod">
          <ac:chgData name="Zainab Oufqir" userId="7a2e5a48da7296fd" providerId="LiveId" clId="{EC310887-D520-4E51-B1CC-8849741FC6BA}" dt="2023-10-22T19:46:06.544" v="8455" actId="478"/>
          <ac:picMkLst>
            <pc:docMk/>
            <pc:sldMk cId="2608639788" sldId="375"/>
            <ac:picMk id="4" creationId="{D9242AA5-3817-78BC-0445-16C1D37812E3}"/>
          </ac:picMkLst>
        </pc:picChg>
        <pc:picChg chg="add mod">
          <ac:chgData name="Zainab Oufqir" userId="7a2e5a48da7296fd" providerId="LiveId" clId="{EC310887-D520-4E51-B1CC-8849741FC6BA}" dt="2023-10-22T19:46:43.292" v="8459" actId="1076"/>
          <ac:picMkLst>
            <pc:docMk/>
            <pc:sldMk cId="2608639788" sldId="375"/>
            <ac:picMk id="11" creationId="{71ADD7D3-F45A-906D-0ED6-FBA6D43CB979}"/>
          </ac:picMkLst>
        </pc:picChg>
      </pc:sldChg>
      <pc:sldChg chg="delSp modSp add del mod">
        <pc:chgData name="Zainab Oufqir" userId="7a2e5a48da7296fd" providerId="LiveId" clId="{EC310887-D520-4E51-B1CC-8849741FC6BA}" dt="2023-10-22T16:10:34.089" v="8112" actId="47"/>
        <pc:sldMkLst>
          <pc:docMk/>
          <pc:sldMk cId="4057947989" sldId="375"/>
        </pc:sldMkLst>
        <pc:spChg chg="mod">
          <ac:chgData name="Zainab Oufqir" userId="7a2e5a48da7296fd" providerId="LiveId" clId="{EC310887-D520-4E51-B1CC-8849741FC6BA}" dt="2023-10-15T21:36:35.138" v="6239" actId="207"/>
          <ac:spMkLst>
            <pc:docMk/>
            <pc:sldMk cId="4057947989" sldId="375"/>
            <ac:spMk id="13" creationId="{D0A686C2-7ACF-B822-0EB3-20C573681F18}"/>
          </ac:spMkLst>
        </pc:spChg>
        <pc:picChg chg="del">
          <ac:chgData name="Zainab Oufqir" userId="7a2e5a48da7296fd" providerId="LiveId" clId="{EC310887-D520-4E51-B1CC-8849741FC6BA}" dt="2023-10-15T21:28:50.562" v="6187" actId="478"/>
          <ac:picMkLst>
            <pc:docMk/>
            <pc:sldMk cId="4057947989" sldId="375"/>
            <ac:picMk id="6" creationId="{07343FC4-4AD2-5DFC-ABD2-2AC59FDB802B}"/>
          </ac:picMkLst>
        </pc:picChg>
      </pc:sldChg>
      <pc:sldChg chg="addSp delSp modSp add del mod">
        <pc:chgData name="Zainab Oufqir" userId="7a2e5a48da7296fd" providerId="LiveId" clId="{EC310887-D520-4E51-B1CC-8849741FC6BA}" dt="2023-10-22T16:10:34.378" v="8113" actId="47"/>
        <pc:sldMkLst>
          <pc:docMk/>
          <pc:sldMk cId="1664812254" sldId="376"/>
        </pc:sldMkLst>
        <pc:spChg chg="mod">
          <ac:chgData name="Zainab Oufqir" userId="7a2e5a48da7296fd" providerId="LiveId" clId="{EC310887-D520-4E51-B1CC-8849741FC6BA}" dt="2023-10-15T21:55:08.074" v="6361" actId="20577"/>
          <ac:spMkLst>
            <pc:docMk/>
            <pc:sldMk cId="1664812254" sldId="376"/>
            <ac:spMk id="13" creationId="{D0A686C2-7ACF-B822-0EB3-20C573681F18}"/>
          </ac:spMkLst>
        </pc:spChg>
        <pc:picChg chg="add del mod">
          <ac:chgData name="Zainab Oufqir" userId="7a2e5a48da7296fd" providerId="LiveId" clId="{EC310887-D520-4E51-B1CC-8849741FC6BA}" dt="2023-10-15T21:54:59.013" v="6350" actId="478"/>
          <ac:picMkLst>
            <pc:docMk/>
            <pc:sldMk cId="1664812254" sldId="376"/>
            <ac:picMk id="4" creationId="{58EDAC9F-6C14-815C-F177-D61DD6943868}"/>
          </ac:picMkLst>
        </pc:picChg>
        <pc:picChg chg="add del mod">
          <ac:chgData name="Zainab Oufqir" userId="7a2e5a48da7296fd" providerId="LiveId" clId="{EC310887-D520-4E51-B1CC-8849741FC6BA}" dt="2023-10-15T21:55:00.247" v="6351" actId="478"/>
          <ac:picMkLst>
            <pc:docMk/>
            <pc:sldMk cId="1664812254" sldId="376"/>
            <ac:picMk id="11" creationId="{5F7B9F66-6CA4-96CA-F3A7-0B87F7765DED}"/>
          </ac:picMkLst>
        </pc:picChg>
        <pc:picChg chg="add mod">
          <ac:chgData name="Zainab Oufqir" userId="7a2e5a48da7296fd" providerId="LiveId" clId="{EC310887-D520-4E51-B1CC-8849741FC6BA}" dt="2023-10-15T21:55:02.873" v="6353" actId="1076"/>
          <ac:picMkLst>
            <pc:docMk/>
            <pc:sldMk cId="1664812254" sldId="376"/>
            <ac:picMk id="15" creationId="{570FC606-D92F-504A-72FC-83E56E0B6F7E}"/>
          </ac:picMkLst>
        </pc:picChg>
      </pc:sldChg>
      <pc:sldChg chg="modSp add mod">
        <pc:chgData name="Zainab Oufqir" userId="7a2e5a48da7296fd" providerId="LiveId" clId="{EC310887-D520-4E51-B1CC-8849741FC6BA}" dt="2023-10-22T20:07:23.496" v="8499" actId="113"/>
        <pc:sldMkLst>
          <pc:docMk/>
          <pc:sldMk cId="1917820750" sldId="376"/>
        </pc:sldMkLst>
        <pc:spChg chg="mod">
          <ac:chgData name="Zainab Oufqir" userId="7a2e5a48da7296fd" providerId="LiveId" clId="{EC310887-D520-4E51-B1CC-8849741FC6BA}" dt="2023-10-22T20:07:23.496" v="8499" actId="113"/>
          <ac:spMkLst>
            <pc:docMk/>
            <pc:sldMk cId="1917820750" sldId="376"/>
            <ac:spMk id="13" creationId="{D0A686C2-7ACF-B822-0EB3-20C573681F18}"/>
          </ac:spMkLst>
        </pc:spChg>
      </pc:sldChg>
      <pc:sldChg chg="addSp delSp modSp add del mod">
        <pc:chgData name="Zainab Oufqir" userId="7a2e5a48da7296fd" providerId="LiveId" clId="{EC310887-D520-4E51-B1CC-8849741FC6BA}" dt="2023-10-22T16:10:34.607" v="8114" actId="47"/>
        <pc:sldMkLst>
          <pc:docMk/>
          <pc:sldMk cId="1041199116" sldId="377"/>
        </pc:sldMkLst>
        <pc:spChg chg="mod">
          <ac:chgData name="Zainab Oufqir" userId="7a2e5a48da7296fd" providerId="LiveId" clId="{EC310887-D520-4E51-B1CC-8849741FC6BA}" dt="2023-10-17T13:08:01.234" v="6408" actId="207"/>
          <ac:spMkLst>
            <pc:docMk/>
            <pc:sldMk cId="1041199116" sldId="377"/>
            <ac:spMk id="13" creationId="{D0A686C2-7ACF-B822-0EB3-20C573681F18}"/>
          </ac:spMkLst>
        </pc:spChg>
        <pc:picChg chg="add mod">
          <ac:chgData name="Zainab Oufqir" userId="7a2e5a48da7296fd" providerId="LiveId" clId="{EC310887-D520-4E51-B1CC-8849741FC6BA}" dt="2023-10-15T22:00:42.654" v="6402" actId="1076"/>
          <ac:picMkLst>
            <pc:docMk/>
            <pc:sldMk cId="1041199116" sldId="377"/>
            <ac:picMk id="4" creationId="{02DB42BA-7CE3-1D0B-94C5-4A54AF33742E}"/>
          </ac:picMkLst>
        </pc:picChg>
        <pc:picChg chg="del">
          <ac:chgData name="Zainab Oufqir" userId="7a2e5a48da7296fd" providerId="LiveId" clId="{EC310887-D520-4E51-B1CC-8849741FC6BA}" dt="2023-10-15T21:55:22.027" v="6363" actId="478"/>
          <ac:picMkLst>
            <pc:docMk/>
            <pc:sldMk cId="1041199116" sldId="377"/>
            <ac:picMk id="15" creationId="{570FC606-D92F-504A-72FC-83E56E0B6F7E}"/>
          </ac:picMkLst>
        </pc:picChg>
      </pc:sldChg>
      <pc:sldChg chg="modSp add mod">
        <pc:chgData name="Zainab Oufqir" userId="7a2e5a48da7296fd" providerId="LiveId" clId="{EC310887-D520-4E51-B1CC-8849741FC6BA}" dt="2023-10-22T20:07:27.813" v="8500" actId="113"/>
        <pc:sldMkLst>
          <pc:docMk/>
          <pc:sldMk cId="1538114167" sldId="377"/>
        </pc:sldMkLst>
        <pc:spChg chg="mod">
          <ac:chgData name="Zainab Oufqir" userId="7a2e5a48da7296fd" providerId="LiveId" clId="{EC310887-D520-4E51-B1CC-8849741FC6BA}" dt="2023-10-22T20:07:27.813" v="8500" actId="113"/>
          <ac:spMkLst>
            <pc:docMk/>
            <pc:sldMk cId="1538114167" sldId="377"/>
            <ac:spMk id="13" creationId="{D0A686C2-7ACF-B822-0EB3-20C573681F18}"/>
          </ac:spMkLst>
        </pc:spChg>
      </pc:sldChg>
      <pc:sldChg chg="addSp delSp modSp add del mod">
        <pc:chgData name="Zainab Oufqir" userId="7a2e5a48da7296fd" providerId="LiveId" clId="{EC310887-D520-4E51-B1CC-8849741FC6BA}" dt="2023-10-22T16:10:34.995" v="8116" actId="47"/>
        <pc:sldMkLst>
          <pc:docMk/>
          <pc:sldMk cId="3426983624" sldId="378"/>
        </pc:sldMkLst>
        <pc:spChg chg="mod">
          <ac:chgData name="Zainab Oufqir" userId="7a2e5a48da7296fd" providerId="LiveId" clId="{EC310887-D520-4E51-B1CC-8849741FC6BA}" dt="2023-10-17T14:01:14.804" v="6777" actId="20577"/>
          <ac:spMkLst>
            <pc:docMk/>
            <pc:sldMk cId="3426983624" sldId="378"/>
            <ac:spMk id="13" creationId="{D0A686C2-7ACF-B822-0EB3-20C573681F18}"/>
          </ac:spMkLst>
        </pc:spChg>
        <pc:picChg chg="del">
          <ac:chgData name="Zainab Oufqir" userId="7a2e5a48da7296fd" providerId="LiveId" clId="{EC310887-D520-4E51-B1CC-8849741FC6BA}" dt="2023-10-17T13:10:30.197" v="6410" actId="478"/>
          <ac:picMkLst>
            <pc:docMk/>
            <pc:sldMk cId="3426983624" sldId="378"/>
            <ac:picMk id="4" creationId="{02DB42BA-7CE3-1D0B-94C5-4A54AF33742E}"/>
          </ac:picMkLst>
        </pc:picChg>
        <pc:picChg chg="add mod">
          <ac:chgData name="Zainab Oufqir" userId="7a2e5a48da7296fd" providerId="LiveId" clId="{EC310887-D520-4E51-B1CC-8849741FC6BA}" dt="2023-10-17T14:00:17.499" v="6767" actId="1076"/>
          <ac:picMkLst>
            <pc:docMk/>
            <pc:sldMk cId="3426983624" sldId="378"/>
            <ac:picMk id="6" creationId="{D78BD99E-0F03-8807-5F85-9F9B93E127A1}"/>
          </ac:picMkLst>
        </pc:picChg>
      </pc:sldChg>
      <pc:sldChg chg="modSp add mod">
        <pc:chgData name="Zainab Oufqir" userId="7a2e5a48da7296fd" providerId="LiveId" clId="{EC310887-D520-4E51-B1CC-8849741FC6BA}" dt="2023-10-22T19:42:11.535" v="8451" actId="20577"/>
        <pc:sldMkLst>
          <pc:docMk/>
          <pc:sldMk cId="4170851178" sldId="378"/>
        </pc:sldMkLst>
        <pc:spChg chg="mod">
          <ac:chgData name="Zainab Oufqir" userId="7a2e5a48da7296fd" providerId="LiveId" clId="{EC310887-D520-4E51-B1CC-8849741FC6BA}" dt="2023-10-22T19:42:11.535" v="8451" actId="20577"/>
          <ac:spMkLst>
            <pc:docMk/>
            <pc:sldMk cId="4170851178" sldId="378"/>
            <ac:spMk id="13" creationId="{D0A686C2-7ACF-B822-0EB3-20C573681F18}"/>
          </ac:spMkLst>
        </pc:spChg>
      </pc:sldChg>
      <pc:sldChg chg="modSp add del mod">
        <pc:chgData name="Zainab Oufqir" userId="7a2e5a48da7296fd" providerId="LiveId" clId="{EC310887-D520-4E51-B1CC-8849741FC6BA}" dt="2023-10-22T19:38:14.259" v="8414" actId="47"/>
        <pc:sldMkLst>
          <pc:docMk/>
          <pc:sldMk cId="408798810" sldId="379"/>
        </pc:sldMkLst>
        <pc:spChg chg="mod">
          <ac:chgData name="Zainab Oufqir" userId="7a2e5a48da7296fd" providerId="LiveId" clId="{EC310887-D520-4E51-B1CC-8849741FC6BA}" dt="2023-10-22T19:27:40.517" v="8403" actId="207"/>
          <ac:spMkLst>
            <pc:docMk/>
            <pc:sldMk cId="408798810" sldId="379"/>
            <ac:spMk id="13" creationId="{D0A686C2-7ACF-B822-0EB3-20C573681F18}"/>
          </ac:spMkLst>
        </pc:spChg>
      </pc:sldChg>
      <pc:sldChg chg="add del ord">
        <pc:chgData name="Zainab Oufqir" userId="7a2e5a48da7296fd" providerId="LiveId" clId="{EC310887-D520-4E51-B1CC-8849741FC6BA}" dt="2023-10-22T16:10:34.804" v="8115" actId="47"/>
        <pc:sldMkLst>
          <pc:docMk/>
          <pc:sldMk cId="3980431393" sldId="379"/>
        </pc:sldMkLst>
      </pc:sldChg>
      <pc:sldChg chg="modSp add mod">
        <pc:chgData name="Zainab Oufqir" userId="7a2e5a48da7296fd" providerId="LiveId" clId="{EC310887-D520-4E51-B1CC-8849741FC6BA}" dt="2023-10-22T19:49:14.337" v="8496" actId="207"/>
        <pc:sldMkLst>
          <pc:docMk/>
          <pc:sldMk cId="1475711043" sldId="380"/>
        </pc:sldMkLst>
        <pc:spChg chg="mod">
          <ac:chgData name="Zainab Oufqir" userId="7a2e5a48da7296fd" providerId="LiveId" clId="{EC310887-D520-4E51-B1CC-8849741FC6BA}" dt="2023-10-22T19:49:14.337" v="8496" actId="207"/>
          <ac:spMkLst>
            <pc:docMk/>
            <pc:sldMk cId="1475711043" sldId="380"/>
            <ac:spMk id="13" creationId="{D0A686C2-7ACF-B822-0EB3-20C573681F18}"/>
          </ac:spMkLst>
        </pc:spChg>
      </pc:sldChg>
      <pc:sldChg chg="delSp modSp add del mod">
        <pc:chgData name="Zainab Oufqir" userId="7a2e5a48da7296fd" providerId="LiveId" clId="{EC310887-D520-4E51-B1CC-8849741FC6BA}" dt="2023-10-22T16:10:35.230" v="8117" actId="47"/>
        <pc:sldMkLst>
          <pc:docMk/>
          <pc:sldMk cId="2814370027" sldId="380"/>
        </pc:sldMkLst>
        <pc:spChg chg="mod">
          <ac:chgData name="Zainab Oufqir" userId="7a2e5a48da7296fd" providerId="LiveId" clId="{EC310887-D520-4E51-B1CC-8849741FC6BA}" dt="2023-10-17T13:57:47.486" v="6760" actId="1076"/>
          <ac:spMkLst>
            <pc:docMk/>
            <pc:sldMk cId="2814370027" sldId="380"/>
            <ac:spMk id="2" creationId="{B751F845-1FB3-7BD0-AFE6-BC8911CEE9F8}"/>
          </ac:spMkLst>
        </pc:spChg>
        <pc:spChg chg="mod">
          <ac:chgData name="Zainab Oufqir" userId="7a2e5a48da7296fd" providerId="LiveId" clId="{EC310887-D520-4E51-B1CC-8849741FC6BA}" dt="2023-10-17T14:16:29.729" v="6942" actId="20577"/>
          <ac:spMkLst>
            <pc:docMk/>
            <pc:sldMk cId="2814370027" sldId="380"/>
            <ac:spMk id="13" creationId="{D0A686C2-7ACF-B822-0EB3-20C573681F18}"/>
          </ac:spMkLst>
        </pc:spChg>
        <pc:picChg chg="del">
          <ac:chgData name="Zainab Oufqir" userId="7a2e5a48da7296fd" providerId="LiveId" clId="{EC310887-D520-4E51-B1CC-8849741FC6BA}" dt="2023-10-17T13:57:44.872" v="6759" actId="478"/>
          <ac:picMkLst>
            <pc:docMk/>
            <pc:sldMk cId="2814370027" sldId="380"/>
            <ac:picMk id="6" creationId="{D78BD99E-0F03-8807-5F85-9F9B93E127A1}"/>
          </ac:picMkLst>
        </pc:picChg>
      </pc:sldChg>
      <pc:sldChg chg="modSp add mod">
        <pc:chgData name="Zainab Oufqir" userId="7a2e5a48da7296fd" providerId="LiveId" clId="{EC310887-D520-4E51-B1CC-8849741FC6BA}" dt="2023-10-22T20:07:18.657" v="8498" actId="113"/>
        <pc:sldMkLst>
          <pc:docMk/>
          <pc:sldMk cId="76253557" sldId="381"/>
        </pc:sldMkLst>
        <pc:spChg chg="mod">
          <ac:chgData name="Zainab Oufqir" userId="7a2e5a48da7296fd" providerId="LiveId" clId="{EC310887-D520-4E51-B1CC-8849741FC6BA}" dt="2023-10-22T20:07:18.657" v="8498" actId="113"/>
          <ac:spMkLst>
            <pc:docMk/>
            <pc:sldMk cId="76253557" sldId="381"/>
            <ac:spMk id="13" creationId="{D0A686C2-7ACF-B822-0EB3-20C573681F18}"/>
          </ac:spMkLst>
        </pc:spChg>
      </pc:sldChg>
      <pc:sldChg chg="addSp delSp modSp add del mod">
        <pc:chgData name="Zainab Oufqir" userId="7a2e5a48da7296fd" providerId="LiveId" clId="{EC310887-D520-4E51-B1CC-8849741FC6BA}" dt="2023-10-22T16:10:35.953" v="8118" actId="47"/>
        <pc:sldMkLst>
          <pc:docMk/>
          <pc:sldMk cId="1398410430" sldId="381"/>
        </pc:sldMkLst>
        <pc:spChg chg="mod">
          <ac:chgData name="Zainab Oufqir" userId="7a2e5a48da7296fd" providerId="LiveId" clId="{EC310887-D520-4E51-B1CC-8849741FC6BA}" dt="2023-10-17T14:17:37.042" v="6955" actId="20577"/>
          <ac:spMkLst>
            <pc:docMk/>
            <pc:sldMk cId="1398410430" sldId="381"/>
            <ac:spMk id="13" creationId="{D0A686C2-7ACF-B822-0EB3-20C573681F18}"/>
          </ac:spMkLst>
        </pc:spChg>
        <pc:picChg chg="add del mod">
          <ac:chgData name="Zainab Oufqir" userId="7a2e5a48da7296fd" providerId="LiveId" clId="{EC310887-D520-4E51-B1CC-8849741FC6BA}" dt="2023-10-17T14:18:38.171" v="6962" actId="478"/>
          <ac:picMkLst>
            <pc:docMk/>
            <pc:sldMk cId="1398410430" sldId="381"/>
            <ac:picMk id="4" creationId="{CA21C829-8FBA-54D8-3FCA-09DCD804E017}"/>
          </ac:picMkLst>
        </pc:picChg>
        <pc:picChg chg="add del mod">
          <ac:chgData name="Zainab Oufqir" userId="7a2e5a48da7296fd" providerId="LiveId" clId="{EC310887-D520-4E51-B1CC-8849741FC6BA}" dt="2023-10-17T14:18:39.800" v="6963" actId="478"/>
          <ac:picMkLst>
            <pc:docMk/>
            <pc:sldMk cId="1398410430" sldId="381"/>
            <ac:picMk id="11" creationId="{1F95CE3F-D389-95C5-889B-835BE5F03569}"/>
          </ac:picMkLst>
        </pc:picChg>
        <pc:picChg chg="add">
          <ac:chgData name="Zainab Oufqir" userId="7a2e5a48da7296fd" providerId="LiveId" clId="{EC310887-D520-4E51-B1CC-8849741FC6BA}" dt="2023-10-17T14:18:40.220" v="6964" actId="22"/>
          <ac:picMkLst>
            <pc:docMk/>
            <pc:sldMk cId="1398410430" sldId="381"/>
            <ac:picMk id="15" creationId="{B4512A14-E5E3-EFD2-E19B-79906B501332}"/>
          </ac:picMkLst>
        </pc:picChg>
      </pc:sldChg>
      <pc:sldChg chg="delSp modSp add del mod">
        <pc:chgData name="Zainab Oufqir" userId="7a2e5a48da7296fd" providerId="LiveId" clId="{EC310887-D520-4E51-B1CC-8849741FC6BA}" dt="2023-10-22T16:10:36.682" v="8119" actId="47"/>
        <pc:sldMkLst>
          <pc:docMk/>
          <pc:sldMk cId="2096239183" sldId="382"/>
        </pc:sldMkLst>
        <pc:spChg chg="mod">
          <ac:chgData name="Zainab Oufqir" userId="7a2e5a48da7296fd" providerId="LiveId" clId="{EC310887-D520-4E51-B1CC-8849741FC6BA}" dt="2023-10-17T14:38:54.100" v="7031" actId="207"/>
          <ac:spMkLst>
            <pc:docMk/>
            <pc:sldMk cId="2096239183" sldId="382"/>
            <ac:spMk id="13" creationId="{D0A686C2-7ACF-B822-0EB3-20C573681F18}"/>
          </ac:spMkLst>
        </pc:spChg>
        <pc:picChg chg="del">
          <ac:chgData name="Zainab Oufqir" userId="7a2e5a48da7296fd" providerId="LiveId" clId="{EC310887-D520-4E51-B1CC-8849741FC6BA}" dt="2023-10-17T14:30:07.486" v="6966" actId="478"/>
          <ac:picMkLst>
            <pc:docMk/>
            <pc:sldMk cId="2096239183" sldId="382"/>
            <ac:picMk id="15" creationId="{B4512A14-E5E3-EFD2-E19B-79906B501332}"/>
          </ac:picMkLst>
        </pc:picChg>
      </pc:sldChg>
      <pc:sldChg chg="modSp add del mod">
        <pc:chgData name="Zainab Oufqir" userId="7a2e5a48da7296fd" providerId="LiveId" clId="{EC310887-D520-4E51-B1CC-8849741FC6BA}" dt="2023-10-22T16:10:37.190" v="8120" actId="47"/>
        <pc:sldMkLst>
          <pc:docMk/>
          <pc:sldMk cId="4225051863" sldId="383"/>
        </pc:sldMkLst>
        <pc:spChg chg="mod">
          <ac:chgData name="Zainab Oufqir" userId="7a2e5a48da7296fd" providerId="LiveId" clId="{EC310887-D520-4E51-B1CC-8849741FC6BA}" dt="2023-10-17T14:47:09.252" v="7110" actId="207"/>
          <ac:spMkLst>
            <pc:docMk/>
            <pc:sldMk cId="4225051863" sldId="383"/>
            <ac:spMk id="13" creationId="{D0A686C2-7ACF-B822-0EB3-20C573681F18}"/>
          </ac:spMkLst>
        </pc:spChg>
      </pc:sldChg>
      <pc:sldChg chg="addSp delSp modSp add del mod ord">
        <pc:chgData name="Zainab Oufqir" userId="7a2e5a48da7296fd" providerId="LiveId" clId="{EC310887-D520-4E51-B1CC-8849741FC6BA}" dt="2023-10-22T16:10:37.789" v="8121" actId="47"/>
        <pc:sldMkLst>
          <pc:docMk/>
          <pc:sldMk cId="2396881159" sldId="384"/>
        </pc:sldMkLst>
        <pc:picChg chg="add del mod">
          <ac:chgData name="Zainab Oufqir" userId="7a2e5a48da7296fd" providerId="LiveId" clId="{EC310887-D520-4E51-B1CC-8849741FC6BA}" dt="2023-10-17T14:49:41.607" v="7124" actId="478"/>
          <ac:picMkLst>
            <pc:docMk/>
            <pc:sldMk cId="2396881159" sldId="384"/>
            <ac:picMk id="4" creationId="{3C095CDD-CFF4-C3E4-050D-37DDD69EE97D}"/>
          </ac:picMkLst>
        </pc:picChg>
        <pc:picChg chg="add del mod">
          <ac:chgData name="Zainab Oufqir" userId="7a2e5a48da7296fd" providerId="LiveId" clId="{EC310887-D520-4E51-B1CC-8849741FC6BA}" dt="2023-10-17T14:49:39.717" v="7123" actId="478"/>
          <ac:picMkLst>
            <pc:docMk/>
            <pc:sldMk cId="2396881159" sldId="384"/>
            <ac:picMk id="11" creationId="{A9D91B2B-1F2E-FE79-2A99-C763E92345ED}"/>
          </ac:picMkLst>
        </pc:picChg>
        <pc:picChg chg="del">
          <ac:chgData name="Zainab Oufqir" userId="7a2e5a48da7296fd" providerId="LiveId" clId="{EC310887-D520-4E51-B1CC-8849741FC6BA}" dt="2023-10-17T14:47:17.566" v="7114" actId="478"/>
          <ac:picMkLst>
            <pc:docMk/>
            <pc:sldMk cId="2396881159" sldId="384"/>
            <ac:picMk id="15" creationId="{B4512A14-E5E3-EFD2-E19B-79906B501332}"/>
          </ac:picMkLst>
        </pc:picChg>
        <pc:picChg chg="add mod">
          <ac:chgData name="Zainab Oufqir" userId="7a2e5a48da7296fd" providerId="LiveId" clId="{EC310887-D520-4E51-B1CC-8849741FC6BA}" dt="2023-10-17T14:49:56.330" v="7127" actId="1076"/>
          <ac:picMkLst>
            <pc:docMk/>
            <pc:sldMk cId="2396881159" sldId="384"/>
            <ac:picMk id="16" creationId="{FCBFB039-0007-23AB-F7C5-0CD86437C5C8}"/>
          </ac:picMkLst>
        </pc:picChg>
        <pc:picChg chg="add del">
          <ac:chgData name="Zainab Oufqir" userId="7a2e5a48da7296fd" providerId="LiveId" clId="{EC310887-D520-4E51-B1CC-8849741FC6BA}" dt="2023-10-17T14:50:10.115" v="7129" actId="22"/>
          <ac:picMkLst>
            <pc:docMk/>
            <pc:sldMk cId="2396881159" sldId="384"/>
            <ac:picMk id="18" creationId="{47A3E99C-9E10-C72B-EEDA-F0CFE8E835D3}"/>
          </ac:picMkLst>
        </pc:picChg>
      </pc:sldChg>
      <pc:sldChg chg="delSp modSp add del mod">
        <pc:chgData name="Zainab Oufqir" userId="7a2e5a48da7296fd" providerId="LiveId" clId="{EC310887-D520-4E51-B1CC-8849741FC6BA}" dt="2023-10-22T16:10:38.217" v="8122" actId="47"/>
        <pc:sldMkLst>
          <pc:docMk/>
          <pc:sldMk cId="3912269095" sldId="385"/>
        </pc:sldMkLst>
        <pc:spChg chg="mod">
          <ac:chgData name="Zainab Oufqir" userId="7a2e5a48da7296fd" providerId="LiveId" clId="{EC310887-D520-4E51-B1CC-8849741FC6BA}" dt="2023-10-17T15:08:40.650" v="7220" actId="20577"/>
          <ac:spMkLst>
            <pc:docMk/>
            <pc:sldMk cId="3912269095" sldId="385"/>
            <ac:spMk id="13" creationId="{D0A686C2-7ACF-B822-0EB3-20C573681F18}"/>
          </ac:spMkLst>
        </pc:spChg>
        <pc:picChg chg="del">
          <ac:chgData name="Zainab Oufqir" userId="7a2e5a48da7296fd" providerId="LiveId" clId="{EC310887-D520-4E51-B1CC-8849741FC6BA}" dt="2023-10-17T14:50:14.480" v="7131" actId="478"/>
          <ac:picMkLst>
            <pc:docMk/>
            <pc:sldMk cId="3912269095" sldId="385"/>
            <ac:picMk id="16" creationId="{FCBFB039-0007-23AB-F7C5-0CD86437C5C8}"/>
          </ac:picMkLst>
        </pc:picChg>
      </pc:sldChg>
      <pc:sldChg chg="addSp delSp modSp add del mod ord">
        <pc:chgData name="Zainab Oufqir" userId="7a2e5a48da7296fd" providerId="LiveId" clId="{EC310887-D520-4E51-B1CC-8849741FC6BA}" dt="2023-10-22T16:10:38.837" v="8123" actId="47"/>
        <pc:sldMkLst>
          <pc:docMk/>
          <pc:sldMk cId="1510138918" sldId="386"/>
        </pc:sldMkLst>
        <pc:picChg chg="add del">
          <ac:chgData name="Zainab Oufqir" userId="7a2e5a48da7296fd" providerId="LiveId" clId="{EC310887-D520-4E51-B1CC-8849741FC6BA}" dt="2023-10-17T15:09:57.331" v="7226" actId="478"/>
          <ac:picMkLst>
            <pc:docMk/>
            <pc:sldMk cId="1510138918" sldId="386"/>
            <ac:picMk id="4" creationId="{D7179C93-ABFC-6FA4-E22C-EE76232AF3A4}"/>
          </ac:picMkLst>
        </pc:picChg>
        <pc:picChg chg="add mod">
          <ac:chgData name="Zainab Oufqir" userId="7a2e5a48da7296fd" providerId="LiveId" clId="{EC310887-D520-4E51-B1CC-8849741FC6BA}" dt="2023-10-17T19:31:28.323" v="7462" actId="1076"/>
          <ac:picMkLst>
            <pc:docMk/>
            <pc:sldMk cId="1510138918" sldId="386"/>
            <ac:picMk id="11" creationId="{7A46FC97-A7FE-15D2-17FD-C3A51BC69942}"/>
          </ac:picMkLst>
        </pc:picChg>
        <pc:picChg chg="del">
          <ac:chgData name="Zainab Oufqir" userId="7a2e5a48da7296fd" providerId="LiveId" clId="{EC310887-D520-4E51-B1CC-8849741FC6BA}" dt="2023-10-17T15:09:35.654" v="7224" actId="478"/>
          <ac:picMkLst>
            <pc:docMk/>
            <pc:sldMk cId="1510138918" sldId="386"/>
            <ac:picMk id="16" creationId="{FCBFB039-0007-23AB-F7C5-0CD86437C5C8}"/>
          </ac:picMkLst>
        </pc:picChg>
      </pc:sldChg>
      <pc:sldChg chg="delSp modSp add del mod">
        <pc:chgData name="Zainab Oufqir" userId="7a2e5a48da7296fd" providerId="LiveId" clId="{EC310887-D520-4E51-B1CC-8849741FC6BA}" dt="2023-10-22T16:10:39.268" v="8124" actId="47"/>
        <pc:sldMkLst>
          <pc:docMk/>
          <pc:sldMk cId="112550493" sldId="387"/>
        </pc:sldMkLst>
        <pc:spChg chg="mod">
          <ac:chgData name="Zainab Oufqir" userId="7a2e5a48da7296fd" providerId="LiveId" clId="{EC310887-D520-4E51-B1CC-8849741FC6BA}" dt="2023-10-17T19:28:16.221" v="7441" actId="207"/>
          <ac:spMkLst>
            <pc:docMk/>
            <pc:sldMk cId="112550493" sldId="387"/>
            <ac:spMk id="13" creationId="{D0A686C2-7ACF-B822-0EB3-20C573681F18}"/>
          </ac:spMkLst>
        </pc:spChg>
        <pc:picChg chg="del">
          <ac:chgData name="Zainab Oufqir" userId="7a2e5a48da7296fd" providerId="LiveId" clId="{EC310887-D520-4E51-B1CC-8849741FC6BA}" dt="2023-10-17T18:52:09.302" v="7231" actId="478"/>
          <ac:picMkLst>
            <pc:docMk/>
            <pc:sldMk cId="112550493" sldId="387"/>
            <ac:picMk id="11" creationId="{7A46FC97-A7FE-15D2-17FD-C3A51BC69942}"/>
          </ac:picMkLst>
        </pc:picChg>
      </pc:sldChg>
      <pc:sldChg chg="addSp delSp modSp add del mod ord">
        <pc:chgData name="Zainab Oufqir" userId="7a2e5a48da7296fd" providerId="LiveId" clId="{EC310887-D520-4E51-B1CC-8849741FC6BA}" dt="2023-10-22T16:10:39.649" v="8125" actId="47"/>
        <pc:sldMkLst>
          <pc:docMk/>
          <pc:sldMk cId="2164638282" sldId="388"/>
        </pc:sldMkLst>
        <pc:picChg chg="add del mod">
          <ac:chgData name="Zainab Oufqir" userId="7a2e5a48da7296fd" providerId="LiveId" clId="{EC310887-D520-4E51-B1CC-8849741FC6BA}" dt="2023-10-17T19:30:21.678" v="7452" actId="478"/>
          <ac:picMkLst>
            <pc:docMk/>
            <pc:sldMk cId="2164638282" sldId="388"/>
            <ac:picMk id="4" creationId="{66654A86-1963-1EFC-133E-B4B546A187A4}"/>
          </ac:picMkLst>
        </pc:picChg>
        <pc:picChg chg="del">
          <ac:chgData name="Zainab Oufqir" userId="7a2e5a48da7296fd" providerId="LiveId" clId="{EC310887-D520-4E51-B1CC-8849741FC6BA}" dt="2023-10-17T19:28:27.049" v="7445" actId="478"/>
          <ac:picMkLst>
            <pc:docMk/>
            <pc:sldMk cId="2164638282" sldId="388"/>
            <ac:picMk id="11" creationId="{7A46FC97-A7FE-15D2-17FD-C3A51BC69942}"/>
          </ac:picMkLst>
        </pc:picChg>
        <pc:picChg chg="add del mod">
          <ac:chgData name="Zainab Oufqir" userId="7a2e5a48da7296fd" providerId="LiveId" clId="{EC310887-D520-4E51-B1CC-8849741FC6BA}" dt="2023-10-17T19:31:18.501" v="7457" actId="478"/>
          <ac:picMkLst>
            <pc:docMk/>
            <pc:sldMk cId="2164638282" sldId="388"/>
            <ac:picMk id="12" creationId="{E0F501D8-2B70-F565-4CCD-CB1B52F99EFE}"/>
          </ac:picMkLst>
        </pc:picChg>
        <pc:picChg chg="add del mod">
          <ac:chgData name="Zainab Oufqir" userId="7a2e5a48da7296fd" providerId="LiveId" clId="{EC310887-D520-4E51-B1CC-8849741FC6BA}" dt="2023-10-17T19:31:19.681" v="7458" actId="478"/>
          <ac:picMkLst>
            <pc:docMk/>
            <pc:sldMk cId="2164638282" sldId="388"/>
            <ac:picMk id="16" creationId="{B48B356E-344D-2459-80D9-0B187C6A2A85}"/>
          </ac:picMkLst>
        </pc:picChg>
        <pc:picChg chg="add mod">
          <ac:chgData name="Zainab Oufqir" userId="7a2e5a48da7296fd" providerId="LiveId" clId="{EC310887-D520-4E51-B1CC-8849741FC6BA}" dt="2023-10-17T19:31:21.837" v="7460" actId="1076"/>
          <ac:picMkLst>
            <pc:docMk/>
            <pc:sldMk cId="2164638282" sldId="388"/>
            <ac:picMk id="18" creationId="{76803261-BCF8-02EC-EC26-F5E0FCA0AD37}"/>
          </ac:picMkLst>
        </pc:picChg>
      </pc:sldChg>
      <pc:sldChg chg="delSp modSp add del mod">
        <pc:chgData name="Zainab Oufqir" userId="7a2e5a48da7296fd" providerId="LiveId" clId="{EC310887-D520-4E51-B1CC-8849741FC6BA}" dt="2023-10-22T16:10:40.531" v="8127" actId="47"/>
        <pc:sldMkLst>
          <pc:docMk/>
          <pc:sldMk cId="2031660379" sldId="389"/>
        </pc:sldMkLst>
        <pc:spChg chg="mod">
          <ac:chgData name="Zainab Oufqir" userId="7a2e5a48da7296fd" providerId="LiveId" clId="{EC310887-D520-4E51-B1CC-8849741FC6BA}" dt="2023-10-17T19:52:11.882" v="7685" actId="207"/>
          <ac:spMkLst>
            <pc:docMk/>
            <pc:sldMk cId="2031660379" sldId="389"/>
            <ac:spMk id="13" creationId="{D0A686C2-7ACF-B822-0EB3-20C573681F18}"/>
          </ac:spMkLst>
        </pc:spChg>
        <pc:picChg chg="del">
          <ac:chgData name="Zainab Oufqir" userId="7a2e5a48da7296fd" providerId="LiveId" clId="{EC310887-D520-4E51-B1CC-8849741FC6BA}" dt="2023-10-17T19:31:35.540" v="7464" actId="478"/>
          <ac:picMkLst>
            <pc:docMk/>
            <pc:sldMk cId="2031660379" sldId="389"/>
            <ac:picMk id="18" creationId="{76803261-BCF8-02EC-EC26-F5E0FCA0AD37}"/>
          </ac:picMkLst>
        </pc:picChg>
      </pc:sldChg>
      <pc:sldChg chg="modSp add del mod">
        <pc:chgData name="Zainab Oufqir" userId="7a2e5a48da7296fd" providerId="LiveId" clId="{EC310887-D520-4E51-B1CC-8849741FC6BA}" dt="2023-10-22T16:10:41.169" v="8128" actId="47"/>
        <pc:sldMkLst>
          <pc:docMk/>
          <pc:sldMk cId="3227762556" sldId="390"/>
        </pc:sldMkLst>
        <pc:spChg chg="mod">
          <ac:chgData name="Zainab Oufqir" userId="7a2e5a48da7296fd" providerId="LiveId" clId="{EC310887-D520-4E51-B1CC-8849741FC6BA}" dt="2023-10-17T20:09:34.404" v="7850" actId="20577"/>
          <ac:spMkLst>
            <pc:docMk/>
            <pc:sldMk cId="3227762556" sldId="390"/>
            <ac:spMk id="13" creationId="{D0A686C2-7ACF-B822-0EB3-20C573681F18}"/>
          </ac:spMkLst>
        </pc:spChg>
      </pc:sldChg>
      <pc:sldChg chg="modSp add del mod">
        <pc:chgData name="Zainab Oufqir" userId="7a2e5a48da7296fd" providerId="LiveId" clId="{EC310887-D520-4E51-B1CC-8849741FC6BA}" dt="2023-10-22T16:10:41.817" v="8129" actId="47"/>
        <pc:sldMkLst>
          <pc:docMk/>
          <pc:sldMk cId="3585337177" sldId="391"/>
        </pc:sldMkLst>
        <pc:spChg chg="mod">
          <ac:chgData name="Zainab Oufqir" userId="7a2e5a48da7296fd" providerId="LiveId" clId="{EC310887-D520-4E51-B1CC-8849741FC6BA}" dt="2023-10-17T20:30:13.600" v="7984" actId="207"/>
          <ac:spMkLst>
            <pc:docMk/>
            <pc:sldMk cId="3585337177" sldId="391"/>
            <ac:spMk id="13" creationId="{D0A686C2-7ACF-B822-0EB3-20C573681F18}"/>
          </ac:spMkLst>
        </pc:spChg>
      </pc:sldChg>
      <pc:sldChg chg="modSp add del mod">
        <pc:chgData name="Zainab Oufqir" userId="7a2e5a48da7296fd" providerId="LiveId" clId="{EC310887-D520-4E51-B1CC-8849741FC6BA}" dt="2023-10-22T16:10:42.311" v="8130" actId="47"/>
        <pc:sldMkLst>
          <pc:docMk/>
          <pc:sldMk cId="3634287208" sldId="392"/>
        </pc:sldMkLst>
        <pc:spChg chg="mod">
          <ac:chgData name="Zainab Oufqir" userId="7a2e5a48da7296fd" providerId="LiveId" clId="{EC310887-D520-4E51-B1CC-8849741FC6BA}" dt="2023-10-17T20:27:56.504" v="7938" actId="207"/>
          <ac:spMkLst>
            <pc:docMk/>
            <pc:sldMk cId="3634287208" sldId="392"/>
            <ac:spMk id="13" creationId="{D0A686C2-7ACF-B822-0EB3-20C573681F18}"/>
          </ac:spMkLst>
        </pc:spChg>
      </pc:sldChg>
      <pc:sldChg chg="modSp add del mod">
        <pc:chgData name="Zainab Oufqir" userId="7a2e5a48da7296fd" providerId="LiveId" clId="{EC310887-D520-4E51-B1CC-8849741FC6BA}" dt="2023-10-22T16:10:43.731" v="8131" actId="47"/>
        <pc:sldMkLst>
          <pc:docMk/>
          <pc:sldMk cId="2026539661" sldId="393"/>
        </pc:sldMkLst>
        <pc:spChg chg="mod">
          <ac:chgData name="Zainab Oufqir" userId="7a2e5a48da7296fd" providerId="LiveId" clId="{EC310887-D520-4E51-B1CC-8849741FC6BA}" dt="2023-10-17T20:36:32.462" v="8059" actId="207"/>
          <ac:spMkLst>
            <pc:docMk/>
            <pc:sldMk cId="2026539661" sldId="393"/>
            <ac:spMk id="13" creationId="{D0A686C2-7ACF-B822-0EB3-20C573681F18}"/>
          </ac:spMkLst>
        </pc:spChg>
      </pc:sldChg>
      <pc:sldChg chg="addSp delSp modSp add del mod">
        <pc:chgData name="Zainab Oufqir" userId="7a2e5a48da7296fd" providerId="LiveId" clId="{EC310887-D520-4E51-B1CC-8849741FC6BA}" dt="2023-10-22T16:10:40.124" v="8126" actId="47"/>
        <pc:sldMkLst>
          <pc:docMk/>
          <pc:sldMk cId="1150275432" sldId="394"/>
        </pc:sldMkLst>
        <pc:spChg chg="mod">
          <ac:chgData name="Zainab Oufqir" userId="7a2e5a48da7296fd" providerId="LiveId" clId="{EC310887-D520-4E51-B1CC-8849741FC6BA}" dt="2023-10-17T20:47:31.504" v="8109" actId="20577"/>
          <ac:spMkLst>
            <pc:docMk/>
            <pc:sldMk cId="1150275432" sldId="394"/>
            <ac:spMk id="13" creationId="{D0A686C2-7ACF-B822-0EB3-20C573681F18}"/>
          </ac:spMkLst>
        </pc:spChg>
        <pc:picChg chg="add del mod">
          <ac:chgData name="Zainab Oufqir" userId="7a2e5a48da7296fd" providerId="LiveId" clId="{EC310887-D520-4E51-B1CC-8849741FC6BA}" dt="2023-10-17T20:42:29.637" v="8067" actId="478"/>
          <ac:picMkLst>
            <pc:docMk/>
            <pc:sldMk cId="1150275432" sldId="394"/>
            <ac:picMk id="4" creationId="{037FDE09-4721-2BE5-84E0-04055AB0EB11}"/>
          </ac:picMkLst>
        </pc:picChg>
        <pc:picChg chg="add del mod">
          <ac:chgData name="Zainab Oufqir" userId="7a2e5a48da7296fd" providerId="LiveId" clId="{EC310887-D520-4E51-B1CC-8849741FC6BA}" dt="2023-10-17T20:43:35.804" v="8072" actId="478"/>
          <ac:picMkLst>
            <pc:docMk/>
            <pc:sldMk cId="1150275432" sldId="394"/>
            <ac:picMk id="11" creationId="{8BEFC7B8-F961-FB01-1992-B678D673C0E5}"/>
          </ac:picMkLst>
        </pc:picChg>
        <pc:picChg chg="add del mod">
          <ac:chgData name="Zainab Oufqir" userId="7a2e5a48da7296fd" providerId="LiveId" clId="{EC310887-D520-4E51-B1CC-8849741FC6BA}" dt="2023-10-17T20:43:33.953" v="8071" actId="478"/>
          <ac:picMkLst>
            <pc:docMk/>
            <pc:sldMk cId="1150275432" sldId="394"/>
            <ac:picMk id="15" creationId="{59A777CD-07E6-CA79-E24F-9D14D161D528}"/>
          </ac:picMkLst>
        </pc:picChg>
        <pc:picChg chg="add mod">
          <ac:chgData name="Zainab Oufqir" userId="7a2e5a48da7296fd" providerId="LiveId" clId="{EC310887-D520-4E51-B1CC-8849741FC6BA}" dt="2023-10-17T20:47:38.606" v="8111" actId="1076"/>
          <ac:picMkLst>
            <pc:docMk/>
            <pc:sldMk cId="1150275432" sldId="394"/>
            <ac:picMk id="17" creationId="{80E429B4-760B-A5FC-E9C6-B3277E66C25B}"/>
          </ac:picMkLst>
        </pc:picChg>
        <pc:picChg chg="del">
          <ac:chgData name="Zainab Oufqir" userId="7a2e5a48da7296fd" providerId="LiveId" clId="{EC310887-D520-4E51-B1CC-8849741FC6BA}" dt="2023-10-17T20:40:54.761" v="8061" actId="478"/>
          <ac:picMkLst>
            <pc:docMk/>
            <pc:sldMk cId="1150275432" sldId="394"/>
            <ac:picMk id="18" creationId="{76803261-BCF8-02EC-EC26-F5E0FCA0AD3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B4E160-493A-46DC-9E7E-5CBCC1612C0E}"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885382-AC84-4DC3-95F8-51135D2BF26B}" type="slidenum">
              <a:rPr lang="en-US" smtClean="0"/>
              <a:t>‹N°›</a:t>
            </a:fld>
            <a:endParaRPr lang="en-US"/>
          </a:p>
        </p:txBody>
      </p:sp>
    </p:spTree>
    <p:extLst>
      <p:ext uri="{BB962C8B-B14F-4D97-AF65-F5344CB8AC3E}">
        <p14:creationId xmlns:p14="http://schemas.microsoft.com/office/powerpoint/2010/main" val="36243047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33B5F-74F4-F4C4-B09A-4595C9125D2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8BC6A-FA4E-34D9-A957-4A0E85ACB9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97E79AE-A233-5481-BD93-144E6104AF98}"/>
              </a:ext>
            </a:extLst>
          </p:cNvPr>
          <p:cNvSpPr>
            <a:spLocks noGrp="1"/>
          </p:cNvSpPr>
          <p:nvPr>
            <p:ph type="dt" sz="half" idx="10"/>
          </p:nvPr>
        </p:nvSpPr>
        <p:spPr/>
        <p:txBody>
          <a:bodyPr/>
          <a:lstStyle/>
          <a:p>
            <a:fld id="{B4DD3A9B-E848-4C61-A25C-243C1415D3BD}" type="datetime1">
              <a:rPr lang="en-US" smtClean="0"/>
              <a:t>10/31/2023</a:t>
            </a:fld>
            <a:endParaRPr lang="en-US"/>
          </a:p>
        </p:txBody>
      </p:sp>
      <p:sp>
        <p:nvSpPr>
          <p:cNvPr id="5" name="Footer Placeholder 4">
            <a:extLst>
              <a:ext uri="{FF2B5EF4-FFF2-40B4-BE49-F238E27FC236}">
                <a16:creationId xmlns:a16="http://schemas.microsoft.com/office/drawing/2014/main" id="{D7403367-5677-A6C2-F68F-F469BE7449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717E77-184E-948F-AB44-47940CD47D6B}"/>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75094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8308E-6FD3-81F4-DD2A-959C619E39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410D08-34CE-6FF4-547E-272B866C6D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1A7F34-F1C9-4D56-3216-E5B71C8B5E30}"/>
              </a:ext>
            </a:extLst>
          </p:cNvPr>
          <p:cNvSpPr>
            <a:spLocks noGrp="1"/>
          </p:cNvSpPr>
          <p:nvPr>
            <p:ph type="dt" sz="half" idx="10"/>
          </p:nvPr>
        </p:nvSpPr>
        <p:spPr/>
        <p:txBody>
          <a:bodyPr/>
          <a:lstStyle/>
          <a:p>
            <a:fld id="{097525DD-5E3E-499A-80A7-2FFE660E6321}" type="datetime1">
              <a:rPr lang="en-US" smtClean="0"/>
              <a:t>10/31/2023</a:t>
            </a:fld>
            <a:endParaRPr lang="en-US"/>
          </a:p>
        </p:txBody>
      </p:sp>
      <p:sp>
        <p:nvSpPr>
          <p:cNvPr id="5" name="Footer Placeholder 4">
            <a:extLst>
              <a:ext uri="{FF2B5EF4-FFF2-40B4-BE49-F238E27FC236}">
                <a16:creationId xmlns:a16="http://schemas.microsoft.com/office/drawing/2014/main" id="{0556F5EC-01D2-5813-51A9-27CBEF2839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385F68-8D0A-4F3C-1B14-B1950E108C77}"/>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151888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2AA9D3-F61C-01D8-52F6-3E9616AFCD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793A7B-3705-9D59-F7CE-57FF72E119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FB26AF-D68A-43B7-ECAF-8CC990011A9D}"/>
              </a:ext>
            </a:extLst>
          </p:cNvPr>
          <p:cNvSpPr>
            <a:spLocks noGrp="1"/>
          </p:cNvSpPr>
          <p:nvPr>
            <p:ph type="dt" sz="half" idx="10"/>
          </p:nvPr>
        </p:nvSpPr>
        <p:spPr/>
        <p:txBody>
          <a:bodyPr/>
          <a:lstStyle/>
          <a:p>
            <a:fld id="{1A3F3F4E-0A1F-4824-8C97-57729BA3E570}" type="datetime1">
              <a:rPr lang="en-US" smtClean="0"/>
              <a:t>10/31/2023</a:t>
            </a:fld>
            <a:endParaRPr lang="en-US"/>
          </a:p>
        </p:txBody>
      </p:sp>
      <p:sp>
        <p:nvSpPr>
          <p:cNvPr id="5" name="Footer Placeholder 4">
            <a:extLst>
              <a:ext uri="{FF2B5EF4-FFF2-40B4-BE49-F238E27FC236}">
                <a16:creationId xmlns:a16="http://schemas.microsoft.com/office/drawing/2014/main" id="{F61EDDC7-7FF1-9F0E-3D3D-A3929EAAF7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CF9E93-C1B6-B2BD-DBCB-7C0DBFBE06CE}"/>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18416579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14C4-314E-C1D3-ECAE-A6DDB9E183D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C214EF-F396-ADAC-6CB7-0F17E46853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EBEC-6B5A-1598-55EB-C28EC332E4FB}"/>
              </a:ext>
            </a:extLst>
          </p:cNvPr>
          <p:cNvSpPr>
            <a:spLocks noGrp="1"/>
          </p:cNvSpPr>
          <p:nvPr>
            <p:ph type="dt" sz="half" idx="10"/>
          </p:nvPr>
        </p:nvSpPr>
        <p:spPr/>
        <p:txBody>
          <a:bodyPr/>
          <a:lstStyle/>
          <a:p>
            <a:fld id="{0B8BD40D-573D-4F54-8359-A9038A4DDC93}" type="datetime1">
              <a:rPr lang="en-US" smtClean="0"/>
              <a:t>10/31/2023</a:t>
            </a:fld>
            <a:endParaRPr lang="en-US"/>
          </a:p>
        </p:txBody>
      </p:sp>
      <p:sp>
        <p:nvSpPr>
          <p:cNvPr id="5" name="Footer Placeholder 4">
            <a:extLst>
              <a:ext uri="{FF2B5EF4-FFF2-40B4-BE49-F238E27FC236}">
                <a16:creationId xmlns:a16="http://schemas.microsoft.com/office/drawing/2014/main" id="{BA5D6E44-8C08-F68A-45CE-E0C50424B1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B165C-E69F-5D9F-460F-091ABAB21490}"/>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3531752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70234-2521-3C9A-5373-957230B4D3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6EF394E-955C-2996-1E89-4696CE7E73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870460A-D4D8-4EAF-8799-827729FEF27A}"/>
              </a:ext>
            </a:extLst>
          </p:cNvPr>
          <p:cNvSpPr>
            <a:spLocks noGrp="1"/>
          </p:cNvSpPr>
          <p:nvPr>
            <p:ph type="dt" sz="half" idx="10"/>
          </p:nvPr>
        </p:nvSpPr>
        <p:spPr/>
        <p:txBody>
          <a:bodyPr/>
          <a:lstStyle/>
          <a:p>
            <a:fld id="{7B1D14EC-A076-4BB7-90D8-895A4815E7E1}" type="datetime1">
              <a:rPr lang="en-US" smtClean="0"/>
              <a:t>10/31/2023</a:t>
            </a:fld>
            <a:endParaRPr lang="en-US"/>
          </a:p>
        </p:txBody>
      </p:sp>
      <p:sp>
        <p:nvSpPr>
          <p:cNvPr id="5" name="Footer Placeholder 4">
            <a:extLst>
              <a:ext uri="{FF2B5EF4-FFF2-40B4-BE49-F238E27FC236}">
                <a16:creationId xmlns:a16="http://schemas.microsoft.com/office/drawing/2014/main" id="{C4720E4C-5117-961E-0391-0C2077D07A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FEF044-16C2-4E0D-955A-6C71E07DFEB6}"/>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2090848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EC6B7-BCDE-F5EA-A735-6A54178007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B98E18-B0AC-B9BE-E4CE-A6986A8B78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6A90DB7-E7A6-A255-88B2-40D9942C2B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08D3EC4-63F6-B351-4F59-35F416595F05}"/>
              </a:ext>
            </a:extLst>
          </p:cNvPr>
          <p:cNvSpPr>
            <a:spLocks noGrp="1"/>
          </p:cNvSpPr>
          <p:nvPr>
            <p:ph type="dt" sz="half" idx="10"/>
          </p:nvPr>
        </p:nvSpPr>
        <p:spPr/>
        <p:txBody>
          <a:bodyPr/>
          <a:lstStyle/>
          <a:p>
            <a:fld id="{252898FD-440A-48D6-97D6-A72691794768}" type="datetime1">
              <a:rPr lang="en-US" smtClean="0"/>
              <a:t>10/31/2023</a:t>
            </a:fld>
            <a:endParaRPr lang="en-US"/>
          </a:p>
        </p:txBody>
      </p:sp>
      <p:sp>
        <p:nvSpPr>
          <p:cNvPr id="6" name="Footer Placeholder 5">
            <a:extLst>
              <a:ext uri="{FF2B5EF4-FFF2-40B4-BE49-F238E27FC236}">
                <a16:creationId xmlns:a16="http://schemas.microsoft.com/office/drawing/2014/main" id="{41A39423-721B-0FB7-3BA8-47ACC7833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A4FA66-42AE-89DC-2576-1D3C1643811B}"/>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42829759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DB686-6598-68C2-CD87-877DF1B22E5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C13575D-A49A-953C-6F79-32227F5722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7FEAEAF-3638-CCA3-AC89-E3E8DA4E959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8AE0AC-710D-4D37-80E8-AA291098D53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6AAF51-DE77-AC38-251F-ECF4D36F212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FA8305A-19BB-4BC9-DAE5-FC100228D892}"/>
              </a:ext>
            </a:extLst>
          </p:cNvPr>
          <p:cNvSpPr>
            <a:spLocks noGrp="1"/>
          </p:cNvSpPr>
          <p:nvPr>
            <p:ph type="dt" sz="half" idx="10"/>
          </p:nvPr>
        </p:nvSpPr>
        <p:spPr/>
        <p:txBody>
          <a:bodyPr/>
          <a:lstStyle/>
          <a:p>
            <a:fld id="{A26D3532-F5D8-4FA0-9C61-179A25CC218B}" type="datetime1">
              <a:rPr lang="en-US" smtClean="0"/>
              <a:t>10/31/2023</a:t>
            </a:fld>
            <a:endParaRPr lang="en-US"/>
          </a:p>
        </p:txBody>
      </p:sp>
      <p:sp>
        <p:nvSpPr>
          <p:cNvPr id="8" name="Footer Placeholder 7">
            <a:extLst>
              <a:ext uri="{FF2B5EF4-FFF2-40B4-BE49-F238E27FC236}">
                <a16:creationId xmlns:a16="http://schemas.microsoft.com/office/drawing/2014/main" id="{3015581E-57D6-E9B0-8BBE-7203A295739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07F1E1-B46E-9E5F-12A0-B17FEB80FA76}"/>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3569739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FC890-BBD5-E396-92BC-43BEA35EFE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7114EF-2F19-FAB0-7FA3-118670C18EA1}"/>
              </a:ext>
            </a:extLst>
          </p:cNvPr>
          <p:cNvSpPr>
            <a:spLocks noGrp="1"/>
          </p:cNvSpPr>
          <p:nvPr>
            <p:ph type="dt" sz="half" idx="10"/>
          </p:nvPr>
        </p:nvSpPr>
        <p:spPr/>
        <p:txBody>
          <a:bodyPr/>
          <a:lstStyle/>
          <a:p>
            <a:fld id="{7DF70A99-D4BA-4BE2-BF3B-C54FAB04CFD4}" type="datetime1">
              <a:rPr lang="en-US" smtClean="0"/>
              <a:t>10/31/2023</a:t>
            </a:fld>
            <a:endParaRPr lang="en-US"/>
          </a:p>
        </p:txBody>
      </p:sp>
      <p:sp>
        <p:nvSpPr>
          <p:cNvPr id="4" name="Footer Placeholder 3">
            <a:extLst>
              <a:ext uri="{FF2B5EF4-FFF2-40B4-BE49-F238E27FC236}">
                <a16:creationId xmlns:a16="http://schemas.microsoft.com/office/drawing/2014/main" id="{9F0B03AF-FD8F-948D-0021-46B84DD41B7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D9DB16-53AE-F7A6-E63D-3C7C4C5D2B63}"/>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841962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474B4EA-7B22-EA01-3B7E-D5C8B3E922A2}"/>
              </a:ext>
            </a:extLst>
          </p:cNvPr>
          <p:cNvSpPr>
            <a:spLocks noGrp="1"/>
          </p:cNvSpPr>
          <p:nvPr>
            <p:ph type="dt" sz="half" idx="10"/>
          </p:nvPr>
        </p:nvSpPr>
        <p:spPr/>
        <p:txBody>
          <a:bodyPr/>
          <a:lstStyle/>
          <a:p>
            <a:fld id="{5AF2254D-64C4-4BC3-A008-CE431522CF49}" type="datetime1">
              <a:rPr lang="en-US" smtClean="0"/>
              <a:t>10/31/2023</a:t>
            </a:fld>
            <a:endParaRPr lang="en-US"/>
          </a:p>
        </p:txBody>
      </p:sp>
      <p:sp>
        <p:nvSpPr>
          <p:cNvPr id="3" name="Footer Placeholder 2">
            <a:extLst>
              <a:ext uri="{FF2B5EF4-FFF2-40B4-BE49-F238E27FC236}">
                <a16:creationId xmlns:a16="http://schemas.microsoft.com/office/drawing/2014/main" id="{F0E998CB-D54A-0372-4BB0-1991344D4B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2306F14-0EF0-66E2-361B-99B8E19C163A}"/>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37920950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133B-3F74-8D25-B521-A0B688631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906A4A-7739-93A8-59FD-4236CCB68C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B830B9F-254B-4053-61C7-B9D6D6D7B9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6BD8F4D-CE78-2E43-6FED-84FCF547C85F}"/>
              </a:ext>
            </a:extLst>
          </p:cNvPr>
          <p:cNvSpPr>
            <a:spLocks noGrp="1"/>
          </p:cNvSpPr>
          <p:nvPr>
            <p:ph type="dt" sz="half" idx="10"/>
          </p:nvPr>
        </p:nvSpPr>
        <p:spPr/>
        <p:txBody>
          <a:bodyPr/>
          <a:lstStyle/>
          <a:p>
            <a:fld id="{C44ACB00-866C-46D3-886A-4114FD0194C2}" type="datetime1">
              <a:rPr lang="en-US" smtClean="0"/>
              <a:t>10/31/2023</a:t>
            </a:fld>
            <a:endParaRPr lang="en-US"/>
          </a:p>
        </p:txBody>
      </p:sp>
      <p:sp>
        <p:nvSpPr>
          <p:cNvPr id="6" name="Footer Placeholder 5">
            <a:extLst>
              <a:ext uri="{FF2B5EF4-FFF2-40B4-BE49-F238E27FC236}">
                <a16:creationId xmlns:a16="http://schemas.microsoft.com/office/drawing/2014/main" id="{3554C88E-356E-3BCD-434F-DA80CC7B37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87A179-73A0-205A-8D99-029E39EF4931}"/>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2854070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92A06-92AB-7CFC-BD31-E35A4DFDD9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5AE584-7899-74FF-C4F1-BBAEBE7CB41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B98BAA-B019-EAC7-F3B3-60AD1429E8E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655BF1-1E72-02C0-A86A-98069678196E}"/>
              </a:ext>
            </a:extLst>
          </p:cNvPr>
          <p:cNvSpPr>
            <a:spLocks noGrp="1"/>
          </p:cNvSpPr>
          <p:nvPr>
            <p:ph type="dt" sz="half" idx="10"/>
          </p:nvPr>
        </p:nvSpPr>
        <p:spPr/>
        <p:txBody>
          <a:bodyPr/>
          <a:lstStyle/>
          <a:p>
            <a:fld id="{8AFCA181-3C43-4F9D-A36A-93818C544CBA}" type="datetime1">
              <a:rPr lang="en-US" smtClean="0"/>
              <a:t>10/31/2023</a:t>
            </a:fld>
            <a:endParaRPr lang="en-US"/>
          </a:p>
        </p:txBody>
      </p:sp>
      <p:sp>
        <p:nvSpPr>
          <p:cNvPr id="6" name="Footer Placeholder 5">
            <a:extLst>
              <a:ext uri="{FF2B5EF4-FFF2-40B4-BE49-F238E27FC236}">
                <a16:creationId xmlns:a16="http://schemas.microsoft.com/office/drawing/2014/main" id="{C5A560E6-C6B3-6EFB-68B3-F740E9AE8D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A79FC-32E9-D142-4FF7-56D63060472C}"/>
              </a:ext>
            </a:extLst>
          </p:cNvPr>
          <p:cNvSpPr>
            <a:spLocks noGrp="1"/>
          </p:cNvSpPr>
          <p:nvPr>
            <p:ph type="sldNum" sz="quarter" idx="12"/>
          </p:nvPr>
        </p:nvSpPr>
        <p:spPr/>
        <p:txBody>
          <a:bodyPr/>
          <a:lstStyle/>
          <a:p>
            <a:fld id="{18BD41DF-0389-432F-8525-E13FCF430893}" type="slidenum">
              <a:rPr lang="en-US" smtClean="0"/>
              <a:t>‹N°›</a:t>
            </a:fld>
            <a:endParaRPr lang="en-US"/>
          </a:p>
        </p:txBody>
      </p:sp>
    </p:spTree>
    <p:extLst>
      <p:ext uri="{BB962C8B-B14F-4D97-AF65-F5344CB8AC3E}">
        <p14:creationId xmlns:p14="http://schemas.microsoft.com/office/powerpoint/2010/main" val="3010946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162961-0F0F-7042-DCD9-9329C548BD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136E0BE-833C-A3D0-2A1E-E99CE52DC40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5D9260-21B5-98E6-19EF-628E49BBFA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A0EAEE-3E51-44CB-8A72-6229AED90F90}" type="datetime1">
              <a:rPr lang="en-US" smtClean="0"/>
              <a:t>10/31/2023</a:t>
            </a:fld>
            <a:endParaRPr lang="en-US"/>
          </a:p>
        </p:txBody>
      </p:sp>
      <p:sp>
        <p:nvSpPr>
          <p:cNvPr id="5" name="Footer Placeholder 4">
            <a:extLst>
              <a:ext uri="{FF2B5EF4-FFF2-40B4-BE49-F238E27FC236}">
                <a16:creationId xmlns:a16="http://schemas.microsoft.com/office/drawing/2014/main" id="{A0553C9C-CC6D-8629-CD72-88E62F5BF8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33FF596-3B89-B7A6-F3CE-6E36153A73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8BD41DF-0389-432F-8525-E13FCF430893}" type="slidenum">
              <a:rPr lang="en-US" smtClean="0"/>
              <a:t>‹N°›</a:t>
            </a:fld>
            <a:endParaRPr lang="en-US"/>
          </a:p>
        </p:txBody>
      </p:sp>
    </p:spTree>
    <p:extLst>
      <p:ext uri="{BB962C8B-B14F-4D97-AF65-F5344CB8AC3E}">
        <p14:creationId xmlns:p14="http://schemas.microsoft.com/office/powerpoint/2010/main" val="420538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9FB37-4FDD-46EC-E6D1-D02510F4E313}"/>
              </a:ext>
            </a:extLst>
          </p:cNvPr>
          <p:cNvSpPr>
            <a:spLocks noGrp="1"/>
          </p:cNvSpPr>
          <p:nvPr>
            <p:ph type="ctrTitle"/>
          </p:nvPr>
        </p:nvSpPr>
        <p:spPr>
          <a:xfrm>
            <a:off x="4654061" y="2282946"/>
            <a:ext cx="6916615" cy="2387600"/>
          </a:xfrm>
        </p:spPr>
        <p:txBody>
          <a:bodyPr>
            <a:normAutofit/>
          </a:bodyPr>
          <a:lstStyle/>
          <a:p>
            <a:pPr algn="l"/>
            <a:r>
              <a:rPr lang="fr-FR" spc="-50" dirty="0"/>
              <a:t>Langage de Script PHP</a:t>
            </a:r>
            <a:br>
              <a:rPr lang="fr-FR" spc="-50" dirty="0"/>
            </a:br>
            <a:endParaRPr lang="en-US" spc="-50" dirty="0"/>
          </a:p>
        </p:txBody>
      </p:sp>
      <p:cxnSp>
        <p:nvCxnSpPr>
          <p:cNvPr id="5" name="Straight Connector 4">
            <a:extLst>
              <a:ext uri="{FF2B5EF4-FFF2-40B4-BE49-F238E27FC236}">
                <a16:creationId xmlns:a16="http://schemas.microsoft.com/office/drawing/2014/main" id="{B0288D07-FB94-3214-2839-9E8D3EAEC946}"/>
              </a:ext>
            </a:extLst>
          </p:cNvPr>
          <p:cNvCxnSpPr>
            <a:cxnSpLocks/>
          </p:cNvCxnSpPr>
          <p:nvPr/>
        </p:nvCxnSpPr>
        <p:spPr>
          <a:xfrm>
            <a:off x="4800599" y="4096116"/>
            <a:ext cx="6623538" cy="0"/>
          </a:xfrm>
          <a:prstGeom prst="line">
            <a:avLst/>
          </a:prstGeom>
        </p:spPr>
        <p:style>
          <a:lnRef idx="1">
            <a:schemeClr val="dk1"/>
          </a:lnRef>
          <a:fillRef idx="0">
            <a:schemeClr val="dk1"/>
          </a:fillRef>
          <a:effectRef idx="0">
            <a:schemeClr val="dk1"/>
          </a:effectRef>
          <a:fontRef idx="minor">
            <a:schemeClr val="tx1"/>
          </a:fontRef>
        </p:style>
      </p:cxnSp>
      <p:pic>
        <p:nvPicPr>
          <p:cNvPr id="6" name="Image 5">
            <a:extLst>
              <a:ext uri="{FF2B5EF4-FFF2-40B4-BE49-F238E27FC236}">
                <a16:creationId xmlns:a16="http://schemas.microsoft.com/office/drawing/2014/main" id="{DE251ACA-CD02-6459-5567-6A7E0FE598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243754" cy="6857999"/>
          </a:xfrm>
          <a:prstGeom prst="rect">
            <a:avLst/>
          </a:prstGeom>
        </p:spPr>
      </p:pic>
      <p:pic>
        <p:nvPicPr>
          <p:cNvPr id="4" name="Image 3">
            <a:extLst>
              <a:ext uri="{FF2B5EF4-FFF2-40B4-BE49-F238E27FC236}">
                <a16:creationId xmlns:a16="http://schemas.microsoft.com/office/drawing/2014/main" id="{C086CA3F-CF71-77D9-30E3-6B8DEF87D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1257" y="130913"/>
            <a:ext cx="4622222" cy="1003175"/>
          </a:xfrm>
          <a:prstGeom prst="rect">
            <a:avLst/>
          </a:prstGeom>
        </p:spPr>
      </p:pic>
      <p:sp>
        <p:nvSpPr>
          <p:cNvPr id="7" name="ZoneTexte 6">
            <a:extLst>
              <a:ext uri="{FF2B5EF4-FFF2-40B4-BE49-F238E27FC236}">
                <a16:creationId xmlns:a16="http://schemas.microsoft.com/office/drawing/2014/main" id="{C837C5F9-7014-08E8-EBAF-3FF0590BEE30}"/>
              </a:ext>
            </a:extLst>
          </p:cNvPr>
          <p:cNvSpPr txBox="1"/>
          <p:nvPr/>
        </p:nvSpPr>
        <p:spPr>
          <a:xfrm>
            <a:off x="7187908" y="5458669"/>
            <a:ext cx="3235569" cy="430887"/>
          </a:xfrm>
          <a:prstGeom prst="rect">
            <a:avLst/>
          </a:prstGeom>
          <a:noFill/>
        </p:spPr>
        <p:txBody>
          <a:bodyPr wrap="square" rtlCol="0">
            <a:spAutoFit/>
          </a:bodyPr>
          <a:lstStyle/>
          <a:p>
            <a:r>
              <a:rPr lang="en-US" sz="2200" dirty="0"/>
              <a:t>Pr. Zainab OUFQIR</a:t>
            </a:r>
          </a:p>
        </p:txBody>
      </p:sp>
      <p:pic>
        <p:nvPicPr>
          <p:cNvPr id="8" name="Image 7">
            <a:extLst>
              <a:ext uri="{FF2B5EF4-FFF2-40B4-BE49-F238E27FC236}">
                <a16:creationId xmlns:a16="http://schemas.microsoft.com/office/drawing/2014/main" id="{EB73564C-1577-9E00-FFC2-C170F77711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16615" y="1790465"/>
            <a:ext cx="2773024" cy="1105220"/>
          </a:xfrm>
          <a:prstGeom prst="rect">
            <a:avLst/>
          </a:prstGeom>
        </p:spPr>
      </p:pic>
      <p:sp>
        <p:nvSpPr>
          <p:cNvPr id="3" name="ZoneTexte 2">
            <a:extLst>
              <a:ext uri="{FF2B5EF4-FFF2-40B4-BE49-F238E27FC236}">
                <a16:creationId xmlns:a16="http://schemas.microsoft.com/office/drawing/2014/main" id="{12A320A9-31DF-F4D5-469F-EE6E5798AE79}"/>
              </a:ext>
            </a:extLst>
          </p:cNvPr>
          <p:cNvSpPr txBox="1"/>
          <p:nvPr/>
        </p:nvSpPr>
        <p:spPr>
          <a:xfrm>
            <a:off x="7187909" y="6052829"/>
            <a:ext cx="3235569" cy="430887"/>
          </a:xfrm>
          <a:prstGeom prst="rect">
            <a:avLst/>
          </a:prstGeom>
          <a:noFill/>
        </p:spPr>
        <p:txBody>
          <a:bodyPr wrap="square" rtlCol="0">
            <a:spAutoFit/>
          </a:bodyPr>
          <a:lstStyle/>
          <a:p>
            <a:r>
              <a:rPr lang="en-US" sz="2200" dirty="0"/>
              <a:t>Z.Oufkir@emsi.ma</a:t>
            </a:r>
          </a:p>
        </p:txBody>
      </p:sp>
      <p:sp>
        <p:nvSpPr>
          <p:cNvPr id="9" name="ZoneTexte 8">
            <a:extLst>
              <a:ext uri="{FF2B5EF4-FFF2-40B4-BE49-F238E27FC236}">
                <a16:creationId xmlns:a16="http://schemas.microsoft.com/office/drawing/2014/main" id="{B413A46D-432B-6B05-940E-FA7812A1B422}"/>
              </a:ext>
            </a:extLst>
          </p:cNvPr>
          <p:cNvSpPr txBox="1"/>
          <p:nvPr/>
        </p:nvSpPr>
        <p:spPr>
          <a:xfrm>
            <a:off x="6685342" y="4160902"/>
            <a:ext cx="3235569" cy="584775"/>
          </a:xfrm>
          <a:prstGeom prst="rect">
            <a:avLst/>
          </a:prstGeom>
          <a:noFill/>
        </p:spPr>
        <p:txBody>
          <a:bodyPr wrap="square" rtlCol="0">
            <a:spAutoFit/>
          </a:bodyPr>
          <a:lstStyle/>
          <a:p>
            <a:pPr algn="ctr"/>
            <a:r>
              <a:rPr lang="en-US" sz="3200" dirty="0"/>
              <a:t>Chapitre 2</a:t>
            </a:r>
          </a:p>
        </p:txBody>
      </p:sp>
    </p:spTree>
    <p:extLst>
      <p:ext uri="{BB962C8B-B14F-4D97-AF65-F5344CB8AC3E}">
        <p14:creationId xmlns:p14="http://schemas.microsoft.com/office/powerpoint/2010/main" val="2720395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Récupérez les paramètres en PHP</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10</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On peut donc récupérer ces informations, les traiter, les afficher, etc…</a:t>
            </a:r>
          </a:p>
          <a:p>
            <a:pPr algn="just">
              <a:lnSpc>
                <a:spcPct val="150000"/>
              </a:lnSpc>
              <a:buClr>
                <a:schemeClr val="accent1"/>
              </a:buClr>
              <a:buFont typeface="Wingdings" panose="05000000000000000000" pitchFamily="2" charset="2"/>
              <a:buChar char="Ø"/>
            </a:pPr>
            <a:r>
              <a:rPr lang="fr-FR" sz="2000" dirty="0"/>
              <a:t>Pour l'exemple, nous créons un nouveau fichier PHP </a:t>
            </a:r>
            <a:r>
              <a:rPr lang="fr-FR" sz="2000" dirty="0" err="1">
                <a:solidFill>
                  <a:srgbClr val="FF0000"/>
                </a:solidFill>
              </a:rPr>
              <a:t>submit_contact.php</a:t>
            </a:r>
            <a:r>
              <a:rPr lang="fr-FR" sz="2000" dirty="0">
                <a:solidFill>
                  <a:srgbClr val="FF0000"/>
                </a:solidFill>
              </a:rPr>
              <a:t> </a:t>
            </a:r>
            <a:r>
              <a:rPr lang="fr-FR" sz="2000" dirty="0"/>
              <a:t>et nous y plaçons le code suivant :</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10</a:t>
            </a:fld>
            <a:endParaRPr lang="en-US" dirty="0"/>
          </a:p>
        </p:txBody>
      </p:sp>
      <p:pic>
        <p:nvPicPr>
          <p:cNvPr id="6" name="Image 5">
            <a:extLst>
              <a:ext uri="{FF2B5EF4-FFF2-40B4-BE49-F238E27FC236}">
                <a16:creationId xmlns:a16="http://schemas.microsoft.com/office/drawing/2014/main" id="{A0C1E522-C2F9-ABCD-093E-ED8A66C3ADFA}"/>
              </a:ext>
            </a:extLst>
          </p:cNvPr>
          <p:cNvPicPr>
            <a:picLocks noChangeAspect="1"/>
          </p:cNvPicPr>
          <p:nvPr/>
        </p:nvPicPr>
        <p:blipFill>
          <a:blip r:embed="rId2"/>
          <a:stretch>
            <a:fillRect/>
          </a:stretch>
        </p:blipFill>
        <p:spPr>
          <a:xfrm>
            <a:off x="2024067" y="2950554"/>
            <a:ext cx="8297433" cy="2667372"/>
          </a:xfrm>
          <a:prstGeom prst="rect">
            <a:avLst/>
          </a:prstGeom>
        </p:spPr>
      </p:pic>
    </p:spTree>
    <p:extLst>
      <p:ext uri="{BB962C8B-B14F-4D97-AF65-F5344CB8AC3E}">
        <p14:creationId xmlns:p14="http://schemas.microsoft.com/office/powerpoint/2010/main" val="20644200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Récupérez les paramètres en PHP</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11</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Nous obtenons le résultat suivant :</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11</a:t>
            </a:fld>
            <a:endParaRPr lang="en-US" dirty="0"/>
          </a:p>
        </p:txBody>
      </p:sp>
      <p:pic>
        <p:nvPicPr>
          <p:cNvPr id="4" name="Image 3">
            <a:extLst>
              <a:ext uri="{FF2B5EF4-FFF2-40B4-BE49-F238E27FC236}">
                <a16:creationId xmlns:a16="http://schemas.microsoft.com/office/drawing/2014/main" id="{26E2EB29-275A-AB1A-ED5D-A529D8476F7F}"/>
              </a:ext>
            </a:extLst>
          </p:cNvPr>
          <p:cNvPicPr>
            <a:picLocks noChangeAspect="1"/>
          </p:cNvPicPr>
          <p:nvPr/>
        </p:nvPicPr>
        <p:blipFill>
          <a:blip r:embed="rId2"/>
          <a:stretch>
            <a:fillRect/>
          </a:stretch>
        </p:blipFill>
        <p:spPr>
          <a:xfrm>
            <a:off x="3799066" y="2222761"/>
            <a:ext cx="4429743" cy="2724530"/>
          </a:xfrm>
          <a:prstGeom prst="rect">
            <a:avLst/>
          </a:prstGeom>
        </p:spPr>
      </p:pic>
    </p:spTree>
    <p:extLst>
      <p:ext uri="{BB962C8B-B14F-4D97-AF65-F5344CB8AC3E}">
        <p14:creationId xmlns:p14="http://schemas.microsoft.com/office/powerpoint/2010/main" val="1430670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Récupérez les paramètres en PHP</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12</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Si la méthode est  </a:t>
            </a:r>
            <a:r>
              <a:rPr lang="fr-FR" sz="2000" dirty="0">
                <a:solidFill>
                  <a:srgbClr val="FF0000"/>
                </a:solidFill>
              </a:rPr>
              <a:t>POST</a:t>
            </a:r>
            <a:r>
              <a:rPr lang="fr-FR" sz="2000" dirty="0"/>
              <a:t>  (</a:t>
            </a:r>
            <a:r>
              <a:rPr lang="fr-FR" sz="2000" dirty="0">
                <a:solidFill>
                  <a:schemeClr val="accent1"/>
                </a:solidFill>
              </a:rPr>
              <a:t>bonne pratique</a:t>
            </a:r>
            <a:r>
              <a:rPr lang="fr-FR" sz="2000" dirty="0"/>
              <a:t>), alors c'est la </a:t>
            </a:r>
            <a:r>
              <a:rPr lang="fr-FR" sz="2000" dirty="0">
                <a:solidFill>
                  <a:schemeClr val="accent1"/>
                </a:solidFill>
              </a:rPr>
              <a:t>supervariable</a:t>
            </a:r>
            <a:r>
              <a:rPr lang="fr-FR" sz="2000" dirty="0"/>
              <a:t>  </a:t>
            </a:r>
            <a:r>
              <a:rPr lang="fr-FR" sz="2000" dirty="0">
                <a:solidFill>
                  <a:srgbClr val="FF0000"/>
                </a:solidFill>
              </a:rPr>
              <a:t>$_POST</a:t>
            </a:r>
            <a:r>
              <a:rPr lang="fr-FR" sz="2000" dirty="0"/>
              <a:t>  qui recevra les données.</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12</a:t>
            </a:fld>
            <a:endParaRPr lang="en-US" dirty="0"/>
          </a:p>
        </p:txBody>
      </p:sp>
      <p:pic>
        <p:nvPicPr>
          <p:cNvPr id="11" name="Image 10">
            <a:extLst>
              <a:ext uri="{FF2B5EF4-FFF2-40B4-BE49-F238E27FC236}">
                <a16:creationId xmlns:a16="http://schemas.microsoft.com/office/drawing/2014/main" id="{81A086AE-967E-0EDC-381B-194758C3A4D5}"/>
              </a:ext>
            </a:extLst>
          </p:cNvPr>
          <p:cNvPicPr>
            <a:picLocks noChangeAspect="1"/>
          </p:cNvPicPr>
          <p:nvPr/>
        </p:nvPicPr>
        <p:blipFill>
          <a:blip r:embed="rId2"/>
          <a:stretch>
            <a:fillRect/>
          </a:stretch>
        </p:blipFill>
        <p:spPr>
          <a:xfrm>
            <a:off x="3399698" y="4267985"/>
            <a:ext cx="5210902" cy="2076740"/>
          </a:xfrm>
          <a:prstGeom prst="rect">
            <a:avLst/>
          </a:prstGeom>
        </p:spPr>
      </p:pic>
      <p:pic>
        <p:nvPicPr>
          <p:cNvPr id="6" name="Image 5">
            <a:extLst>
              <a:ext uri="{FF2B5EF4-FFF2-40B4-BE49-F238E27FC236}">
                <a16:creationId xmlns:a16="http://schemas.microsoft.com/office/drawing/2014/main" id="{99F6B656-F825-92CD-B9C4-86A76AB0D6A8}"/>
              </a:ext>
            </a:extLst>
          </p:cNvPr>
          <p:cNvPicPr>
            <a:picLocks noChangeAspect="1"/>
          </p:cNvPicPr>
          <p:nvPr/>
        </p:nvPicPr>
        <p:blipFill>
          <a:blip r:embed="rId3"/>
          <a:stretch>
            <a:fillRect/>
          </a:stretch>
        </p:blipFill>
        <p:spPr>
          <a:xfrm>
            <a:off x="2732117" y="1649907"/>
            <a:ext cx="6563641" cy="2591162"/>
          </a:xfrm>
          <a:prstGeom prst="rect">
            <a:avLst/>
          </a:prstGeom>
        </p:spPr>
      </p:pic>
    </p:spTree>
    <p:extLst>
      <p:ext uri="{BB962C8B-B14F-4D97-AF65-F5344CB8AC3E}">
        <p14:creationId xmlns:p14="http://schemas.microsoft.com/office/powerpoint/2010/main" val="96438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Transfert de fichiers	</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13</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Pour envoyer un fichier, il faut ajouter l'attribut </a:t>
            </a:r>
            <a:r>
              <a:rPr lang="fr-FR" sz="2000" dirty="0">
                <a:solidFill>
                  <a:srgbClr val="FF0000"/>
                </a:solidFill>
              </a:rPr>
              <a:t>enctype="multipart/form-data"</a:t>
            </a:r>
            <a:r>
              <a:rPr lang="fr-FR" sz="2000" dirty="0"/>
              <a:t> à la balise  </a:t>
            </a:r>
            <a:r>
              <a:rPr lang="fr-FR" sz="2000" dirty="0">
                <a:solidFill>
                  <a:srgbClr val="FF0000"/>
                </a:solidFill>
              </a:rPr>
              <a:t>&lt;form&gt;  </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r>
              <a:rPr lang="fr-FR" sz="2000" dirty="0"/>
              <a:t>Grâce à </a:t>
            </a:r>
            <a:r>
              <a:rPr lang="fr-FR" sz="2000" dirty="0">
                <a:solidFill>
                  <a:srgbClr val="FF0000"/>
                </a:solidFill>
              </a:rPr>
              <a:t>enctype</a:t>
            </a:r>
            <a:r>
              <a:rPr lang="fr-FR" sz="2000" dirty="0"/>
              <a:t> , le navigateur du visiteur sait qu'il s'apprête à envoyer des fichiers.</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13</a:t>
            </a:fld>
            <a:endParaRPr lang="en-US" dirty="0"/>
          </a:p>
        </p:txBody>
      </p:sp>
      <p:pic>
        <p:nvPicPr>
          <p:cNvPr id="6" name="Image 5">
            <a:extLst>
              <a:ext uri="{FF2B5EF4-FFF2-40B4-BE49-F238E27FC236}">
                <a16:creationId xmlns:a16="http://schemas.microsoft.com/office/drawing/2014/main" id="{118B0558-E28E-7162-972B-1D614F92FB57}"/>
              </a:ext>
            </a:extLst>
          </p:cNvPr>
          <p:cNvPicPr>
            <a:picLocks noChangeAspect="1"/>
          </p:cNvPicPr>
          <p:nvPr/>
        </p:nvPicPr>
        <p:blipFill>
          <a:blip r:embed="rId2"/>
          <a:stretch>
            <a:fillRect/>
          </a:stretch>
        </p:blipFill>
        <p:spPr>
          <a:xfrm>
            <a:off x="2152673" y="2627309"/>
            <a:ext cx="8040222" cy="895475"/>
          </a:xfrm>
          <a:prstGeom prst="rect">
            <a:avLst/>
          </a:prstGeom>
        </p:spPr>
      </p:pic>
    </p:spTree>
    <p:extLst>
      <p:ext uri="{BB962C8B-B14F-4D97-AF65-F5344CB8AC3E}">
        <p14:creationId xmlns:p14="http://schemas.microsoft.com/office/powerpoint/2010/main" val="38839028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Transfert de fichiers	</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14</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Nous ajoutons à l'intérieur du formulaire une balise permettant d'envoyer un fichier, c'est une balise très simple de type   </a:t>
            </a:r>
            <a:r>
              <a:rPr lang="fr-FR" sz="2000" dirty="0">
                <a:solidFill>
                  <a:srgbClr val="FF0000"/>
                </a:solidFill>
              </a:rPr>
              <a:t>&lt;input </a:t>
            </a:r>
            <a:r>
              <a:rPr lang="fr-FR" sz="2000" dirty="0">
                <a:solidFill>
                  <a:schemeClr val="accent1"/>
                </a:solidFill>
              </a:rPr>
              <a:t>type</a:t>
            </a:r>
            <a:r>
              <a:rPr lang="fr-FR" sz="2000" dirty="0">
                <a:solidFill>
                  <a:srgbClr val="FF0000"/>
                </a:solidFill>
              </a:rPr>
              <a:t>="</a:t>
            </a:r>
            <a:r>
              <a:rPr lang="fr-FR" sz="2000" dirty="0">
                <a:solidFill>
                  <a:schemeClr val="accent1"/>
                </a:solidFill>
              </a:rPr>
              <a:t>file</a:t>
            </a:r>
            <a:r>
              <a:rPr lang="fr-FR" sz="2000" dirty="0">
                <a:solidFill>
                  <a:srgbClr val="FF0000"/>
                </a:solidFill>
              </a:rPr>
              <a:t>" /&gt;  </a:t>
            </a:r>
            <a:r>
              <a:rPr lang="fr-FR" sz="2000" dirty="0"/>
              <a:t>.</a:t>
            </a:r>
          </a:p>
          <a:p>
            <a:pPr algn="just">
              <a:lnSpc>
                <a:spcPct val="150000"/>
              </a:lnSpc>
              <a:buClr>
                <a:schemeClr val="accent1"/>
              </a:buClr>
              <a:buFont typeface="Wingdings" panose="05000000000000000000" pitchFamily="2" charset="2"/>
              <a:buChar char="Ø"/>
            </a:pPr>
            <a:r>
              <a:rPr lang="fr-FR" sz="2000" dirty="0"/>
              <a:t>Il faut donner un </a:t>
            </a:r>
            <a:r>
              <a:rPr lang="fr-FR" sz="2000" dirty="0">
                <a:solidFill>
                  <a:srgbClr val="FF0000"/>
                </a:solidFill>
              </a:rPr>
              <a:t>nom</a:t>
            </a:r>
            <a:r>
              <a:rPr lang="fr-FR" sz="2000" dirty="0"/>
              <a:t> à ce champ de formulaire (grâce à l'attribut </a:t>
            </a:r>
            <a:r>
              <a:rPr lang="fr-FR" sz="2000" dirty="0">
                <a:solidFill>
                  <a:srgbClr val="FF0000"/>
                </a:solidFill>
              </a:rPr>
              <a:t>name</a:t>
            </a:r>
            <a:r>
              <a:rPr lang="fr-FR" sz="2000" dirty="0"/>
              <a:t>) pour que PHP puisse reconnaître le champ par la suite.</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14</a:t>
            </a:fld>
            <a:endParaRPr lang="en-US" dirty="0"/>
          </a:p>
        </p:txBody>
      </p:sp>
      <p:pic>
        <p:nvPicPr>
          <p:cNvPr id="4" name="Image 3">
            <a:extLst>
              <a:ext uri="{FF2B5EF4-FFF2-40B4-BE49-F238E27FC236}">
                <a16:creationId xmlns:a16="http://schemas.microsoft.com/office/drawing/2014/main" id="{CF367CE8-1D64-D8B6-EF2C-B23442EC5282}"/>
              </a:ext>
            </a:extLst>
          </p:cNvPr>
          <p:cNvPicPr>
            <a:picLocks noChangeAspect="1"/>
          </p:cNvPicPr>
          <p:nvPr/>
        </p:nvPicPr>
        <p:blipFill>
          <a:blip r:embed="rId2"/>
          <a:stretch>
            <a:fillRect/>
          </a:stretch>
        </p:blipFill>
        <p:spPr>
          <a:xfrm>
            <a:off x="1624865" y="3256908"/>
            <a:ext cx="9095838" cy="3046127"/>
          </a:xfrm>
          <a:prstGeom prst="rect">
            <a:avLst/>
          </a:prstGeom>
        </p:spPr>
      </p:pic>
    </p:spTree>
    <p:extLst>
      <p:ext uri="{BB962C8B-B14F-4D97-AF65-F5344CB8AC3E}">
        <p14:creationId xmlns:p14="http://schemas.microsoft.com/office/powerpoint/2010/main" val="24225817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Transfert de fichiers	</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15</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Au moment où la page PHP s'exécute, le fichier a été envoyé sur le serveur mais il est stocké dans un </a:t>
            </a:r>
            <a:r>
              <a:rPr lang="fr-FR" sz="2000" dirty="0">
                <a:solidFill>
                  <a:srgbClr val="FF0000"/>
                </a:solidFill>
              </a:rPr>
              <a:t>dossier</a:t>
            </a:r>
            <a:r>
              <a:rPr lang="fr-FR" sz="2000" dirty="0"/>
              <a:t> </a:t>
            </a:r>
            <a:r>
              <a:rPr lang="fr-FR" sz="2000" dirty="0">
                <a:solidFill>
                  <a:srgbClr val="FF0000"/>
                </a:solidFill>
              </a:rPr>
              <a:t>temporaire</a:t>
            </a:r>
            <a:r>
              <a:rPr lang="fr-FR" sz="2000" dirty="0"/>
              <a:t>.</a:t>
            </a:r>
          </a:p>
          <a:p>
            <a:pPr algn="just">
              <a:lnSpc>
                <a:spcPct val="150000"/>
              </a:lnSpc>
              <a:buClr>
                <a:schemeClr val="accent1"/>
              </a:buClr>
              <a:buFont typeface="Wingdings" panose="05000000000000000000" pitchFamily="2" charset="2"/>
              <a:buChar char="Ø"/>
            </a:pPr>
            <a:r>
              <a:rPr lang="fr-FR" sz="2000" dirty="0"/>
              <a:t>C'est à nous de décider si nous acceptons définitivement le fichier ou non.</a:t>
            </a:r>
          </a:p>
          <a:p>
            <a:pPr algn="just">
              <a:lnSpc>
                <a:spcPct val="150000"/>
              </a:lnSpc>
              <a:buClr>
                <a:schemeClr val="accent1"/>
              </a:buClr>
              <a:buFont typeface="Wingdings" panose="05000000000000000000" pitchFamily="2" charset="2"/>
              <a:buChar char="Ø"/>
            </a:pPr>
            <a:r>
              <a:rPr lang="fr-FR" sz="2000" dirty="0"/>
              <a:t>Pour chaque fichier envoyé, une variable </a:t>
            </a:r>
            <a:r>
              <a:rPr lang="fr-FR" sz="2000" dirty="0">
                <a:solidFill>
                  <a:srgbClr val="FF0000"/>
                </a:solidFill>
              </a:rPr>
              <a:t>$_FILES['nom_du_champ'] </a:t>
            </a:r>
            <a:r>
              <a:rPr lang="fr-FR" sz="2000" dirty="0"/>
              <a:t>est créée. Dans notre cas, la variable s'appellera </a:t>
            </a:r>
            <a:r>
              <a:rPr lang="fr-FR" sz="2000" dirty="0">
                <a:solidFill>
                  <a:srgbClr val="FF0000"/>
                </a:solidFill>
              </a:rPr>
              <a:t>$_FILES[</a:t>
            </a:r>
            <a:r>
              <a:rPr lang="fr-FR" sz="2000" dirty="0">
                <a:solidFill>
                  <a:schemeClr val="accent1"/>
                </a:solidFill>
              </a:rPr>
              <a:t>'</a:t>
            </a:r>
            <a:r>
              <a:rPr lang="fr-FR" sz="2000" dirty="0" err="1">
                <a:solidFill>
                  <a:schemeClr val="accent1"/>
                </a:solidFill>
              </a:rPr>
              <a:t>screenshot</a:t>
            </a:r>
            <a:r>
              <a:rPr lang="fr-FR" sz="2000" dirty="0">
                <a:solidFill>
                  <a:srgbClr val="FF0000"/>
                </a:solidFill>
              </a:rPr>
              <a:t>’]</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15</a:t>
            </a:fld>
            <a:endParaRPr lang="en-US" dirty="0"/>
          </a:p>
        </p:txBody>
      </p:sp>
      <p:pic>
        <p:nvPicPr>
          <p:cNvPr id="6" name="Image 5">
            <a:extLst>
              <a:ext uri="{FF2B5EF4-FFF2-40B4-BE49-F238E27FC236}">
                <a16:creationId xmlns:a16="http://schemas.microsoft.com/office/drawing/2014/main" id="{40BA322B-2CC7-7DC7-8BA1-015987491DC0}"/>
              </a:ext>
            </a:extLst>
          </p:cNvPr>
          <p:cNvPicPr>
            <a:picLocks noChangeAspect="1"/>
          </p:cNvPicPr>
          <p:nvPr/>
        </p:nvPicPr>
        <p:blipFill>
          <a:blip r:embed="rId2"/>
          <a:stretch>
            <a:fillRect/>
          </a:stretch>
        </p:blipFill>
        <p:spPr>
          <a:xfrm>
            <a:off x="1866883" y="4398997"/>
            <a:ext cx="8611802" cy="437811"/>
          </a:xfrm>
          <a:prstGeom prst="rect">
            <a:avLst/>
          </a:prstGeom>
        </p:spPr>
      </p:pic>
      <p:sp>
        <p:nvSpPr>
          <p:cNvPr id="11" name="Rectangle 10">
            <a:extLst>
              <a:ext uri="{FF2B5EF4-FFF2-40B4-BE49-F238E27FC236}">
                <a16:creationId xmlns:a16="http://schemas.microsoft.com/office/drawing/2014/main" id="{3D34F206-F126-2A6E-05CA-578B2D4A99CC}"/>
              </a:ext>
            </a:extLst>
          </p:cNvPr>
          <p:cNvSpPr/>
          <p:nvPr/>
        </p:nvSpPr>
        <p:spPr>
          <a:xfrm>
            <a:off x="8042031" y="4475955"/>
            <a:ext cx="1940169" cy="290424"/>
          </a:xfrm>
          <a:prstGeom prst="rect">
            <a:avLst/>
          </a:prstGeom>
          <a:no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479778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Transfert de fichiers	</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16</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Cette variable est un tableau qui contient plusieurs informations sur le fichier :</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16</a:t>
            </a:fld>
            <a:endParaRPr lang="en-US" dirty="0"/>
          </a:p>
        </p:txBody>
      </p:sp>
      <p:pic>
        <p:nvPicPr>
          <p:cNvPr id="12" name="Image 11">
            <a:extLst>
              <a:ext uri="{FF2B5EF4-FFF2-40B4-BE49-F238E27FC236}">
                <a16:creationId xmlns:a16="http://schemas.microsoft.com/office/drawing/2014/main" id="{3AB54AF0-F91F-44AB-148C-1FDCC068FCC8}"/>
              </a:ext>
            </a:extLst>
          </p:cNvPr>
          <p:cNvPicPr>
            <a:picLocks noChangeAspect="1"/>
          </p:cNvPicPr>
          <p:nvPr/>
        </p:nvPicPr>
        <p:blipFill>
          <a:blip r:embed="rId2"/>
          <a:stretch>
            <a:fillRect/>
          </a:stretch>
        </p:blipFill>
        <p:spPr>
          <a:xfrm>
            <a:off x="1542805" y="1925666"/>
            <a:ext cx="8754697" cy="3019846"/>
          </a:xfrm>
          <a:prstGeom prst="rect">
            <a:avLst/>
          </a:prstGeom>
        </p:spPr>
      </p:pic>
    </p:spTree>
    <p:extLst>
      <p:ext uri="{BB962C8B-B14F-4D97-AF65-F5344CB8AC3E}">
        <p14:creationId xmlns:p14="http://schemas.microsoft.com/office/powerpoint/2010/main" val="3514945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17</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17</a:t>
            </a:fld>
            <a:endParaRPr lang="en-US" dirty="0"/>
          </a:p>
        </p:txBody>
      </p:sp>
      <p:pic>
        <p:nvPicPr>
          <p:cNvPr id="4" name="Image 3">
            <a:extLst>
              <a:ext uri="{FF2B5EF4-FFF2-40B4-BE49-F238E27FC236}">
                <a16:creationId xmlns:a16="http://schemas.microsoft.com/office/drawing/2014/main" id="{95E42E4C-FF37-9E05-0EDD-ABB79973FEA4}"/>
              </a:ext>
            </a:extLst>
          </p:cNvPr>
          <p:cNvPicPr>
            <a:picLocks noChangeAspect="1"/>
          </p:cNvPicPr>
          <p:nvPr/>
        </p:nvPicPr>
        <p:blipFill>
          <a:blip r:embed="rId2"/>
          <a:stretch>
            <a:fillRect/>
          </a:stretch>
        </p:blipFill>
        <p:spPr>
          <a:xfrm>
            <a:off x="1969455" y="224140"/>
            <a:ext cx="8688012" cy="581106"/>
          </a:xfrm>
          <a:prstGeom prst="rect">
            <a:avLst/>
          </a:prstGeom>
        </p:spPr>
      </p:pic>
      <p:pic>
        <p:nvPicPr>
          <p:cNvPr id="11" name="Image 10">
            <a:extLst>
              <a:ext uri="{FF2B5EF4-FFF2-40B4-BE49-F238E27FC236}">
                <a16:creationId xmlns:a16="http://schemas.microsoft.com/office/drawing/2014/main" id="{FCADF78E-3949-77B0-3E4F-E91D905E6224}"/>
              </a:ext>
            </a:extLst>
          </p:cNvPr>
          <p:cNvPicPr>
            <a:picLocks noChangeAspect="1"/>
          </p:cNvPicPr>
          <p:nvPr/>
        </p:nvPicPr>
        <p:blipFill>
          <a:blip r:embed="rId3"/>
          <a:stretch>
            <a:fillRect/>
          </a:stretch>
        </p:blipFill>
        <p:spPr>
          <a:xfrm>
            <a:off x="1969455" y="805246"/>
            <a:ext cx="8659433" cy="5249008"/>
          </a:xfrm>
          <a:prstGeom prst="rect">
            <a:avLst/>
          </a:prstGeom>
        </p:spPr>
      </p:pic>
    </p:spTree>
    <p:extLst>
      <p:ext uri="{BB962C8B-B14F-4D97-AF65-F5344CB8AC3E}">
        <p14:creationId xmlns:p14="http://schemas.microsoft.com/office/powerpoint/2010/main" val="2295214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Transfert de fichiers	</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18</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Pour accepter le fichier, nous utilisons fonction </a:t>
            </a:r>
            <a:r>
              <a:rPr lang="fr-FR" sz="2000" dirty="0">
                <a:solidFill>
                  <a:srgbClr val="FF0000"/>
                </a:solidFill>
              </a:rPr>
              <a:t>move_uploaded_file</a:t>
            </a:r>
            <a:r>
              <a:rPr lang="fr-FR" sz="2000" dirty="0"/>
              <a:t>, elle permet d’enregistrer le fichier d'une </a:t>
            </a:r>
            <a:r>
              <a:rPr lang="fr-FR" sz="2000" dirty="0">
                <a:solidFill>
                  <a:schemeClr val="accent1"/>
                </a:solidFill>
              </a:rPr>
              <a:t>manière définitive.</a:t>
            </a:r>
          </a:p>
          <a:p>
            <a:pPr algn="just">
              <a:lnSpc>
                <a:spcPct val="150000"/>
              </a:lnSpc>
              <a:buClr>
                <a:schemeClr val="accent1"/>
              </a:buClr>
              <a:buFont typeface="Wingdings" panose="05000000000000000000" pitchFamily="2" charset="2"/>
              <a:buChar char="Ø"/>
            </a:pPr>
            <a:r>
              <a:rPr lang="fr-FR" sz="2000" dirty="0"/>
              <a:t>Comme </a:t>
            </a:r>
            <a:r>
              <a:rPr lang="fr-FR" sz="2000" dirty="0">
                <a:solidFill>
                  <a:srgbClr val="FF0000"/>
                </a:solidFill>
              </a:rPr>
              <a:t>$_FILES['</a:t>
            </a:r>
            <a:r>
              <a:rPr lang="fr-FR" sz="2000" dirty="0" err="1">
                <a:solidFill>
                  <a:srgbClr val="FF0000"/>
                </a:solidFill>
              </a:rPr>
              <a:t>screenshot</a:t>
            </a:r>
            <a:r>
              <a:rPr lang="fr-FR" sz="2000" dirty="0">
                <a:solidFill>
                  <a:srgbClr val="FF0000"/>
                </a:solidFill>
              </a:rPr>
              <a:t>']['name'] </a:t>
            </a:r>
            <a:r>
              <a:rPr lang="fr-FR" sz="2000" dirty="0"/>
              <a:t>contient le chemin entier vers le fichier d'origine ( </a:t>
            </a:r>
            <a:r>
              <a:rPr lang="fr-FR" sz="2000" dirty="0">
                <a:solidFill>
                  <a:schemeClr val="accent1"/>
                </a:solidFill>
              </a:rPr>
              <a:t>C:\dossier\fichier.png  </a:t>
            </a:r>
            <a:r>
              <a:rPr lang="fr-FR" sz="2000" dirty="0"/>
              <a:t>, par exemple), il nous faudra extraire le nom du fichier.</a:t>
            </a:r>
          </a:p>
          <a:p>
            <a:pPr algn="just">
              <a:lnSpc>
                <a:spcPct val="150000"/>
              </a:lnSpc>
              <a:buClr>
                <a:schemeClr val="accent1"/>
              </a:buClr>
              <a:buFont typeface="Wingdings" panose="05000000000000000000" pitchFamily="2" charset="2"/>
              <a:buChar char="Ø"/>
            </a:pPr>
            <a:r>
              <a:rPr lang="fr-FR" sz="2000" dirty="0"/>
              <a:t>On peut utiliser pour cela la fonction </a:t>
            </a:r>
            <a:r>
              <a:rPr lang="fr-FR" sz="2000" dirty="0">
                <a:solidFill>
                  <a:srgbClr val="FF0000"/>
                </a:solidFill>
              </a:rPr>
              <a:t>basename</a:t>
            </a:r>
            <a:r>
              <a:rPr lang="fr-FR" sz="2000" dirty="0"/>
              <a:t> qui renverra juste « </a:t>
            </a:r>
            <a:r>
              <a:rPr lang="fr-FR" sz="2000" dirty="0">
                <a:solidFill>
                  <a:schemeClr val="accent1"/>
                </a:solidFill>
              </a:rPr>
              <a:t>fichier.png </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18</a:t>
            </a:fld>
            <a:endParaRPr lang="en-US" dirty="0"/>
          </a:p>
        </p:txBody>
      </p:sp>
      <p:pic>
        <p:nvPicPr>
          <p:cNvPr id="20" name="Image 19">
            <a:extLst>
              <a:ext uri="{FF2B5EF4-FFF2-40B4-BE49-F238E27FC236}">
                <a16:creationId xmlns:a16="http://schemas.microsoft.com/office/drawing/2014/main" id="{CA2A7A0C-1577-41D2-0874-A404C58BBAA8}"/>
              </a:ext>
            </a:extLst>
          </p:cNvPr>
          <p:cNvPicPr>
            <a:picLocks noChangeAspect="1"/>
          </p:cNvPicPr>
          <p:nvPr/>
        </p:nvPicPr>
        <p:blipFill>
          <a:blip r:embed="rId2"/>
          <a:stretch>
            <a:fillRect/>
          </a:stretch>
        </p:blipFill>
        <p:spPr>
          <a:xfrm>
            <a:off x="1008184" y="4342316"/>
            <a:ext cx="10233882" cy="629777"/>
          </a:xfrm>
          <a:prstGeom prst="rect">
            <a:avLst/>
          </a:prstGeom>
        </p:spPr>
      </p:pic>
    </p:spTree>
    <p:extLst>
      <p:ext uri="{BB962C8B-B14F-4D97-AF65-F5344CB8AC3E}">
        <p14:creationId xmlns:p14="http://schemas.microsoft.com/office/powerpoint/2010/main" val="3538917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19</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solidFill>
                  <a:srgbClr val="FF0000"/>
                </a:solidFill>
              </a:rPr>
              <a:t>PHP</a:t>
            </a:r>
            <a:r>
              <a:rPr lang="fr-FR" sz="2000" dirty="0"/>
              <a:t> va faire </a:t>
            </a:r>
            <a:r>
              <a:rPr lang="fr-FR" sz="2000" dirty="0">
                <a:solidFill>
                  <a:schemeClr val="accent1"/>
                </a:solidFill>
              </a:rPr>
              <a:t>l'intermédiaire</a:t>
            </a:r>
            <a:r>
              <a:rPr lang="fr-FR" sz="2000" dirty="0"/>
              <a:t> entre </a:t>
            </a:r>
            <a:r>
              <a:rPr lang="fr-FR" sz="2000" dirty="0">
                <a:solidFill>
                  <a:srgbClr val="FF0000"/>
                </a:solidFill>
              </a:rPr>
              <a:t>le client </a:t>
            </a:r>
            <a:r>
              <a:rPr lang="fr-FR" sz="2000" dirty="0"/>
              <a:t>et </a:t>
            </a:r>
            <a:r>
              <a:rPr lang="fr-FR" sz="2000" dirty="0">
                <a:solidFill>
                  <a:srgbClr val="FF0000"/>
                </a:solidFill>
              </a:rPr>
              <a:t>MySQL</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19</a:t>
            </a:fld>
            <a:endParaRPr lang="en-US" dirty="0"/>
          </a:p>
        </p:txBody>
      </p:sp>
      <p:pic>
        <p:nvPicPr>
          <p:cNvPr id="4" name="Image 3">
            <a:extLst>
              <a:ext uri="{FF2B5EF4-FFF2-40B4-BE49-F238E27FC236}">
                <a16:creationId xmlns:a16="http://schemas.microsoft.com/office/drawing/2014/main" id="{5445B9DE-2CA8-9426-1D37-55F0F8F706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5424" y="1876305"/>
            <a:ext cx="7486776" cy="4205934"/>
          </a:xfrm>
          <a:prstGeom prst="rect">
            <a:avLst/>
          </a:prstGeom>
        </p:spPr>
      </p:pic>
    </p:spTree>
    <p:extLst>
      <p:ext uri="{BB962C8B-B14F-4D97-AF65-F5344CB8AC3E}">
        <p14:creationId xmlns:p14="http://schemas.microsoft.com/office/powerpoint/2010/main" val="13092882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Passage de données (URL et formulaire)</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solidFill>
                  <a:srgbClr val="FF0000"/>
                </a:solidFill>
              </a:rPr>
              <a:t>URL</a:t>
            </a:r>
            <a:r>
              <a:rPr lang="fr-FR" sz="2000" dirty="0"/>
              <a:t> signifie </a:t>
            </a:r>
            <a:r>
              <a:rPr lang="fr-FR" sz="2000" dirty="0">
                <a:solidFill>
                  <a:srgbClr val="FF0000"/>
                </a:solidFill>
              </a:rPr>
              <a:t>U</a:t>
            </a:r>
            <a:r>
              <a:rPr lang="fr-FR" sz="2000" dirty="0"/>
              <a:t>niform </a:t>
            </a:r>
            <a:r>
              <a:rPr lang="fr-FR" sz="2000" dirty="0">
                <a:solidFill>
                  <a:srgbClr val="FF0000"/>
                </a:solidFill>
              </a:rPr>
              <a:t>R</a:t>
            </a:r>
            <a:r>
              <a:rPr lang="fr-FR" sz="2000" dirty="0"/>
              <a:t>esource </a:t>
            </a:r>
            <a:r>
              <a:rPr lang="fr-FR" sz="2000" dirty="0">
                <a:solidFill>
                  <a:srgbClr val="FF0000"/>
                </a:solidFill>
              </a:rPr>
              <a:t>L</a:t>
            </a:r>
            <a:r>
              <a:rPr lang="fr-FR" sz="2000" dirty="0"/>
              <a:t>ocator. C'est en fait </a:t>
            </a:r>
            <a:r>
              <a:rPr lang="fr-FR" sz="2000" dirty="0">
                <a:solidFill>
                  <a:schemeClr val="accent1"/>
                </a:solidFill>
              </a:rPr>
              <a:t>une adresse sur le Web</a:t>
            </a:r>
            <a:r>
              <a:rPr lang="fr-FR" sz="2000" dirty="0"/>
              <a:t>.</a:t>
            </a:r>
          </a:p>
          <a:p>
            <a:pPr algn="just">
              <a:lnSpc>
                <a:spcPct val="150000"/>
              </a:lnSpc>
              <a:buClr>
                <a:schemeClr val="accent1"/>
              </a:buClr>
              <a:buFont typeface="Wingdings" panose="05000000000000000000" pitchFamily="2" charset="2"/>
              <a:buChar char="Ø"/>
            </a:pPr>
            <a:r>
              <a:rPr lang="fr-FR" sz="2000" dirty="0"/>
              <a:t>Toutes les adresses en haut de votre navigateur comme : </a:t>
            </a:r>
            <a:r>
              <a:rPr lang="fr-FR" sz="2000" dirty="0">
                <a:solidFill>
                  <a:schemeClr val="accent1"/>
                </a:solidFill>
              </a:rPr>
              <a:t>https://www.google.com </a:t>
            </a:r>
            <a:r>
              <a:rPr lang="fr-FR" sz="2000" dirty="0"/>
              <a:t>sont des </a:t>
            </a:r>
            <a:r>
              <a:rPr lang="fr-FR" sz="2000" dirty="0">
                <a:solidFill>
                  <a:srgbClr val="FF0000"/>
                </a:solidFill>
              </a:rPr>
              <a:t>URL</a:t>
            </a:r>
            <a:r>
              <a:rPr lang="fr-FR" sz="2000" dirty="0"/>
              <a:t>.</a:t>
            </a:r>
          </a:p>
          <a:p>
            <a:pPr algn="just">
              <a:lnSpc>
                <a:spcPct val="150000"/>
              </a:lnSpc>
              <a:buClr>
                <a:schemeClr val="accent1"/>
              </a:buClr>
              <a:buFont typeface="Wingdings" panose="05000000000000000000" pitchFamily="2" charset="2"/>
              <a:buChar char="Ø"/>
            </a:pPr>
            <a:r>
              <a:rPr lang="fr-FR" sz="2000" dirty="0"/>
              <a:t>Lorsque vous faites une recherche sur Google pour trouver le site d’EMSI en tapant le mot « EMSI", la barre d'adresse contient une URL un peu longue qui ressemble à ceci:</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a:t>
            </a:fld>
            <a:endParaRPr lang="en-US" dirty="0"/>
          </a:p>
        </p:txBody>
      </p:sp>
      <p:pic>
        <p:nvPicPr>
          <p:cNvPr id="6" name="Image 5">
            <a:extLst>
              <a:ext uri="{FF2B5EF4-FFF2-40B4-BE49-F238E27FC236}">
                <a16:creationId xmlns:a16="http://schemas.microsoft.com/office/drawing/2014/main" id="{0F2BB0BC-A5C7-CF5E-0DA9-DE9661009B07}"/>
              </a:ext>
            </a:extLst>
          </p:cNvPr>
          <p:cNvPicPr>
            <a:picLocks noChangeAspect="1"/>
          </p:cNvPicPr>
          <p:nvPr/>
        </p:nvPicPr>
        <p:blipFill>
          <a:blip r:embed="rId2"/>
          <a:stretch>
            <a:fillRect/>
          </a:stretch>
        </p:blipFill>
        <p:spPr>
          <a:xfrm>
            <a:off x="2062173" y="3747837"/>
            <a:ext cx="8221222" cy="600159"/>
          </a:xfrm>
          <a:prstGeom prst="rect">
            <a:avLst/>
          </a:prstGeom>
        </p:spPr>
      </p:pic>
    </p:spTree>
    <p:extLst>
      <p:ext uri="{BB962C8B-B14F-4D97-AF65-F5344CB8AC3E}">
        <p14:creationId xmlns:p14="http://schemas.microsoft.com/office/powerpoint/2010/main" val="3117522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20</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Voici ce qui peut se passer lorsque le serveur reçoit une demande d'un client qui veut poster un message :</a:t>
            </a:r>
          </a:p>
          <a:p>
            <a:pPr marL="914400" lvl="1" indent="-457200" algn="just">
              <a:lnSpc>
                <a:spcPct val="150000"/>
              </a:lnSpc>
              <a:buClr>
                <a:schemeClr val="accent1"/>
              </a:buClr>
              <a:buFont typeface="+mj-lt"/>
              <a:buAutoNum type="arabicPeriod"/>
            </a:pPr>
            <a:r>
              <a:rPr lang="fr-FR" sz="2000" dirty="0"/>
              <a:t>Le serveur utilise toujours </a:t>
            </a:r>
            <a:r>
              <a:rPr lang="fr-FR" sz="2000" dirty="0">
                <a:solidFill>
                  <a:srgbClr val="FF0000"/>
                </a:solidFill>
              </a:rPr>
              <a:t>PHP</a:t>
            </a:r>
            <a:r>
              <a:rPr lang="fr-FR" sz="2000" dirty="0"/>
              <a:t>, il lui fait donc passer le message.</a:t>
            </a:r>
          </a:p>
          <a:p>
            <a:pPr marL="914400" lvl="1" indent="-457200" algn="just">
              <a:lnSpc>
                <a:spcPct val="150000"/>
              </a:lnSpc>
              <a:buClr>
                <a:schemeClr val="accent1"/>
              </a:buClr>
              <a:buFont typeface="+mj-lt"/>
              <a:buAutoNum type="arabicPeriod"/>
            </a:pPr>
            <a:r>
              <a:rPr lang="fr-FR" sz="2000" dirty="0">
                <a:solidFill>
                  <a:srgbClr val="FF0000"/>
                </a:solidFill>
              </a:rPr>
              <a:t>PHP</a:t>
            </a:r>
            <a:r>
              <a:rPr lang="fr-FR" sz="2000" dirty="0"/>
              <a:t> effectue les actions demandées et se rend compte qu'il a besoin de </a:t>
            </a:r>
            <a:r>
              <a:rPr lang="fr-FR" sz="2000" dirty="0">
                <a:solidFill>
                  <a:srgbClr val="FF0000"/>
                </a:solidFill>
              </a:rPr>
              <a:t>MySQL</a:t>
            </a:r>
            <a:r>
              <a:rPr lang="fr-FR" sz="2000" dirty="0"/>
              <a:t>. En effet, le code </a:t>
            </a:r>
            <a:r>
              <a:rPr lang="fr-FR" sz="2000" dirty="0">
                <a:solidFill>
                  <a:srgbClr val="FF0000"/>
                </a:solidFill>
              </a:rPr>
              <a:t>PHP</a:t>
            </a:r>
            <a:r>
              <a:rPr lang="fr-FR" sz="2000" dirty="0"/>
              <a:t> contient à un endroit "Va demander à </a:t>
            </a:r>
            <a:r>
              <a:rPr lang="fr-FR" sz="2000" dirty="0">
                <a:solidFill>
                  <a:srgbClr val="FF0000"/>
                </a:solidFill>
              </a:rPr>
              <a:t>MySQL</a:t>
            </a:r>
            <a:r>
              <a:rPr lang="fr-FR" sz="2000" dirty="0"/>
              <a:t> d'enregistrer ce message". Il fait donc passer le travail à </a:t>
            </a:r>
            <a:r>
              <a:rPr lang="fr-FR" sz="2000" dirty="0">
                <a:solidFill>
                  <a:srgbClr val="FF0000"/>
                </a:solidFill>
              </a:rPr>
              <a:t>MySQL</a:t>
            </a:r>
            <a:r>
              <a:rPr lang="fr-FR" sz="2000" dirty="0"/>
              <a:t>.</a:t>
            </a:r>
          </a:p>
          <a:p>
            <a:pPr marL="914400" lvl="1" indent="-457200" algn="just">
              <a:lnSpc>
                <a:spcPct val="150000"/>
              </a:lnSpc>
              <a:buClr>
                <a:schemeClr val="accent1"/>
              </a:buClr>
              <a:buFont typeface="+mj-lt"/>
              <a:buAutoNum type="arabicPeriod"/>
            </a:pPr>
            <a:r>
              <a:rPr lang="fr-FR" sz="2000" dirty="0">
                <a:solidFill>
                  <a:srgbClr val="FF0000"/>
                </a:solidFill>
              </a:rPr>
              <a:t>MySQL</a:t>
            </a:r>
            <a:r>
              <a:rPr lang="fr-FR" sz="2000" dirty="0"/>
              <a:t> fait le travail que </a:t>
            </a:r>
            <a:r>
              <a:rPr lang="fr-FR" sz="2000" dirty="0">
                <a:solidFill>
                  <a:srgbClr val="FF0000"/>
                </a:solidFill>
              </a:rPr>
              <a:t>PHP</a:t>
            </a:r>
            <a:r>
              <a:rPr lang="fr-FR" sz="2000" dirty="0"/>
              <a:t> lui a soumis et lui répond "OK, c'est bon !".</a:t>
            </a:r>
          </a:p>
          <a:p>
            <a:pPr marL="914400" lvl="1" indent="-457200" algn="just">
              <a:lnSpc>
                <a:spcPct val="150000"/>
              </a:lnSpc>
              <a:buClr>
                <a:schemeClr val="accent1"/>
              </a:buClr>
              <a:buFont typeface="+mj-lt"/>
              <a:buAutoNum type="arabicPeriod"/>
            </a:pPr>
            <a:r>
              <a:rPr lang="fr-FR" sz="2000" dirty="0">
                <a:solidFill>
                  <a:srgbClr val="FF0000"/>
                </a:solidFill>
              </a:rPr>
              <a:t>PHP</a:t>
            </a:r>
            <a:r>
              <a:rPr lang="fr-FR" sz="2000" dirty="0"/>
              <a:t> renvoie au serveur que </a:t>
            </a:r>
            <a:r>
              <a:rPr lang="fr-FR" sz="2000" dirty="0">
                <a:solidFill>
                  <a:srgbClr val="FF0000"/>
                </a:solidFill>
              </a:rPr>
              <a:t>MySQL</a:t>
            </a:r>
            <a:r>
              <a:rPr lang="fr-FR" sz="2000" dirty="0"/>
              <a:t> a bien fait ce qui lui était demandé.</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20</a:t>
            </a:fld>
            <a:endParaRPr lang="en-US" dirty="0"/>
          </a:p>
        </p:txBody>
      </p:sp>
    </p:spTree>
    <p:extLst>
      <p:ext uri="{BB962C8B-B14F-4D97-AF65-F5344CB8AC3E}">
        <p14:creationId xmlns:p14="http://schemas.microsoft.com/office/powerpoint/2010/main" val="37573453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21</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La </a:t>
            </a:r>
            <a:r>
              <a:rPr lang="fr-FR" sz="2000" dirty="0">
                <a:solidFill>
                  <a:srgbClr val="FF0000"/>
                </a:solidFill>
              </a:rPr>
              <a:t>base de données </a:t>
            </a:r>
            <a:r>
              <a:rPr lang="fr-FR" sz="2000" dirty="0"/>
              <a:t>contient plusieurs </a:t>
            </a:r>
            <a:r>
              <a:rPr lang="fr-FR" sz="2000" dirty="0">
                <a:solidFill>
                  <a:srgbClr val="FF0000"/>
                </a:solidFill>
              </a:rPr>
              <a:t>tables</a:t>
            </a:r>
            <a:r>
              <a:rPr lang="fr-FR" sz="2000" dirty="0"/>
              <a:t>, chaqune est en fait </a:t>
            </a:r>
            <a:r>
              <a:rPr lang="fr-FR" sz="2000" dirty="0">
                <a:solidFill>
                  <a:srgbClr val="FF0000"/>
                </a:solidFill>
              </a:rPr>
              <a:t>un tableau </a:t>
            </a:r>
            <a:r>
              <a:rPr lang="fr-FR" sz="2000" dirty="0"/>
              <a:t>où les </a:t>
            </a:r>
            <a:r>
              <a:rPr lang="fr-FR" sz="2000" dirty="0">
                <a:solidFill>
                  <a:schemeClr val="accent1"/>
                </a:solidFill>
              </a:rPr>
              <a:t>colonnes</a:t>
            </a:r>
            <a:r>
              <a:rPr lang="fr-FR" sz="2000" dirty="0"/>
              <a:t> sont appelées champs et où les </a:t>
            </a:r>
            <a:r>
              <a:rPr lang="fr-FR" sz="2000" dirty="0">
                <a:solidFill>
                  <a:schemeClr val="accent1"/>
                </a:solidFill>
              </a:rPr>
              <a:t>lignes</a:t>
            </a:r>
            <a:r>
              <a:rPr lang="fr-FR" sz="2000" dirty="0"/>
              <a:t> sont appelées entrées. </a:t>
            </a:r>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21</a:t>
            </a:fld>
            <a:endParaRPr lang="en-US" dirty="0"/>
          </a:p>
        </p:txBody>
      </p:sp>
      <p:pic>
        <p:nvPicPr>
          <p:cNvPr id="19" name="Image 18">
            <a:extLst>
              <a:ext uri="{FF2B5EF4-FFF2-40B4-BE49-F238E27FC236}">
                <a16:creationId xmlns:a16="http://schemas.microsoft.com/office/drawing/2014/main" id="{AF3A33ED-F2D0-3B8B-021D-E6AD90566339}"/>
              </a:ext>
            </a:extLst>
          </p:cNvPr>
          <p:cNvPicPr>
            <a:picLocks noChangeAspect="1"/>
          </p:cNvPicPr>
          <p:nvPr/>
        </p:nvPicPr>
        <p:blipFill>
          <a:blip r:embed="rId2"/>
          <a:stretch>
            <a:fillRect/>
          </a:stretch>
        </p:blipFill>
        <p:spPr>
          <a:xfrm>
            <a:off x="3230593" y="2138926"/>
            <a:ext cx="5730813" cy="4204381"/>
          </a:xfrm>
          <a:prstGeom prst="rect">
            <a:avLst/>
          </a:prstGeom>
        </p:spPr>
      </p:pic>
    </p:spTree>
    <p:extLst>
      <p:ext uri="{BB962C8B-B14F-4D97-AF65-F5344CB8AC3E}">
        <p14:creationId xmlns:p14="http://schemas.microsoft.com/office/powerpoint/2010/main" val="27507989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22</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Pour se </a:t>
            </a:r>
            <a:r>
              <a:rPr lang="fr-FR" sz="2000" dirty="0">
                <a:solidFill>
                  <a:srgbClr val="FF0000"/>
                </a:solidFill>
              </a:rPr>
              <a:t>connecter</a:t>
            </a:r>
            <a:r>
              <a:rPr lang="fr-FR" sz="2000" dirty="0"/>
              <a:t> </a:t>
            </a:r>
            <a:r>
              <a:rPr lang="fr-FR" sz="2000" dirty="0">
                <a:solidFill>
                  <a:srgbClr val="FF0000"/>
                </a:solidFill>
              </a:rPr>
              <a:t>à une base de données MySQL</a:t>
            </a:r>
            <a:r>
              <a:rPr lang="fr-FR" sz="2000" dirty="0"/>
              <a:t>, vous allez devoir utiliser </a:t>
            </a:r>
            <a:r>
              <a:rPr lang="fr-FR" sz="2000" dirty="0">
                <a:solidFill>
                  <a:schemeClr val="accent1"/>
                </a:solidFill>
              </a:rPr>
              <a:t>une extension PHP </a:t>
            </a:r>
            <a:r>
              <a:rPr lang="fr-FR" sz="2000" dirty="0"/>
              <a:t>appelée </a:t>
            </a:r>
            <a:r>
              <a:rPr lang="fr-FR" sz="2000" dirty="0">
                <a:solidFill>
                  <a:srgbClr val="FF0000"/>
                </a:solidFill>
              </a:rPr>
              <a:t>PDO</a:t>
            </a:r>
            <a:r>
              <a:rPr lang="fr-FR" sz="2000" dirty="0"/>
              <a:t> ("</a:t>
            </a:r>
            <a:r>
              <a:rPr lang="fr-FR" sz="2000" dirty="0">
                <a:solidFill>
                  <a:srgbClr val="FF0000"/>
                </a:solidFill>
              </a:rPr>
              <a:t>P</a:t>
            </a:r>
            <a:r>
              <a:rPr lang="fr-FR" sz="2000" dirty="0"/>
              <a:t>HP </a:t>
            </a:r>
            <a:r>
              <a:rPr lang="fr-FR" sz="2000" dirty="0">
                <a:solidFill>
                  <a:srgbClr val="FF0000"/>
                </a:solidFill>
              </a:rPr>
              <a:t>D</a:t>
            </a:r>
            <a:r>
              <a:rPr lang="fr-FR" sz="2000" dirty="0"/>
              <a:t>ata </a:t>
            </a:r>
            <a:r>
              <a:rPr lang="fr-FR" sz="2000" dirty="0">
                <a:solidFill>
                  <a:srgbClr val="FF0000"/>
                </a:solidFill>
              </a:rPr>
              <a:t>O</a:t>
            </a:r>
            <a:r>
              <a:rPr lang="fr-FR" sz="2000" dirty="0"/>
              <a:t>bjects"). Cette extension est fournie avec PHP, mais parfois il vous faudra activer l'extension.</a:t>
            </a:r>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22</a:t>
            </a:fld>
            <a:endParaRPr lang="en-US" dirty="0"/>
          </a:p>
        </p:txBody>
      </p:sp>
      <p:pic>
        <p:nvPicPr>
          <p:cNvPr id="4" name="Image 3">
            <a:extLst>
              <a:ext uri="{FF2B5EF4-FFF2-40B4-BE49-F238E27FC236}">
                <a16:creationId xmlns:a16="http://schemas.microsoft.com/office/drawing/2014/main" id="{93F8AADA-E0C0-3784-473B-7033CDCBA8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11275" y="3523959"/>
            <a:ext cx="7570925" cy="2553282"/>
          </a:xfrm>
          <a:prstGeom prst="rect">
            <a:avLst/>
          </a:prstGeom>
        </p:spPr>
      </p:pic>
    </p:spTree>
    <p:extLst>
      <p:ext uri="{BB962C8B-B14F-4D97-AF65-F5344CB8AC3E}">
        <p14:creationId xmlns:p14="http://schemas.microsoft.com/office/powerpoint/2010/main" val="25995690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23</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Maintenant que nous sommes certains que </a:t>
            </a:r>
            <a:r>
              <a:rPr lang="fr-FR" sz="2000" dirty="0">
                <a:solidFill>
                  <a:srgbClr val="FF0000"/>
                </a:solidFill>
              </a:rPr>
              <a:t>PDO</a:t>
            </a:r>
            <a:r>
              <a:rPr lang="fr-FR" sz="2000" dirty="0"/>
              <a:t> est </a:t>
            </a:r>
            <a:r>
              <a:rPr lang="fr-FR" sz="2000" dirty="0">
                <a:solidFill>
                  <a:schemeClr val="accent1"/>
                </a:solidFill>
              </a:rPr>
              <a:t>activé</a:t>
            </a:r>
            <a:r>
              <a:rPr lang="fr-FR" sz="2000" dirty="0"/>
              <a:t>, nous pouvons nous connecter à </a:t>
            </a:r>
            <a:r>
              <a:rPr lang="fr-FR" sz="2000" dirty="0">
                <a:solidFill>
                  <a:srgbClr val="FF0000"/>
                </a:solidFill>
              </a:rPr>
              <a:t>MySQL</a:t>
            </a:r>
            <a:r>
              <a:rPr lang="fr-FR" sz="2000" dirty="0"/>
              <a:t>. Nous allons avoir besoin de quatre renseignements:</a:t>
            </a:r>
          </a:p>
          <a:p>
            <a:pPr lvl="1" algn="just">
              <a:lnSpc>
                <a:spcPct val="150000"/>
              </a:lnSpc>
              <a:buClr>
                <a:schemeClr val="accent1"/>
              </a:buClr>
              <a:buFont typeface="Wingdings" panose="05000000000000000000" pitchFamily="2" charset="2"/>
              <a:buChar char="Ø"/>
            </a:pPr>
            <a:r>
              <a:rPr lang="fr-FR" sz="2000" dirty="0">
                <a:solidFill>
                  <a:schemeClr val="accent1"/>
                </a:solidFill>
              </a:rPr>
              <a:t>Le nom de l'hôte </a:t>
            </a:r>
            <a:r>
              <a:rPr lang="fr-FR" sz="2000" dirty="0"/>
              <a:t>: c'est l'adresse </a:t>
            </a:r>
            <a:r>
              <a:rPr lang="fr-FR" sz="2000" dirty="0">
                <a:solidFill>
                  <a:srgbClr val="FF0000"/>
                </a:solidFill>
              </a:rPr>
              <a:t>IP</a:t>
            </a:r>
            <a:r>
              <a:rPr lang="fr-FR" sz="2000" dirty="0"/>
              <a:t> de l'ordinateur où MySQL est installé. Le plus souvent, MySQL est installé sur le même ordinateur que PHP : dans ce cas, mettez la valeur </a:t>
            </a:r>
            <a:r>
              <a:rPr lang="fr-FR" sz="2000" dirty="0">
                <a:solidFill>
                  <a:srgbClr val="FF0000"/>
                </a:solidFill>
              </a:rPr>
              <a:t>localhost</a:t>
            </a:r>
            <a:r>
              <a:rPr lang="fr-FR" sz="2000" dirty="0"/>
              <a:t>. </a:t>
            </a:r>
          </a:p>
          <a:p>
            <a:pPr lvl="1" algn="just">
              <a:lnSpc>
                <a:spcPct val="150000"/>
              </a:lnSpc>
              <a:buClr>
                <a:schemeClr val="accent1"/>
              </a:buClr>
              <a:buFont typeface="Wingdings" panose="05000000000000000000" pitchFamily="2" charset="2"/>
              <a:buChar char="Ø"/>
            </a:pPr>
            <a:r>
              <a:rPr lang="fr-FR" sz="2000" dirty="0">
                <a:solidFill>
                  <a:schemeClr val="accent1"/>
                </a:solidFill>
              </a:rPr>
              <a:t> La base </a:t>
            </a:r>
            <a:r>
              <a:rPr lang="fr-FR" sz="2000" dirty="0"/>
              <a:t>: c'est le nom de la base de données à laquelle vous voulez vous connecter. Dans notre cas, la base s'appelle </a:t>
            </a:r>
            <a:r>
              <a:rPr lang="fr-FR" sz="2000" dirty="0">
                <a:solidFill>
                  <a:srgbClr val="FF0000"/>
                </a:solidFill>
              </a:rPr>
              <a:t>my_recipes </a:t>
            </a:r>
            <a:r>
              <a:rPr lang="fr-FR" sz="2000" dirty="0"/>
              <a:t>. Nous pouvons la créée avec phpMyAdmin.</a:t>
            </a:r>
          </a:p>
          <a:p>
            <a:pPr lvl="1" algn="just">
              <a:lnSpc>
                <a:spcPct val="150000"/>
              </a:lnSpc>
              <a:buClr>
                <a:schemeClr val="accent1"/>
              </a:buClr>
              <a:buFont typeface="Wingdings" panose="05000000000000000000" pitchFamily="2" charset="2"/>
              <a:buChar char="Ø"/>
            </a:pPr>
            <a:r>
              <a:rPr lang="fr-FR" sz="2000" dirty="0">
                <a:solidFill>
                  <a:schemeClr val="accent1"/>
                </a:solidFill>
              </a:rPr>
              <a:t>L'identifiant et le mot de passe </a:t>
            </a:r>
            <a:r>
              <a:rPr lang="fr-FR" sz="2000" dirty="0"/>
              <a:t>: ils permettent de vous identifier. Sur </a:t>
            </a:r>
            <a:r>
              <a:rPr lang="fr-FR" sz="2000" dirty="0">
                <a:solidFill>
                  <a:srgbClr val="FF0000"/>
                </a:solidFill>
              </a:rPr>
              <a:t>WAMP</a:t>
            </a:r>
            <a:r>
              <a:rPr lang="fr-FR" sz="2000" dirty="0"/>
              <a:t>, la valeur de </a:t>
            </a:r>
            <a:r>
              <a:rPr lang="fr-FR" sz="2000" dirty="0">
                <a:solidFill>
                  <a:schemeClr val="accent1"/>
                </a:solidFill>
              </a:rPr>
              <a:t>l'identifiant</a:t>
            </a:r>
            <a:r>
              <a:rPr lang="fr-FR" sz="2000" dirty="0"/>
              <a:t> est </a:t>
            </a:r>
            <a:r>
              <a:rPr lang="fr-FR" sz="2000" dirty="0">
                <a:solidFill>
                  <a:srgbClr val="FF0000"/>
                </a:solidFill>
              </a:rPr>
              <a:t>root</a:t>
            </a:r>
            <a:r>
              <a:rPr lang="fr-FR" sz="2000" dirty="0"/>
              <a:t> et </a:t>
            </a:r>
            <a:r>
              <a:rPr lang="fr-FR" sz="2000" dirty="0">
                <a:solidFill>
                  <a:schemeClr val="accent1"/>
                </a:solidFill>
              </a:rPr>
              <a:t>le mot de passe </a:t>
            </a:r>
            <a:r>
              <a:rPr lang="fr-FR" sz="2000" dirty="0"/>
              <a:t>est </a:t>
            </a:r>
            <a:r>
              <a:rPr lang="fr-FR" sz="2000" dirty="0">
                <a:solidFill>
                  <a:srgbClr val="FF0000"/>
                </a:solidFill>
              </a:rPr>
              <a:t>vide</a:t>
            </a:r>
            <a:r>
              <a:rPr lang="fr-FR" sz="2000" dirty="0"/>
              <a:t>.</a:t>
            </a:r>
          </a:p>
          <a:p>
            <a:pPr marL="1828800" lvl="3" indent="-457200" algn="just">
              <a:lnSpc>
                <a:spcPct val="150000"/>
              </a:lnSpc>
              <a:buClr>
                <a:schemeClr val="accent1"/>
              </a:buClr>
              <a:buFont typeface="+mj-lt"/>
              <a:buAutoNum type="arabicPeriod"/>
            </a:pPr>
            <a:endParaRPr lang="fr-FR" sz="14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23</a:t>
            </a:fld>
            <a:endParaRPr lang="en-US" dirty="0"/>
          </a:p>
        </p:txBody>
      </p:sp>
    </p:spTree>
    <p:extLst>
      <p:ext uri="{BB962C8B-B14F-4D97-AF65-F5344CB8AC3E}">
        <p14:creationId xmlns:p14="http://schemas.microsoft.com/office/powerpoint/2010/main" val="28869875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24</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Dans cet exemple, nous créons une connexion à la base de données.</a:t>
            </a:r>
          </a:p>
          <a:p>
            <a:pPr algn="just">
              <a:lnSpc>
                <a:spcPct val="150000"/>
              </a:lnSpc>
              <a:buClr>
                <a:schemeClr val="accent1"/>
              </a:buClr>
              <a:buFont typeface="Wingdings" panose="05000000000000000000" pitchFamily="2" charset="2"/>
              <a:buChar char="Ø"/>
            </a:pPr>
            <a:r>
              <a:rPr lang="fr-FR" sz="2000" dirty="0"/>
              <a:t>Pour créer la connexion, on indique dans l'ordre dans les paramètres :</a:t>
            </a:r>
          </a:p>
          <a:p>
            <a:pPr lvl="1" algn="just">
              <a:lnSpc>
                <a:spcPct val="150000"/>
              </a:lnSpc>
              <a:buClr>
                <a:schemeClr val="accent1"/>
              </a:buClr>
              <a:buFont typeface="Wingdings" panose="05000000000000000000" pitchFamily="2" charset="2"/>
              <a:buChar char="Ø"/>
            </a:pPr>
            <a:r>
              <a:rPr lang="fr-FR" sz="1600" dirty="0"/>
              <a:t>le nom d'hôte : </a:t>
            </a:r>
            <a:r>
              <a:rPr lang="fr-FR" sz="1600" dirty="0">
                <a:solidFill>
                  <a:schemeClr val="accent1"/>
                </a:solidFill>
              </a:rPr>
              <a:t>localhost</a:t>
            </a:r>
            <a:r>
              <a:rPr lang="fr-FR" sz="1600" dirty="0"/>
              <a:t> ;</a:t>
            </a:r>
          </a:p>
          <a:p>
            <a:pPr lvl="1" algn="just">
              <a:lnSpc>
                <a:spcPct val="150000"/>
              </a:lnSpc>
              <a:buClr>
                <a:schemeClr val="accent1"/>
              </a:buClr>
              <a:buFont typeface="Wingdings" panose="05000000000000000000" pitchFamily="2" charset="2"/>
              <a:buChar char="Ø"/>
            </a:pPr>
            <a:r>
              <a:rPr lang="fr-FR" sz="1600" dirty="0"/>
              <a:t>la base de données : </a:t>
            </a:r>
            <a:r>
              <a:rPr lang="fr-FR" sz="1600" dirty="0" err="1">
                <a:solidFill>
                  <a:schemeClr val="accent1"/>
                </a:solidFill>
              </a:rPr>
              <a:t>my_recipes</a:t>
            </a:r>
            <a:r>
              <a:rPr lang="fr-FR" sz="1600" dirty="0">
                <a:solidFill>
                  <a:schemeClr val="accent1"/>
                </a:solidFill>
              </a:rPr>
              <a:t> </a:t>
            </a:r>
            <a:r>
              <a:rPr lang="fr-FR" sz="1600" dirty="0"/>
              <a:t>;</a:t>
            </a:r>
          </a:p>
          <a:p>
            <a:pPr lvl="1" algn="just">
              <a:lnSpc>
                <a:spcPct val="150000"/>
              </a:lnSpc>
              <a:buClr>
                <a:schemeClr val="accent1"/>
              </a:buClr>
              <a:buFont typeface="Wingdings" panose="05000000000000000000" pitchFamily="2" charset="2"/>
              <a:buChar char="Ø"/>
            </a:pPr>
            <a:r>
              <a:rPr lang="fr-FR" sz="1600" dirty="0"/>
              <a:t>l'identifiant : </a:t>
            </a:r>
            <a:r>
              <a:rPr lang="fr-FR" sz="1600" dirty="0">
                <a:solidFill>
                  <a:schemeClr val="accent1"/>
                </a:solidFill>
              </a:rPr>
              <a:t>root</a:t>
            </a:r>
            <a:r>
              <a:rPr lang="fr-FR" sz="1600" dirty="0"/>
              <a:t> ;</a:t>
            </a:r>
          </a:p>
          <a:p>
            <a:pPr lvl="1" algn="just">
              <a:lnSpc>
                <a:spcPct val="150000"/>
              </a:lnSpc>
              <a:buClr>
                <a:schemeClr val="accent1"/>
              </a:buClr>
              <a:buFont typeface="Wingdings" panose="05000000000000000000" pitchFamily="2" charset="2"/>
              <a:buChar char="Ø"/>
            </a:pPr>
            <a:r>
              <a:rPr lang="fr-FR" sz="1600" dirty="0"/>
              <a:t>le mot de passe </a:t>
            </a:r>
            <a:r>
              <a:rPr lang="fr-FR" sz="1600" dirty="0">
                <a:solidFill>
                  <a:schemeClr val="accent1"/>
                </a:solidFill>
              </a:rPr>
              <a:t>vide</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24</a:t>
            </a:fld>
            <a:endParaRPr lang="en-US" dirty="0"/>
          </a:p>
        </p:txBody>
      </p:sp>
      <p:pic>
        <p:nvPicPr>
          <p:cNvPr id="4" name="Image 3">
            <a:extLst>
              <a:ext uri="{FF2B5EF4-FFF2-40B4-BE49-F238E27FC236}">
                <a16:creationId xmlns:a16="http://schemas.microsoft.com/office/drawing/2014/main" id="{B21430D6-55F9-444D-4927-C893C39FF05F}"/>
              </a:ext>
            </a:extLst>
          </p:cNvPr>
          <p:cNvPicPr>
            <a:picLocks noChangeAspect="1"/>
          </p:cNvPicPr>
          <p:nvPr/>
        </p:nvPicPr>
        <p:blipFill>
          <a:blip r:embed="rId2"/>
          <a:stretch>
            <a:fillRect/>
          </a:stretch>
        </p:blipFill>
        <p:spPr>
          <a:xfrm>
            <a:off x="2907323" y="4135265"/>
            <a:ext cx="7314148" cy="2046899"/>
          </a:xfrm>
          <a:prstGeom prst="rect">
            <a:avLst/>
          </a:prstGeom>
        </p:spPr>
      </p:pic>
    </p:spTree>
    <p:extLst>
      <p:ext uri="{BB962C8B-B14F-4D97-AF65-F5344CB8AC3E}">
        <p14:creationId xmlns:p14="http://schemas.microsoft.com/office/powerpoint/2010/main" val="1882021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25</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En cas d'erreur, </a:t>
            </a:r>
            <a:r>
              <a:rPr lang="fr-FR" sz="2000" dirty="0">
                <a:solidFill>
                  <a:schemeClr val="accent1"/>
                </a:solidFill>
              </a:rPr>
              <a:t>PDO</a:t>
            </a:r>
            <a:r>
              <a:rPr lang="fr-FR" sz="2000" dirty="0"/>
              <a:t> renvoie ce qu'on appelle une </a:t>
            </a:r>
            <a:r>
              <a:rPr lang="fr-FR" sz="2000" dirty="0">
                <a:solidFill>
                  <a:srgbClr val="FF0000"/>
                </a:solidFill>
              </a:rPr>
              <a:t>exception</a:t>
            </a:r>
            <a:r>
              <a:rPr lang="fr-FR" sz="2000" dirty="0"/>
              <a:t>, qui permet de « capturer » </a:t>
            </a:r>
            <a:r>
              <a:rPr lang="fr-FR" sz="2000" dirty="0">
                <a:solidFill>
                  <a:srgbClr val="FF0000"/>
                </a:solidFill>
              </a:rPr>
              <a:t>l'erreur</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r>
              <a:rPr lang="fr-FR" sz="2000" dirty="0"/>
              <a:t>Voilà encore un code un peu nouveau pour nous :</a:t>
            </a:r>
          </a:p>
          <a:p>
            <a:pPr lvl="1" algn="just">
              <a:lnSpc>
                <a:spcPct val="150000"/>
              </a:lnSpc>
              <a:buClr>
                <a:schemeClr val="accent1"/>
              </a:buClr>
              <a:buFont typeface="Wingdings" panose="05000000000000000000" pitchFamily="2" charset="2"/>
              <a:buChar char="Ø"/>
            </a:pPr>
            <a:r>
              <a:rPr lang="fr-FR" sz="1600" dirty="0"/>
              <a:t>S'il y a </a:t>
            </a:r>
            <a:r>
              <a:rPr lang="fr-FR" sz="1600" dirty="0">
                <a:solidFill>
                  <a:srgbClr val="FF0000"/>
                </a:solidFill>
              </a:rPr>
              <a:t>une</a:t>
            </a:r>
            <a:r>
              <a:rPr lang="fr-FR" sz="1600" dirty="0"/>
              <a:t> </a:t>
            </a:r>
            <a:r>
              <a:rPr lang="fr-FR" sz="1600" dirty="0">
                <a:solidFill>
                  <a:srgbClr val="FF0000"/>
                </a:solidFill>
              </a:rPr>
              <a:t>erreur</a:t>
            </a:r>
            <a:r>
              <a:rPr lang="fr-FR" sz="1600" dirty="0"/>
              <a:t>, il rentre dans le bloc catch et fait ce qu'on lui demande (ici, on arrête l'exécution de la page en affichant un message décrivant l'erreur).</a:t>
            </a:r>
          </a:p>
          <a:p>
            <a:pPr lvl="1" algn="just">
              <a:lnSpc>
                <a:spcPct val="150000"/>
              </a:lnSpc>
              <a:buClr>
                <a:schemeClr val="accent1"/>
              </a:buClr>
              <a:buFont typeface="Wingdings" panose="05000000000000000000" pitchFamily="2" charset="2"/>
              <a:buChar char="Ø"/>
            </a:pPr>
            <a:r>
              <a:rPr lang="fr-FR" sz="1600" dirty="0"/>
              <a:t>Si au contraire </a:t>
            </a:r>
            <a:r>
              <a:rPr lang="fr-FR" sz="1600" dirty="0">
                <a:solidFill>
                  <a:schemeClr val="accent1"/>
                </a:solidFill>
              </a:rPr>
              <a:t>tout se passe bien</a:t>
            </a:r>
            <a:r>
              <a:rPr lang="fr-FR" sz="1600" dirty="0"/>
              <a:t>, PHP poursuit l'exécution du code et ne lit pas ce qu'il y a dans le bloc catch . </a:t>
            </a:r>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25</a:t>
            </a:fld>
            <a:endParaRPr lang="en-US" dirty="0"/>
          </a:p>
        </p:txBody>
      </p:sp>
      <p:pic>
        <p:nvPicPr>
          <p:cNvPr id="6" name="Image 5">
            <a:extLst>
              <a:ext uri="{FF2B5EF4-FFF2-40B4-BE49-F238E27FC236}">
                <a16:creationId xmlns:a16="http://schemas.microsoft.com/office/drawing/2014/main" id="{D6F65578-FCE0-8568-C339-115152369238}"/>
              </a:ext>
            </a:extLst>
          </p:cNvPr>
          <p:cNvPicPr>
            <a:picLocks noChangeAspect="1"/>
          </p:cNvPicPr>
          <p:nvPr/>
        </p:nvPicPr>
        <p:blipFill>
          <a:blip r:embed="rId2"/>
          <a:stretch>
            <a:fillRect/>
          </a:stretch>
        </p:blipFill>
        <p:spPr>
          <a:xfrm>
            <a:off x="2337737" y="1719891"/>
            <a:ext cx="7796863" cy="2339059"/>
          </a:xfrm>
          <a:prstGeom prst="rect">
            <a:avLst/>
          </a:prstGeom>
        </p:spPr>
      </p:pic>
    </p:spTree>
    <p:extLst>
      <p:ext uri="{BB962C8B-B14F-4D97-AF65-F5344CB8AC3E}">
        <p14:creationId xmlns:p14="http://schemas.microsoft.com/office/powerpoint/2010/main" val="1134612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26</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 Pour </a:t>
            </a:r>
            <a:r>
              <a:rPr lang="fr-FR" sz="2000" dirty="0">
                <a:solidFill>
                  <a:srgbClr val="FF0000"/>
                </a:solidFill>
              </a:rPr>
              <a:t>afficher des détails sur l'erreur </a:t>
            </a:r>
            <a:r>
              <a:rPr lang="fr-FR" sz="2000" dirty="0"/>
              <a:t>d’une requête SQL mal écrit, il faut activer les erreurs lors de la connexion à la base de données via PDO:</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r>
              <a:rPr lang="fr-FR" sz="2000" dirty="0"/>
              <a:t> Désormais, toutes les requêtes SQL qui comportent des erreurs les afficheront avec un message beaucoup plus clair.</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26</a:t>
            </a:fld>
            <a:endParaRPr lang="en-US" dirty="0"/>
          </a:p>
        </p:txBody>
      </p:sp>
      <p:pic>
        <p:nvPicPr>
          <p:cNvPr id="12" name="Image 11">
            <a:extLst>
              <a:ext uri="{FF2B5EF4-FFF2-40B4-BE49-F238E27FC236}">
                <a16:creationId xmlns:a16="http://schemas.microsoft.com/office/drawing/2014/main" id="{2CDEAE1E-FAC6-D15B-8845-DDF2BE334CC1}"/>
              </a:ext>
            </a:extLst>
          </p:cNvPr>
          <p:cNvPicPr>
            <a:picLocks noChangeAspect="1"/>
          </p:cNvPicPr>
          <p:nvPr/>
        </p:nvPicPr>
        <p:blipFill>
          <a:blip r:embed="rId2"/>
          <a:stretch>
            <a:fillRect/>
          </a:stretch>
        </p:blipFill>
        <p:spPr>
          <a:xfrm>
            <a:off x="2370117" y="2350917"/>
            <a:ext cx="7287642" cy="2505425"/>
          </a:xfrm>
          <a:prstGeom prst="rect">
            <a:avLst/>
          </a:prstGeom>
        </p:spPr>
      </p:pic>
    </p:spTree>
    <p:extLst>
      <p:ext uri="{BB962C8B-B14F-4D97-AF65-F5344CB8AC3E}">
        <p14:creationId xmlns:p14="http://schemas.microsoft.com/office/powerpoint/2010/main" val="13326633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27</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Nous allons apprendre à </a:t>
            </a:r>
            <a:r>
              <a:rPr lang="fr-FR" sz="2000" dirty="0">
                <a:solidFill>
                  <a:srgbClr val="FF0000"/>
                </a:solidFill>
              </a:rPr>
              <a:t>lire</a:t>
            </a:r>
            <a:r>
              <a:rPr lang="fr-FR" sz="2000" dirty="0"/>
              <a:t> </a:t>
            </a:r>
            <a:r>
              <a:rPr lang="fr-FR" sz="2000" dirty="0">
                <a:solidFill>
                  <a:schemeClr val="accent1"/>
                </a:solidFill>
              </a:rPr>
              <a:t>des informations dans la base de données</a:t>
            </a:r>
            <a:r>
              <a:rPr lang="fr-FR" sz="2000" dirty="0"/>
              <a:t>, L'objectif consiste à récupérer la liste des recettes qui sont maintenant stockées dans votre base de données.</a:t>
            </a:r>
          </a:p>
          <a:p>
            <a:pPr algn="just">
              <a:lnSpc>
                <a:spcPct val="150000"/>
              </a:lnSpc>
              <a:buClr>
                <a:schemeClr val="accent1"/>
              </a:buClr>
              <a:buFont typeface="Wingdings" panose="05000000000000000000" pitchFamily="2" charset="2"/>
              <a:buChar char="Ø"/>
            </a:pPr>
            <a:r>
              <a:rPr lang="fr-FR" sz="2000" dirty="0"/>
              <a:t>Effectuons la requête  à l'aide de l'objet PDO :</a:t>
            </a: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r>
              <a:rPr lang="fr-FR" sz="2000" dirty="0">
                <a:solidFill>
                  <a:srgbClr val="FF0000"/>
                </a:solidFill>
              </a:rPr>
              <a:t>$recipesStatement </a:t>
            </a:r>
            <a:r>
              <a:rPr lang="fr-FR" sz="2000" dirty="0"/>
              <a:t>est un objet de type </a:t>
            </a:r>
            <a:r>
              <a:rPr lang="fr-FR" sz="2000" dirty="0">
                <a:solidFill>
                  <a:srgbClr val="FF0000"/>
                </a:solidFill>
              </a:rPr>
              <a:t>PDOStatement</a:t>
            </a:r>
            <a:r>
              <a:rPr lang="fr-FR" sz="2000" dirty="0"/>
              <a:t>. Cet objet va contenir </a:t>
            </a:r>
            <a:r>
              <a:rPr lang="fr-FR" sz="2000" dirty="0">
                <a:solidFill>
                  <a:schemeClr val="accent1"/>
                </a:solidFill>
              </a:rPr>
              <a:t>la requête SQL que nous devons exécuter</a:t>
            </a:r>
            <a:r>
              <a:rPr lang="fr-FR" sz="2000" dirty="0"/>
              <a:t>, et par la suite, les informations récupérées en base de données.</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27</a:t>
            </a:fld>
            <a:endParaRPr lang="en-US" dirty="0"/>
          </a:p>
        </p:txBody>
      </p:sp>
      <p:pic>
        <p:nvPicPr>
          <p:cNvPr id="4" name="Image 3">
            <a:extLst>
              <a:ext uri="{FF2B5EF4-FFF2-40B4-BE49-F238E27FC236}">
                <a16:creationId xmlns:a16="http://schemas.microsoft.com/office/drawing/2014/main" id="{4D63F152-2597-51FD-6CDA-EEFD5794A07A}"/>
              </a:ext>
            </a:extLst>
          </p:cNvPr>
          <p:cNvPicPr>
            <a:picLocks noChangeAspect="1"/>
          </p:cNvPicPr>
          <p:nvPr/>
        </p:nvPicPr>
        <p:blipFill>
          <a:blip r:embed="rId2"/>
          <a:stretch>
            <a:fillRect/>
          </a:stretch>
        </p:blipFill>
        <p:spPr>
          <a:xfrm>
            <a:off x="2557542" y="2828804"/>
            <a:ext cx="7230484" cy="1009791"/>
          </a:xfrm>
          <a:prstGeom prst="rect">
            <a:avLst/>
          </a:prstGeom>
        </p:spPr>
      </p:pic>
    </p:spTree>
    <p:extLst>
      <p:ext uri="{BB962C8B-B14F-4D97-AF65-F5344CB8AC3E}">
        <p14:creationId xmlns:p14="http://schemas.microsoft.com/office/powerpoint/2010/main" val="162771044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28</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Pour </a:t>
            </a:r>
            <a:r>
              <a:rPr lang="fr-FR" sz="2000" dirty="0">
                <a:solidFill>
                  <a:srgbClr val="FF0000"/>
                </a:solidFill>
              </a:rPr>
              <a:t>récupérer les données</a:t>
            </a:r>
            <a:r>
              <a:rPr lang="fr-FR" sz="2000" dirty="0"/>
              <a:t>, nous demandons à l’objet </a:t>
            </a:r>
            <a:r>
              <a:rPr lang="fr-FR" sz="2000" dirty="0">
                <a:solidFill>
                  <a:srgbClr val="FF0000"/>
                </a:solidFill>
              </a:rPr>
              <a:t>$recipesStatement</a:t>
            </a:r>
            <a:r>
              <a:rPr lang="fr-FR" sz="2000" dirty="0"/>
              <a:t> </a:t>
            </a:r>
            <a:r>
              <a:rPr lang="fr-FR" sz="2000" dirty="0">
                <a:solidFill>
                  <a:schemeClr val="accent1"/>
                </a:solidFill>
              </a:rPr>
              <a:t>d'exécuter la requête SQL </a:t>
            </a:r>
            <a:r>
              <a:rPr lang="fr-FR" sz="2000" dirty="0"/>
              <a:t>et de </a:t>
            </a:r>
            <a:r>
              <a:rPr lang="fr-FR" sz="2000" dirty="0">
                <a:solidFill>
                  <a:schemeClr val="accent1"/>
                </a:solidFill>
              </a:rPr>
              <a:t>récupérer toutes les données</a:t>
            </a:r>
            <a:r>
              <a:rPr lang="fr-FR" sz="2000" dirty="0"/>
              <a:t> dans un format "exploitable", c'est-à-dire sous forme d'un tableau PHP.</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r>
              <a:rPr lang="fr-FR" sz="2000" dirty="0"/>
              <a:t>"</a:t>
            </a:r>
            <a:r>
              <a:rPr lang="fr-FR" sz="2000" dirty="0">
                <a:solidFill>
                  <a:srgbClr val="FF0000"/>
                </a:solidFill>
              </a:rPr>
              <a:t>fetch</a:t>
            </a:r>
            <a:r>
              <a:rPr lang="fr-FR" sz="2000" dirty="0"/>
              <a:t>" en anglais signifie « </a:t>
            </a:r>
            <a:r>
              <a:rPr lang="fr-FR" sz="2000" dirty="0">
                <a:solidFill>
                  <a:schemeClr val="accent1"/>
                </a:solidFill>
              </a:rPr>
              <a:t>va chercher </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28</a:t>
            </a:fld>
            <a:endParaRPr lang="en-US" dirty="0"/>
          </a:p>
        </p:txBody>
      </p:sp>
      <p:pic>
        <p:nvPicPr>
          <p:cNvPr id="6" name="Image 5">
            <a:extLst>
              <a:ext uri="{FF2B5EF4-FFF2-40B4-BE49-F238E27FC236}">
                <a16:creationId xmlns:a16="http://schemas.microsoft.com/office/drawing/2014/main" id="{3B86922B-35B3-BE49-01D9-CAF5CEC18FAC}"/>
              </a:ext>
            </a:extLst>
          </p:cNvPr>
          <p:cNvPicPr>
            <a:picLocks noChangeAspect="1"/>
          </p:cNvPicPr>
          <p:nvPr/>
        </p:nvPicPr>
        <p:blipFill>
          <a:blip r:embed="rId2"/>
          <a:stretch>
            <a:fillRect/>
          </a:stretch>
        </p:blipFill>
        <p:spPr>
          <a:xfrm>
            <a:off x="3339294" y="2879388"/>
            <a:ext cx="5363323" cy="1333686"/>
          </a:xfrm>
          <a:prstGeom prst="rect">
            <a:avLst/>
          </a:prstGeom>
        </p:spPr>
      </p:pic>
    </p:spTree>
    <p:extLst>
      <p:ext uri="{BB962C8B-B14F-4D97-AF65-F5344CB8AC3E}">
        <p14:creationId xmlns:p14="http://schemas.microsoft.com/office/powerpoint/2010/main" val="998475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29</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29</a:t>
            </a:fld>
            <a:endParaRPr lang="en-US" dirty="0"/>
          </a:p>
        </p:txBody>
      </p:sp>
      <p:pic>
        <p:nvPicPr>
          <p:cNvPr id="15" name="Image 14">
            <a:extLst>
              <a:ext uri="{FF2B5EF4-FFF2-40B4-BE49-F238E27FC236}">
                <a16:creationId xmlns:a16="http://schemas.microsoft.com/office/drawing/2014/main" id="{BA8E134F-CCFD-9943-E902-CBEB84777F3D}"/>
              </a:ext>
            </a:extLst>
          </p:cNvPr>
          <p:cNvPicPr>
            <a:picLocks noChangeAspect="1"/>
          </p:cNvPicPr>
          <p:nvPr/>
        </p:nvPicPr>
        <p:blipFill>
          <a:blip r:embed="rId2"/>
          <a:stretch>
            <a:fillRect/>
          </a:stretch>
        </p:blipFill>
        <p:spPr>
          <a:xfrm>
            <a:off x="2148054" y="428261"/>
            <a:ext cx="8106906" cy="5753903"/>
          </a:xfrm>
          <a:prstGeom prst="rect">
            <a:avLst/>
          </a:prstGeom>
        </p:spPr>
      </p:pic>
    </p:spTree>
    <p:extLst>
      <p:ext uri="{BB962C8B-B14F-4D97-AF65-F5344CB8AC3E}">
        <p14:creationId xmlns:p14="http://schemas.microsoft.com/office/powerpoint/2010/main" val="560008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Passage de données (URL et formulaire)</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Il est possible </a:t>
            </a:r>
            <a:r>
              <a:rPr lang="fr-FR" sz="2000" dirty="0">
                <a:solidFill>
                  <a:schemeClr val="accent1"/>
                </a:solidFill>
              </a:rPr>
              <a:t>d’envoyer des informations </a:t>
            </a:r>
            <a:r>
              <a:rPr lang="fr-FR" sz="2000" dirty="0"/>
              <a:t>lors d’une requête à un serveur:</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r>
              <a:rPr lang="fr-FR" sz="2000" dirty="0"/>
              <a:t> Le point d'interrogation sépare le nom de la page PHP des </a:t>
            </a:r>
            <a:r>
              <a:rPr lang="fr-FR" sz="2000" dirty="0">
                <a:solidFill>
                  <a:srgbClr val="FF0000"/>
                </a:solidFill>
              </a:rPr>
              <a:t>paramètres</a:t>
            </a:r>
            <a:r>
              <a:rPr lang="fr-FR" sz="2000" dirty="0"/>
              <a:t>. Celle-ci peut récupérer ces informations dans des </a:t>
            </a:r>
            <a:r>
              <a:rPr lang="fr-FR" sz="2000" dirty="0">
                <a:solidFill>
                  <a:srgbClr val="FF0000"/>
                </a:solidFill>
              </a:rPr>
              <a:t>variables</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a:t>
            </a:fld>
            <a:endParaRPr lang="en-US" dirty="0"/>
          </a:p>
        </p:txBody>
      </p:sp>
      <p:pic>
        <p:nvPicPr>
          <p:cNvPr id="4" name="Image 3">
            <a:extLst>
              <a:ext uri="{FF2B5EF4-FFF2-40B4-BE49-F238E27FC236}">
                <a16:creationId xmlns:a16="http://schemas.microsoft.com/office/drawing/2014/main" id="{7225B629-B554-497E-8B82-3CCC66025F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5354" y="1706511"/>
            <a:ext cx="8280280" cy="2898098"/>
          </a:xfrm>
          <a:prstGeom prst="rect">
            <a:avLst/>
          </a:prstGeom>
        </p:spPr>
      </p:pic>
    </p:spTree>
    <p:extLst>
      <p:ext uri="{BB962C8B-B14F-4D97-AF65-F5344CB8AC3E}">
        <p14:creationId xmlns:p14="http://schemas.microsoft.com/office/powerpoint/2010/main" val="14898084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30</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On peut récupérer l’enregistrement courant dans différents formats:</a:t>
            </a:r>
          </a:p>
          <a:p>
            <a:pPr lvl="1" algn="just">
              <a:lnSpc>
                <a:spcPct val="150000"/>
              </a:lnSpc>
              <a:buClr>
                <a:schemeClr val="accent1"/>
              </a:buClr>
              <a:buFont typeface="Wingdings" panose="05000000000000000000" pitchFamily="2" charset="2"/>
              <a:buChar char="Ø"/>
            </a:pPr>
            <a:r>
              <a:rPr lang="fr-FR" sz="2000" dirty="0"/>
              <a:t>Tableau associatif : </a:t>
            </a:r>
            <a:r>
              <a:rPr lang="fr-FR" sz="2000" dirty="0">
                <a:solidFill>
                  <a:schemeClr val="accent1"/>
                </a:solidFill>
              </a:rPr>
              <a:t>PDO::FETCH_ASSOC</a:t>
            </a:r>
          </a:p>
          <a:p>
            <a:pPr lvl="1" algn="just">
              <a:lnSpc>
                <a:spcPct val="150000"/>
              </a:lnSpc>
              <a:buClr>
                <a:schemeClr val="accent1"/>
              </a:buClr>
              <a:buFont typeface="Wingdings" panose="05000000000000000000" pitchFamily="2" charset="2"/>
              <a:buChar char="Ø"/>
            </a:pPr>
            <a:r>
              <a:rPr lang="pt-BR" sz="2000" dirty="0"/>
              <a:t>Tableau indexé : </a:t>
            </a:r>
            <a:r>
              <a:rPr lang="pt-BR" sz="2000" dirty="0">
                <a:solidFill>
                  <a:schemeClr val="accent1"/>
                </a:solidFill>
              </a:rPr>
              <a:t>PDO::FETCH_NUM</a:t>
            </a:r>
          </a:p>
          <a:p>
            <a:pPr lvl="1" algn="just">
              <a:lnSpc>
                <a:spcPct val="150000"/>
              </a:lnSpc>
              <a:buClr>
                <a:schemeClr val="accent1"/>
              </a:buClr>
              <a:buFont typeface="Wingdings" panose="05000000000000000000" pitchFamily="2" charset="2"/>
              <a:buChar char="Ø"/>
            </a:pPr>
            <a:r>
              <a:rPr lang="fr-FR" sz="2000" dirty="0"/>
              <a:t>Les deux à la fois : </a:t>
            </a:r>
            <a:r>
              <a:rPr lang="fr-FR" sz="2000" dirty="0">
                <a:solidFill>
                  <a:schemeClr val="accent1"/>
                </a:solidFill>
              </a:rPr>
              <a:t>PDO::FETCH_BOTH</a:t>
            </a:r>
            <a:r>
              <a:rPr lang="fr-FR" sz="2000" dirty="0"/>
              <a:t> (par défaut)</a:t>
            </a:r>
          </a:p>
          <a:p>
            <a:pPr lvl="1" algn="just">
              <a:lnSpc>
                <a:spcPct val="150000"/>
              </a:lnSpc>
              <a:buClr>
                <a:schemeClr val="accent1"/>
              </a:buClr>
              <a:buFont typeface="Wingdings" panose="05000000000000000000" pitchFamily="2" charset="2"/>
              <a:buChar char="Ø"/>
            </a:pPr>
            <a:r>
              <a:rPr lang="fr-FR" sz="2000" dirty="0"/>
              <a:t>Objet : PDO::</a:t>
            </a:r>
            <a:r>
              <a:rPr lang="fr-FR" sz="2000" dirty="0">
                <a:solidFill>
                  <a:schemeClr val="accent1"/>
                </a:solidFill>
              </a:rPr>
              <a:t>FETCH_OBJ</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30</a:t>
            </a:fld>
            <a:endParaRPr lang="en-US" dirty="0"/>
          </a:p>
        </p:txBody>
      </p:sp>
      <p:pic>
        <p:nvPicPr>
          <p:cNvPr id="4" name="Image 3">
            <a:extLst>
              <a:ext uri="{FF2B5EF4-FFF2-40B4-BE49-F238E27FC236}">
                <a16:creationId xmlns:a16="http://schemas.microsoft.com/office/drawing/2014/main" id="{FD4ADA91-188C-2C63-56D3-02F7F5069F8A}"/>
              </a:ext>
            </a:extLst>
          </p:cNvPr>
          <p:cNvPicPr>
            <a:picLocks noChangeAspect="1"/>
          </p:cNvPicPr>
          <p:nvPr/>
        </p:nvPicPr>
        <p:blipFill>
          <a:blip r:embed="rId2"/>
          <a:stretch>
            <a:fillRect/>
          </a:stretch>
        </p:blipFill>
        <p:spPr>
          <a:xfrm>
            <a:off x="2631527" y="4114736"/>
            <a:ext cx="7421011" cy="1590897"/>
          </a:xfrm>
          <a:prstGeom prst="rect">
            <a:avLst/>
          </a:prstGeom>
        </p:spPr>
      </p:pic>
    </p:spTree>
    <p:extLst>
      <p:ext uri="{BB962C8B-B14F-4D97-AF65-F5344CB8AC3E}">
        <p14:creationId xmlns:p14="http://schemas.microsoft.com/office/powerpoint/2010/main" val="12778630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31</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Il est possible de filtrer et trier les données en modifiant la requête SQL.</a:t>
            </a:r>
          </a:p>
          <a:p>
            <a:pPr algn="just">
              <a:lnSpc>
                <a:spcPct val="150000"/>
              </a:lnSpc>
              <a:buClr>
                <a:schemeClr val="accent1"/>
              </a:buClr>
              <a:buFont typeface="Wingdings" panose="05000000000000000000" pitchFamily="2" charset="2"/>
              <a:buChar char="Ø"/>
            </a:pPr>
            <a:r>
              <a:rPr lang="fr-FR" sz="2000" dirty="0"/>
              <a:t>On souhaite récupérer les recettes avec le champ </a:t>
            </a:r>
            <a:r>
              <a:rPr lang="fr-FR" sz="2000" dirty="0">
                <a:solidFill>
                  <a:srgbClr val="FF0000"/>
                </a:solidFill>
              </a:rPr>
              <a:t>is_enabled </a:t>
            </a:r>
            <a:r>
              <a:rPr lang="fr-FR" sz="2000" dirty="0"/>
              <a:t>à  </a:t>
            </a:r>
            <a:r>
              <a:rPr lang="fr-FR" sz="2000" dirty="0">
                <a:solidFill>
                  <a:srgbClr val="FF0000"/>
                </a:solidFill>
              </a:rPr>
              <a:t>TRUE</a:t>
            </a:r>
            <a:r>
              <a:rPr lang="fr-FR" sz="2000" dirty="0"/>
              <a:t>, alors la requête au début sera la même qu'avant, mais vous rajouterez  à la fin WHERE </a:t>
            </a:r>
            <a:r>
              <a:rPr lang="fr-FR" sz="2000" dirty="0">
                <a:solidFill>
                  <a:srgbClr val="FF0000"/>
                </a:solidFill>
              </a:rPr>
              <a:t>is_enabled = TRUE</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31</a:t>
            </a:fld>
            <a:endParaRPr lang="en-US" dirty="0"/>
          </a:p>
        </p:txBody>
      </p:sp>
      <p:pic>
        <p:nvPicPr>
          <p:cNvPr id="4" name="Image 3">
            <a:extLst>
              <a:ext uri="{FF2B5EF4-FFF2-40B4-BE49-F238E27FC236}">
                <a16:creationId xmlns:a16="http://schemas.microsoft.com/office/drawing/2014/main" id="{444C1422-A58F-960A-D8E8-13E47A4A5D0A}"/>
              </a:ext>
            </a:extLst>
          </p:cNvPr>
          <p:cNvPicPr>
            <a:picLocks noChangeAspect="1"/>
          </p:cNvPicPr>
          <p:nvPr/>
        </p:nvPicPr>
        <p:blipFill>
          <a:blip r:embed="rId2"/>
          <a:stretch>
            <a:fillRect/>
          </a:stretch>
        </p:blipFill>
        <p:spPr>
          <a:xfrm>
            <a:off x="2375968" y="3125982"/>
            <a:ext cx="7440063" cy="666843"/>
          </a:xfrm>
          <a:prstGeom prst="rect">
            <a:avLst/>
          </a:prstGeom>
        </p:spPr>
      </p:pic>
    </p:spTree>
    <p:extLst>
      <p:ext uri="{BB962C8B-B14F-4D97-AF65-F5344CB8AC3E}">
        <p14:creationId xmlns:p14="http://schemas.microsoft.com/office/powerpoint/2010/main" val="3841960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32</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Les </a:t>
            </a:r>
            <a:r>
              <a:rPr lang="fr-FR" sz="2000" dirty="0">
                <a:solidFill>
                  <a:srgbClr val="FF0000"/>
                </a:solidFill>
              </a:rPr>
              <a:t>marqueurs</a:t>
            </a:r>
            <a:r>
              <a:rPr lang="fr-FR" sz="2000" dirty="0"/>
              <a:t> sont des identifiants reconnus par PDO pour être remplacés lors de la préparation de la requête par les variables PHP :</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32</a:t>
            </a:fld>
            <a:endParaRPr lang="en-US" dirty="0"/>
          </a:p>
        </p:txBody>
      </p:sp>
      <p:pic>
        <p:nvPicPr>
          <p:cNvPr id="11" name="Image 10">
            <a:extLst>
              <a:ext uri="{FF2B5EF4-FFF2-40B4-BE49-F238E27FC236}">
                <a16:creationId xmlns:a16="http://schemas.microsoft.com/office/drawing/2014/main" id="{CA7E8B26-6658-907C-1833-84810D17E6CB}"/>
              </a:ext>
            </a:extLst>
          </p:cNvPr>
          <p:cNvPicPr>
            <a:picLocks noChangeAspect="1"/>
          </p:cNvPicPr>
          <p:nvPr/>
        </p:nvPicPr>
        <p:blipFill>
          <a:blip r:embed="rId2"/>
          <a:stretch>
            <a:fillRect/>
          </a:stretch>
        </p:blipFill>
        <p:spPr>
          <a:xfrm>
            <a:off x="1588958" y="2301977"/>
            <a:ext cx="8849960" cy="2667372"/>
          </a:xfrm>
          <a:prstGeom prst="rect">
            <a:avLst/>
          </a:prstGeom>
        </p:spPr>
      </p:pic>
      <p:sp>
        <p:nvSpPr>
          <p:cNvPr id="12" name="Rectangle : coins arrondis 11">
            <a:extLst>
              <a:ext uri="{FF2B5EF4-FFF2-40B4-BE49-F238E27FC236}">
                <a16:creationId xmlns:a16="http://schemas.microsoft.com/office/drawing/2014/main" id="{1012A951-D02F-2D3B-6B54-1472C24B8BE4}"/>
              </a:ext>
            </a:extLst>
          </p:cNvPr>
          <p:cNvSpPr/>
          <p:nvPr/>
        </p:nvSpPr>
        <p:spPr>
          <a:xfrm>
            <a:off x="1588958" y="5275385"/>
            <a:ext cx="8849961" cy="747297"/>
          </a:xfrm>
          <a:prstGeom prst="roundRect">
            <a:avLst/>
          </a:prstGeom>
          <a:solidFill>
            <a:srgbClr val="F9D2D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000" dirty="0">
                <a:solidFill>
                  <a:schemeClr val="tx1"/>
                </a:solidFill>
              </a:rPr>
              <a:t>On ne concatène </a:t>
            </a:r>
            <a:r>
              <a:rPr lang="fr-FR" sz="2000" b="1" dirty="0">
                <a:solidFill>
                  <a:schemeClr val="tx1"/>
                </a:solidFill>
              </a:rPr>
              <a:t>JAMAIS</a:t>
            </a:r>
            <a:r>
              <a:rPr lang="fr-FR" sz="2000" dirty="0">
                <a:solidFill>
                  <a:schemeClr val="tx1"/>
                </a:solidFill>
              </a:rPr>
              <a:t> une requête SQL pour passer des variables, au risque de créer des </a:t>
            </a:r>
            <a:r>
              <a:rPr lang="fr-FR" sz="2000" dirty="0">
                <a:solidFill>
                  <a:srgbClr val="FF0000"/>
                </a:solidFill>
              </a:rPr>
              <a:t>injections SQL </a:t>
            </a:r>
            <a:r>
              <a:rPr lang="fr-FR" sz="2000" dirty="0">
                <a:solidFill>
                  <a:schemeClr val="tx1"/>
                </a:solidFill>
              </a:rPr>
              <a:t>! </a:t>
            </a:r>
            <a:endParaRPr lang="en-US" sz="2000" dirty="0">
              <a:solidFill>
                <a:schemeClr val="tx1"/>
              </a:solidFill>
            </a:endParaRPr>
          </a:p>
        </p:txBody>
      </p:sp>
    </p:spTree>
    <p:extLst>
      <p:ext uri="{BB962C8B-B14F-4D97-AF65-F5344CB8AC3E}">
        <p14:creationId xmlns:p14="http://schemas.microsoft.com/office/powerpoint/2010/main" val="6341161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Interaction avec la base de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33</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On peut utiliser </a:t>
            </a:r>
            <a:r>
              <a:rPr lang="fr-FR" sz="2000" dirty="0">
                <a:solidFill>
                  <a:srgbClr val="FF0000"/>
                </a:solidFill>
              </a:rPr>
              <a:t>?</a:t>
            </a:r>
            <a:r>
              <a:rPr lang="fr-FR" sz="2000" dirty="0"/>
              <a:t> pour la remplacer lors de la préparation de la requête par les variables en respectant l’ordre:</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33</a:t>
            </a:fld>
            <a:endParaRPr lang="en-US" dirty="0"/>
          </a:p>
        </p:txBody>
      </p:sp>
      <p:pic>
        <p:nvPicPr>
          <p:cNvPr id="4" name="Image 3">
            <a:extLst>
              <a:ext uri="{FF2B5EF4-FFF2-40B4-BE49-F238E27FC236}">
                <a16:creationId xmlns:a16="http://schemas.microsoft.com/office/drawing/2014/main" id="{715BDA88-2944-BD03-F16B-EB05BCD1A07B}"/>
              </a:ext>
            </a:extLst>
          </p:cNvPr>
          <p:cNvPicPr>
            <a:picLocks noChangeAspect="1"/>
          </p:cNvPicPr>
          <p:nvPr/>
        </p:nvPicPr>
        <p:blipFill>
          <a:blip r:embed="rId2"/>
          <a:stretch>
            <a:fillRect/>
          </a:stretch>
        </p:blipFill>
        <p:spPr>
          <a:xfrm>
            <a:off x="1723415" y="2477930"/>
            <a:ext cx="8745170" cy="2210108"/>
          </a:xfrm>
          <a:prstGeom prst="rect">
            <a:avLst/>
          </a:prstGeom>
        </p:spPr>
      </p:pic>
    </p:spTree>
    <p:extLst>
      <p:ext uri="{BB962C8B-B14F-4D97-AF65-F5344CB8AC3E}">
        <p14:creationId xmlns:p14="http://schemas.microsoft.com/office/powerpoint/2010/main" val="1655614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Traitement avancé des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34</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 Pour </a:t>
            </a:r>
            <a:r>
              <a:rPr lang="fr-FR" sz="2000" dirty="0">
                <a:solidFill>
                  <a:schemeClr val="accent1"/>
                </a:solidFill>
              </a:rPr>
              <a:t>ajouter une entrée</a:t>
            </a:r>
            <a:r>
              <a:rPr lang="fr-FR" sz="2000" dirty="0"/>
              <a:t>, vous aurez besoin de connaître la requête SQL. En voici une par exemple qui ajoute une recette :</a:t>
            </a:r>
          </a:p>
          <a:p>
            <a:pPr lvl="1" algn="just">
              <a:lnSpc>
                <a:spcPct val="150000"/>
              </a:lnSpc>
              <a:buClr>
                <a:schemeClr val="accent1"/>
              </a:buClr>
              <a:buFont typeface="Wingdings" panose="05000000000000000000" pitchFamily="2" charset="2"/>
              <a:buChar char="Ø"/>
            </a:pPr>
            <a:r>
              <a:rPr lang="fr-FR" sz="1600" dirty="0"/>
              <a:t>D'abord, on commence par les mots-clés </a:t>
            </a:r>
            <a:r>
              <a:rPr lang="fr-FR" sz="1600" dirty="0">
                <a:solidFill>
                  <a:srgbClr val="FF0000"/>
                </a:solidFill>
              </a:rPr>
              <a:t>INSERT INTO  </a:t>
            </a:r>
            <a:r>
              <a:rPr lang="fr-FR" sz="1600" dirty="0"/>
              <a:t>qui indiquent que nous voulons insérer une entrée.</a:t>
            </a:r>
          </a:p>
          <a:p>
            <a:pPr lvl="1" algn="just">
              <a:lnSpc>
                <a:spcPct val="150000"/>
              </a:lnSpc>
              <a:buClr>
                <a:schemeClr val="accent1"/>
              </a:buClr>
              <a:buFont typeface="Wingdings" panose="05000000000000000000" pitchFamily="2" charset="2"/>
              <a:buChar char="Ø"/>
            </a:pPr>
            <a:r>
              <a:rPr lang="fr-FR" sz="1600" dirty="0"/>
              <a:t>Préciser ensuite </a:t>
            </a:r>
            <a:r>
              <a:rPr lang="fr-FR" sz="1600" dirty="0">
                <a:solidFill>
                  <a:srgbClr val="FF0000"/>
                </a:solidFill>
              </a:rPr>
              <a:t>le nom de la table </a:t>
            </a:r>
            <a:r>
              <a:rPr lang="fr-FR" sz="1600" dirty="0"/>
              <a:t>(ici </a:t>
            </a:r>
            <a:r>
              <a:rPr lang="fr-FR" sz="1600" dirty="0">
                <a:solidFill>
                  <a:schemeClr val="accent1"/>
                </a:solidFill>
              </a:rPr>
              <a:t>recipes</a:t>
            </a:r>
            <a:r>
              <a:rPr lang="fr-FR" sz="1600" dirty="0"/>
              <a:t>), puis listez entre parenthèses les noms des champs dans lesquels nous souhaitons placer des informations.</a:t>
            </a:r>
          </a:p>
          <a:p>
            <a:pPr lvl="1" algn="just">
              <a:lnSpc>
                <a:spcPct val="150000"/>
              </a:lnSpc>
              <a:buClr>
                <a:schemeClr val="accent1"/>
              </a:buClr>
              <a:buFont typeface="Wingdings" panose="05000000000000000000" pitchFamily="2" charset="2"/>
              <a:buChar char="Ø"/>
            </a:pPr>
            <a:r>
              <a:rPr lang="fr-FR" sz="1600" dirty="0"/>
              <a:t>Enfin, écrire </a:t>
            </a:r>
            <a:r>
              <a:rPr lang="fr-FR" sz="1600" dirty="0">
                <a:solidFill>
                  <a:srgbClr val="FF0000"/>
                </a:solidFill>
              </a:rPr>
              <a:t>VALUES</a:t>
            </a:r>
            <a:r>
              <a:rPr lang="fr-FR" sz="1600" dirty="0"/>
              <a:t>  suivi des valeurs à insérer dans </a:t>
            </a:r>
            <a:r>
              <a:rPr lang="fr-FR" sz="1600" dirty="0">
                <a:solidFill>
                  <a:schemeClr val="accent1"/>
                </a:solidFill>
              </a:rPr>
              <a:t>le même ordre que les champs</a:t>
            </a:r>
            <a:r>
              <a:rPr lang="fr-FR" sz="16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34</a:t>
            </a:fld>
            <a:endParaRPr lang="en-US" dirty="0"/>
          </a:p>
        </p:txBody>
      </p:sp>
      <p:pic>
        <p:nvPicPr>
          <p:cNvPr id="4" name="Image 3">
            <a:extLst>
              <a:ext uri="{FF2B5EF4-FFF2-40B4-BE49-F238E27FC236}">
                <a16:creationId xmlns:a16="http://schemas.microsoft.com/office/drawing/2014/main" id="{A30C0582-C78F-3210-A2F6-A4F8B99FC6C6}"/>
              </a:ext>
            </a:extLst>
          </p:cNvPr>
          <p:cNvPicPr>
            <a:picLocks noChangeAspect="1"/>
          </p:cNvPicPr>
          <p:nvPr/>
        </p:nvPicPr>
        <p:blipFill>
          <a:blip r:embed="rId2"/>
          <a:stretch>
            <a:fillRect/>
          </a:stretch>
        </p:blipFill>
        <p:spPr>
          <a:xfrm>
            <a:off x="1514409" y="4406420"/>
            <a:ext cx="9316750" cy="1076475"/>
          </a:xfrm>
          <a:prstGeom prst="rect">
            <a:avLst/>
          </a:prstGeom>
        </p:spPr>
      </p:pic>
    </p:spTree>
    <p:extLst>
      <p:ext uri="{BB962C8B-B14F-4D97-AF65-F5344CB8AC3E}">
        <p14:creationId xmlns:p14="http://schemas.microsoft.com/office/powerpoint/2010/main" val="41458067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35</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35</a:t>
            </a:fld>
            <a:endParaRPr lang="en-US" dirty="0"/>
          </a:p>
        </p:txBody>
      </p:sp>
      <p:pic>
        <p:nvPicPr>
          <p:cNvPr id="18" name="Image 17">
            <a:extLst>
              <a:ext uri="{FF2B5EF4-FFF2-40B4-BE49-F238E27FC236}">
                <a16:creationId xmlns:a16="http://schemas.microsoft.com/office/drawing/2014/main" id="{016C9E82-B3CE-5F0A-E2AC-461A01D08E57}"/>
              </a:ext>
            </a:extLst>
          </p:cNvPr>
          <p:cNvPicPr>
            <a:picLocks noChangeAspect="1"/>
          </p:cNvPicPr>
          <p:nvPr/>
        </p:nvPicPr>
        <p:blipFill>
          <a:blip r:embed="rId2"/>
          <a:stretch>
            <a:fillRect/>
          </a:stretch>
        </p:blipFill>
        <p:spPr>
          <a:xfrm>
            <a:off x="1516381" y="285366"/>
            <a:ext cx="9440592" cy="5896798"/>
          </a:xfrm>
          <a:prstGeom prst="rect">
            <a:avLst/>
          </a:prstGeom>
        </p:spPr>
      </p:pic>
    </p:spTree>
    <p:extLst>
      <p:ext uri="{BB962C8B-B14F-4D97-AF65-F5344CB8AC3E}">
        <p14:creationId xmlns:p14="http://schemas.microsoft.com/office/powerpoint/2010/main" val="42944554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Traitement avancé des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36</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 Pour </a:t>
            </a:r>
            <a:r>
              <a:rPr lang="fr-FR" sz="2000" dirty="0">
                <a:solidFill>
                  <a:schemeClr val="accent1"/>
                </a:solidFill>
              </a:rPr>
              <a:t>modifier</a:t>
            </a:r>
            <a:r>
              <a:rPr lang="fr-FR" sz="2000" dirty="0"/>
              <a:t> une recette, nous aurons besoin de  </a:t>
            </a:r>
            <a:r>
              <a:rPr lang="fr-FR" sz="2000" dirty="0">
                <a:solidFill>
                  <a:srgbClr val="FF0000"/>
                </a:solidFill>
              </a:rPr>
              <a:t>UPDATE</a:t>
            </a:r>
            <a:r>
              <a:rPr lang="fr-FR" sz="2000" dirty="0"/>
              <a:t>  et  </a:t>
            </a:r>
            <a:r>
              <a:rPr lang="fr-FR" sz="2000" dirty="0">
                <a:solidFill>
                  <a:srgbClr val="FF0000"/>
                </a:solidFill>
              </a:rPr>
              <a:t>SET</a:t>
            </a:r>
            <a:r>
              <a:rPr lang="fr-FR" sz="2000" dirty="0"/>
              <a:t>  .</a:t>
            </a:r>
          </a:p>
          <a:p>
            <a:pPr lvl="1" algn="just">
              <a:lnSpc>
                <a:spcPct val="150000"/>
              </a:lnSpc>
              <a:buClr>
                <a:schemeClr val="accent1"/>
              </a:buClr>
              <a:buFont typeface="Wingdings" panose="05000000000000000000" pitchFamily="2" charset="2"/>
              <a:buChar char="Ø"/>
            </a:pPr>
            <a:r>
              <a:rPr lang="fr-FR" sz="1600" dirty="0"/>
              <a:t>Tout d'abord, le mot-clé </a:t>
            </a:r>
            <a:r>
              <a:rPr lang="fr-FR" sz="1600" dirty="0">
                <a:solidFill>
                  <a:srgbClr val="FF0000"/>
                </a:solidFill>
              </a:rPr>
              <a:t>UPDATE</a:t>
            </a:r>
            <a:r>
              <a:rPr lang="fr-FR" sz="1600" dirty="0"/>
              <a:t> permet de dire qu'on va modifier une entrée.</a:t>
            </a:r>
          </a:p>
          <a:p>
            <a:pPr lvl="1" algn="just">
              <a:lnSpc>
                <a:spcPct val="150000"/>
              </a:lnSpc>
              <a:buClr>
                <a:schemeClr val="accent1"/>
              </a:buClr>
              <a:buFont typeface="Wingdings" panose="05000000000000000000" pitchFamily="2" charset="2"/>
              <a:buChar char="Ø"/>
            </a:pPr>
            <a:r>
              <a:rPr lang="fr-FR" sz="1600" dirty="0"/>
              <a:t>Ensuite, le nom de la table ( </a:t>
            </a:r>
            <a:r>
              <a:rPr lang="fr-FR" sz="1600" dirty="0">
                <a:solidFill>
                  <a:srgbClr val="FF0000"/>
                </a:solidFill>
              </a:rPr>
              <a:t>recipes</a:t>
            </a:r>
            <a:r>
              <a:rPr lang="fr-FR" sz="1600" dirty="0"/>
              <a:t> ).</a:t>
            </a:r>
          </a:p>
          <a:p>
            <a:pPr lvl="1" algn="just">
              <a:lnSpc>
                <a:spcPct val="150000"/>
              </a:lnSpc>
              <a:buClr>
                <a:schemeClr val="accent1"/>
              </a:buClr>
              <a:buFont typeface="Wingdings" panose="05000000000000000000" pitchFamily="2" charset="2"/>
              <a:buChar char="Ø"/>
            </a:pPr>
            <a:r>
              <a:rPr lang="fr-FR" sz="1600" dirty="0"/>
              <a:t>Le mot-clé </a:t>
            </a:r>
            <a:r>
              <a:rPr lang="fr-FR" sz="1600" dirty="0">
                <a:solidFill>
                  <a:srgbClr val="FF0000"/>
                </a:solidFill>
              </a:rPr>
              <a:t>SET</a:t>
            </a:r>
            <a:r>
              <a:rPr lang="fr-FR" sz="1600" dirty="0"/>
              <a:t> sépare le nom de la table de la liste des champs à modifier.</a:t>
            </a:r>
          </a:p>
          <a:p>
            <a:pPr lvl="1" algn="just">
              <a:lnSpc>
                <a:spcPct val="150000"/>
              </a:lnSpc>
              <a:buClr>
                <a:schemeClr val="accent1"/>
              </a:buClr>
              <a:buFont typeface="Wingdings" panose="05000000000000000000" pitchFamily="2" charset="2"/>
              <a:buChar char="Ø"/>
            </a:pPr>
            <a:r>
              <a:rPr lang="fr-FR" sz="1600" dirty="0"/>
              <a:t>Viennent ensuite les champs qu'il faut modifier, séparés par des virgules. Ici, on modifie le champ title et le champ recipe.</a:t>
            </a:r>
          </a:p>
          <a:p>
            <a:pPr lvl="1" algn="just">
              <a:lnSpc>
                <a:spcPct val="150000"/>
              </a:lnSpc>
              <a:buClr>
                <a:schemeClr val="accent1"/>
              </a:buClr>
              <a:buFont typeface="Wingdings" panose="05000000000000000000" pitchFamily="2" charset="2"/>
              <a:buChar char="Ø"/>
            </a:pPr>
            <a:r>
              <a:rPr lang="fr-FR" sz="1600" dirty="0"/>
              <a:t>Enfin, le mot-clé </a:t>
            </a:r>
            <a:r>
              <a:rPr lang="fr-FR" sz="1600" dirty="0">
                <a:solidFill>
                  <a:srgbClr val="FF0000"/>
                </a:solidFill>
              </a:rPr>
              <a:t>WHERE</a:t>
            </a:r>
            <a:r>
              <a:rPr lang="fr-FR" sz="1600" dirty="0"/>
              <a:t> permet de dire à MySQL quelle entrée il doit modifier (sinon, toutes les entrées seraient affectées !). On se base très souvent sur le champ </a:t>
            </a:r>
            <a:r>
              <a:rPr lang="fr-FR" sz="1600" dirty="0">
                <a:solidFill>
                  <a:srgbClr val="FF0000"/>
                </a:solidFill>
              </a:rPr>
              <a:t>recipe_id </a:t>
            </a:r>
            <a:r>
              <a:rPr lang="fr-FR" sz="1600" dirty="0"/>
              <a:t>pour indiquer quelle entrée doit être modifiée. </a:t>
            </a:r>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36</a:t>
            </a:fld>
            <a:endParaRPr lang="en-US" dirty="0"/>
          </a:p>
        </p:txBody>
      </p:sp>
      <p:pic>
        <p:nvPicPr>
          <p:cNvPr id="6" name="Image 5">
            <a:extLst>
              <a:ext uri="{FF2B5EF4-FFF2-40B4-BE49-F238E27FC236}">
                <a16:creationId xmlns:a16="http://schemas.microsoft.com/office/drawing/2014/main" id="{376761E7-56C9-A91C-AFB2-6C744539FA7C}"/>
              </a:ext>
            </a:extLst>
          </p:cNvPr>
          <p:cNvPicPr>
            <a:picLocks noChangeAspect="1"/>
          </p:cNvPicPr>
          <p:nvPr/>
        </p:nvPicPr>
        <p:blipFill>
          <a:blip r:embed="rId2"/>
          <a:stretch>
            <a:fillRect/>
          </a:stretch>
        </p:blipFill>
        <p:spPr>
          <a:xfrm>
            <a:off x="1518990" y="5031734"/>
            <a:ext cx="8802328" cy="428685"/>
          </a:xfrm>
          <a:prstGeom prst="rect">
            <a:avLst/>
          </a:prstGeom>
        </p:spPr>
      </p:pic>
    </p:spTree>
    <p:extLst>
      <p:ext uri="{BB962C8B-B14F-4D97-AF65-F5344CB8AC3E}">
        <p14:creationId xmlns:p14="http://schemas.microsoft.com/office/powerpoint/2010/main" val="13180405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Traitement avancé des données</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37</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 Voici comment on </a:t>
            </a:r>
            <a:r>
              <a:rPr lang="fr-FR" sz="2000" dirty="0">
                <a:solidFill>
                  <a:schemeClr val="accent1"/>
                </a:solidFill>
              </a:rPr>
              <a:t>supprime</a:t>
            </a:r>
            <a:r>
              <a:rPr lang="fr-FR" sz="2000" dirty="0"/>
              <a:t> par exemple une recette à partir de son identifiant :</a:t>
            </a:r>
          </a:p>
          <a:p>
            <a:pPr lvl="1" algn="just">
              <a:lnSpc>
                <a:spcPct val="150000"/>
              </a:lnSpc>
              <a:buClr>
                <a:schemeClr val="accent1"/>
              </a:buClr>
              <a:buFont typeface="Wingdings" panose="05000000000000000000" pitchFamily="2" charset="2"/>
              <a:buChar char="Ø"/>
            </a:pPr>
            <a:r>
              <a:rPr lang="fr-FR" sz="1600" dirty="0">
                <a:solidFill>
                  <a:srgbClr val="FF0000"/>
                </a:solidFill>
              </a:rPr>
              <a:t>DELETE FROM </a:t>
            </a:r>
            <a:r>
              <a:rPr lang="fr-FR" sz="1600" dirty="0"/>
              <a:t>: pour dire « supprimer dans » ;</a:t>
            </a:r>
          </a:p>
          <a:p>
            <a:pPr lvl="1" algn="just">
              <a:lnSpc>
                <a:spcPct val="150000"/>
              </a:lnSpc>
              <a:buClr>
                <a:schemeClr val="accent1"/>
              </a:buClr>
              <a:buFont typeface="Wingdings" panose="05000000000000000000" pitchFamily="2" charset="2"/>
              <a:buChar char="Ø"/>
            </a:pPr>
            <a:r>
              <a:rPr lang="fr-FR" sz="1600" dirty="0">
                <a:solidFill>
                  <a:srgbClr val="FF0000"/>
                </a:solidFill>
              </a:rPr>
              <a:t>recipes</a:t>
            </a:r>
            <a:r>
              <a:rPr lang="fr-FR" sz="1600" dirty="0"/>
              <a:t> : le nom de la table ;</a:t>
            </a:r>
          </a:p>
          <a:p>
            <a:pPr lvl="1" algn="just">
              <a:lnSpc>
                <a:spcPct val="150000"/>
              </a:lnSpc>
              <a:buClr>
                <a:schemeClr val="accent1"/>
              </a:buClr>
              <a:buFont typeface="Wingdings" panose="05000000000000000000" pitchFamily="2" charset="2"/>
              <a:buChar char="Ø"/>
            </a:pPr>
            <a:r>
              <a:rPr lang="fr-FR" sz="1600" dirty="0">
                <a:solidFill>
                  <a:srgbClr val="FF0000"/>
                </a:solidFill>
              </a:rPr>
              <a:t>WHERE</a:t>
            </a:r>
            <a:r>
              <a:rPr lang="fr-FR" sz="1600" dirty="0"/>
              <a:t> : indispensable pour indiquer quelles entrées doivent être supprimées.</a:t>
            </a:r>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37</a:t>
            </a:fld>
            <a:endParaRPr lang="en-US" dirty="0"/>
          </a:p>
        </p:txBody>
      </p:sp>
      <p:pic>
        <p:nvPicPr>
          <p:cNvPr id="4" name="Image 3">
            <a:extLst>
              <a:ext uri="{FF2B5EF4-FFF2-40B4-BE49-F238E27FC236}">
                <a16:creationId xmlns:a16="http://schemas.microsoft.com/office/drawing/2014/main" id="{64E25570-ED3A-CF93-DA83-3ECCF417F856}"/>
              </a:ext>
            </a:extLst>
          </p:cNvPr>
          <p:cNvPicPr>
            <a:picLocks noChangeAspect="1"/>
          </p:cNvPicPr>
          <p:nvPr/>
        </p:nvPicPr>
        <p:blipFill>
          <a:blip r:embed="rId2"/>
          <a:stretch>
            <a:fillRect/>
          </a:stretch>
        </p:blipFill>
        <p:spPr>
          <a:xfrm>
            <a:off x="3653070" y="3399557"/>
            <a:ext cx="5039428" cy="409632"/>
          </a:xfrm>
          <a:prstGeom prst="rect">
            <a:avLst/>
          </a:prstGeom>
        </p:spPr>
      </p:pic>
      <p:sp>
        <p:nvSpPr>
          <p:cNvPr id="11" name="Rectangle : coins arrondis 10">
            <a:extLst>
              <a:ext uri="{FF2B5EF4-FFF2-40B4-BE49-F238E27FC236}">
                <a16:creationId xmlns:a16="http://schemas.microsoft.com/office/drawing/2014/main" id="{AAA15C6D-1A70-BEEC-1F6F-6DA487757207}"/>
              </a:ext>
            </a:extLst>
          </p:cNvPr>
          <p:cNvSpPr/>
          <p:nvPr/>
        </p:nvSpPr>
        <p:spPr>
          <a:xfrm>
            <a:off x="1483450" y="4638203"/>
            <a:ext cx="8849961" cy="747297"/>
          </a:xfrm>
          <a:prstGeom prst="roundRect">
            <a:avLst/>
          </a:prstGeom>
          <a:solidFill>
            <a:srgbClr val="F9D2D8"/>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2000" dirty="0">
              <a:solidFill>
                <a:schemeClr val="tx1"/>
              </a:solidFill>
            </a:endParaRPr>
          </a:p>
          <a:p>
            <a:pPr algn="ctr"/>
            <a:r>
              <a:rPr lang="fr-FR" sz="2000" dirty="0">
                <a:solidFill>
                  <a:schemeClr val="tx1"/>
                </a:solidFill>
              </a:rPr>
              <a:t>Après suppression, </a:t>
            </a:r>
            <a:r>
              <a:rPr lang="fr-FR" sz="2000" b="1" dirty="0">
                <a:solidFill>
                  <a:schemeClr val="tx1"/>
                </a:solidFill>
              </a:rPr>
              <a:t>il n'y a aucun moyen de récupérer les données</a:t>
            </a:r>
            <a:r>
              <a:rPr lang="fr-FR" sz="2000" dirty="0">
                <a:solidFill>
                  <a:schemeClr val="tx1"/>
                </a:solidFill>
              </a:rPr>
              <a:t>, alors faites bien attention !</a:t>
            </a:r>
          </a:p>
          <a:p>
            <a:pPr algn="ctr"/>
            <a:endParaRPr lang="fr-FR" sz="2000" dirty="0">
              <a:solidFill>
                <a:schemeClr val="tx1"/>
              </a:solidFill>
            </a:endParaRPr>
          </a:p>
        </p:txBody>
      </p:sp>
    </p:spTree>
    <p:extLst>
      <p:ext uri="{BB962C8B-B14F-4D97-AF65-F5344CB8AC3E}">
        <p14:creationId xmlns:p14="http://schemas.microsoft.com/office/powerpoint/2010/main" val="380024471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Les expressions régulières</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38</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 Les </a:t>
            </a:r>
            <a:r>
              <a:rPr lang="fr-FR" sz="2000" dirty="0">
                <a:solidFill>
                  <a:srgbClr val="FF0000"/>
                </a:solidFill>
              </a:rPr>
              <a:t>expressions régulières </a:t>
            </a:r>
            <a:r>
              <a:rPr lang="fr-FR" sz="2000" dirty="0"/>
              <a:t>constituent un système très puissant et très rapide pour </a:t>
            </a:r>
            <a:r>
              <a:rPr lang="fr-FR" sz="2000" dirty="0">
                <a:solidFill>
                  <a:srgbClr val="FF0000"/>
                </a:solidFill>
              </a:rPr>
              <a:t>faire des recherches dans des chaînes de caractères</a:t>
            </a:r>
            <a:r>
              <a:rPr lang="fr-FR" sz="2000" dirty="0"/>
              <a:t>. C'est une sorte de fonctionnalité </a:t>
            </a:r>
            <a:r>
              <a:rPr lang="fr-FR" sz="2000" dirty="0">
                <a:solidFill>
                  <a:schemeClr val="accent1"/>
                </a:solidFill>
              </a:rPr>
              <a:t>Rechercher / Remplacer </a:t>
            </a:r>
            <a:r>
              <a:rPr lang="fr-FR" sz="2000" dirty="0"/>
              <a:t>très poussée.</a:t>
            </a:r>
          </a:p>
          <a:p>
            <a:pPr algn="just">
              <a:lnSpc>
                <a:spcPct val="150000"/>
              </a:lnSpc>
              <a:buClr>
                <a:schemeClr val="accent1"/>
              </a:buClr>
              <a:buFont typeface="Wingdings" panose="05000000000000000000" pitchFamily="2" charset="2"/>
              <a:buChar char="Ø"/>
            </a:pPr>
            <a:r>
              <a:rPr lang="fr-FR" sz="2000" dirty="0"/>
              <a:t>Voici quelques exemples pratiques de ce que nous pouvons faire avec les expressions régulières:</a:t>
            </a:r>
          </a:p>
          <a:p>
            <a:pPr lvl="1" algn="just">
              <a:lnSpc>
                <a:spcPct val="150000"/>
              </a:lnSpc>
              <a:buClr>
                <a:schemeClr val="accent1"/>
              </a:buClr>
              <a:buFont typeface="Wingdings" panose="05000000000000000000" pitchFamily="2" charset="2"/>
              <a:buChar char="Ø"/>
            </a:pPr>
            <a:r>
              <a:rPr lang="fr-FR" sz="2000" dirty="0"/>
              <a:t> Vérifier automatiquement si l'adresse e-mail entrée par le visiteur a une forme valide (dupont@gmail.com).</a:t>
            </a:r>
          </a:p>
          <a:p>
            <a:pPr lvl="1" algn="just">
              <a:lnSpc>
                <a:spcPct val="150000"/>
              </a:lnSpc>
              <a:buClr>
                <a:schemeClr val="accent1"/>
              </a:buClr>
              <a:buFont typeface="Wingdings" panose="05000000000000000000" pitchFamily="2" charset="2"/>
              <a:buChar char="Ø"/>
            </a:pPr>
            <a:r>
              <a:rPr lang="fr-FR" sz="2000" dirty="0"/>
              <a:t>Modifier une date que vous avez au format américain (08-05-1985) pour la mettre dans le bon ordre en français (05/08/1985).</a:t>
            </a:r>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38</a:t>
            </a:fld>
            <a:endParaRPr lang="en-US" dirty="0"/>
          </a:p>
        </p:txBody>
      </p:sp>
    </p:spTree>
    <p:extLst>
      <p:ext uri="{BB962C8B-B14F-4D97-AF65-F5344CB8AC3E}">
        <p14:creationId xmlns:p14="http://schemas.microsoft.com/office/powerpoint/2010/main" val="12362943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Les expressions régulières</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39</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 </a:t>
            </a:r>
            <a:r>
              <a:rPr lang="fr-FR" sz="2000" dirty="0">
                <a:solidFill>
                  <a:srgbClr val="FF0000"/>
                </a:solidFill>
              </a:rPr>
              <a:t>preg_match </a:t>
            </a:r>
            <a:r>
              <a:rPr lang="fr-FR" sz="2000" dirty="0"/>
              <a:t>est une fonction qui renvoie un booléen : true ou false. Elle renvoie </a:t>
            </a:r>
            <a:r>
              <a:rPr lang="fr-FR" sz="2000" dirty="0">
                <a:solidFill>
                  <a:srgbClr val="FF0000"/>
                </a:solidFill>
              </a:rPr>
              <a:t>true</a:t>
            </a:r>
            <a:r>
              <a:rPr lang="fr-FR" sz="2000" dirty="0"/>
              <a:t> (vrai) si elle a trouvé le mot que vous cherchiez dans la chaîne, </a:t>
            </a:r>
            <a:r>
              <a:rPr lang="fr-FR" sz="2000" dirty="0">
                <a:solidFill>
                  <a:schemeClr val="accent1"/>
                </a:solidFill>
              </a:rPr>
              <a:t>false</a:t>
            </a:r>
            <a:r>
              <a:rPr lang="fr-FR" sz="2000" dirty="0"/>
              <a:t> (faux) si elle ne l'a pas trouvé.</a:t>
            </a:r>
          </a:p>
          <a:p>
            <a:pPr algn="just">
              <a:lnSpc>
                <a:spcPct val="150000"/>
              </a:lnSpc>
              <a:buClr>
                <a:schemeClr val="accent1"/>
              </a:buClr>
              <a:buFont typeface="Wingdings" panose="05000000000000000000" pitchFamily="2" charset="2"/>
              <a:buChar char="Ø"/>
            </a:pPr>
            <a:r>
              <a:rPr lang="fr-FR" sz="2000" dirty="0"/>
              <a:t>Cette fonction prend </a:t>
            </a:r>
            <a:r>
              <a:rPr lang="fr-FR" sz="2000" dirty="0">
                <a:solidFill>
                  <a:schemeClr val="accent1"/>
                </a:solidFill>
              </a:rPr>
              <a:t>deux paramètres </a:t>
            </a:r>
            <a:r>
              <a:rPr lang="fr-FR" sz="2000" dirty="0"/>
              <a:t>: votre </a:t>
            </a:r>
            <a:r>
              <a:rPr lang="fr-FR" sz="2000" dirty="0">
                <a:solidFill>
                  <a:srgbClr val="FF0000"/>
                </a:solidFill>
              </a:rPr>
              <a:t>regex</a:t>
            </a:r>
            <a:r>
              <a:rPr lang="fr-FR" sz="2000" dirty="0"/>
              <a:t> (expression régulière) et </a:t>
            </a:r>
            <a:r>
              <a:rPr lang="fr-FR" sz="2000" dirty="0">
                <a:solidFill>
                  <a:srgbClr val="FF0000"/>
                </a:solidFill>
              </a:rPr>
              <a:t>la chaîne dans laquelle vous faites une recherche</a:t>
            </a:r>
            <a:r>
              <a:rPr lang="fr-FR" sz="2000" dirty="0"/>
              <a:t>.</a:t>
            </a:r>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39</a:t>
            </a:fld>
            <a:endParaRPr lang="en-US" dirty="0"/>
          </a:p>
        </p:txBody>
      </p:sp>
      <p:pic>
        <p:nvPicPr>
          <p:cNvPr id="4" name="Image 3">
            <a:extLst>
              <a:ext uri="{FF2B5EF4-FFF2-40B4-BE49-F238E27FC236}">
                <a16:creationId xmlns:a16="http://schemas.microsoft.com/office/drawing/2014/main" id="{BA2BBAEB-4D34-FF20-C344-0BBED411B13D}"/>
              </a:ext>
            </a:extLst>
          </p:cNvPr>
          <p:cNvPicPr>
            <a:picLocks noChangeAspect="1"/>
          </p:cNvPicPr>
          <p:nvPr/>
        </p:nvPicPr>
        <p:blipFill>
          <a:blip r:embed="rId2"/>
          <a:stretch>
            <a:fillRect/>
          </a:stretch>
        </p:blipFill>
        <p:spPr>
          <a:xfrm>
            <a:off x="1895649" y="3687538"/>
            <a:ext cx="8002117" cy="2486372"/>
          </a:xfrm>
          <a:prstGeom prst="rect">
            <a:avLst/>
          </a:prstGeom>
        </p:spPr>
      </p:pic>
    </p:spTree>
    <p:extLst>
      <p:ext uri="{BB962C8B-B14F-4D97-AF65-F5344CB8AC3E}">
        <p14:creationId xmlns:p14="http://schemas.microsoft.com/office/powerpoint/2010/main" val="19094843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Passage de données (URL et formulaire)</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4</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Les paramètres s'enchaînent selon la forme </a:t>
            </a:r>
            <a:r>
              <a:rPr lang="fr-FR" sz="2000" dirty="0">
                <a:solidFill>
                  <a:srgbClr val="FF0000"/>
                </a:solidFill>
              </a:rPr>
              <a:t>nom=valeur </a:t>
            </a:r>
            <a:r>
              <a:rPr lang="fr-FR" sz="2000" dirty="0"/>
              <a:t>et sont séparés les uns des autres par le symbole </a:t>
            </a:r>
            <a:r>
              <a:rPr lang="fr-FR" sz="2000" dirty="0">
                <a:solidFill>
                  <a:srgbClr val="FF0000"/>
                </a:solidFill>
              </a:rPr>
              <a:t>&amp;</a:t>
            </a:r>
            <a:r>
              <a:rPr lang="fr-FR" sz="2000" dirty="0"/>
              <a:t>  .</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r>
              <a:rPr lang="fr-FR" sz="2000" dirty="0"/>
              <a:t> </a:t>
            </a:r>
            <a:r>
              <a:rPr lang="fr-FR" sz="2000" dirty="0">
                <a:solidFill>
                  <a:srgbClr val="FF0000"/>
                </a:solidFill>
              </a:rPr>
              <a:t>La seule limite </a:t>
            </a:r>
            <a:r>
              <a:rPr lang="fr-FR" sz="2000" dirty="0"/>
              <a:t>est </a:t>
            </a:r>
            <a:r>
              <a:rPr lang="fr-FR" sz="2000" dirty="0">
                <a:solidFill>
                  <a:schemeClr val="accent1"/>
                </a:solidFill>
              </a:rPr>
              <a:t>la longueur de l'URL</a:t>
            </a:r>
            <a:r>
              <a:rPr lang="fr-FR" sz="2000" dirty="0"/>
              <a:t>. En général, il n'est pas conseillé </a:t>
            </a:r>
            <a:r>
              <a:rPr lang="fr-FR" sz="2000" dirty="0">
                <a:solidFill>
                  <a:srgbClr val="FF0000"/>
                </a:solidFill>
              </a:rPr>
              <a:t>de dépasser les 256 caractères</a:t>
            </a:r>
            <a:r>
              <a:rPr lang="fr-FR" sz="2000" dirty="0"/>
              <a:t>, mais les navigateurs arrivent parfois à gérer des URL plus longues.</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4</a:t>
            </a:fld>
            <a:endParaRPr lang="en-US" dirty="0"/>
          </a:p>
        </p:txBody>
      </p:sp>
      <p:pic>
        <p:nvPicPr>
          <p:cNvPr id="6" name="Image 5">
            <a:extLst>
              <a:ext uri="{FF2B5EF4-FFF2-40B4-BE49-F238E27FC236}">
                <a16:creationId xmlns:a16="http://schemas.microsoft.com/office/drawing/2014/main" id="{A1961594-5DC6-914B-E6BF-E7D22A3E89D1}"/>
              </a:ext>
            </a:extLst>
          </p:cNvPr>
          <p:cNvPicPr>
            <a:picLocks noChangeAspect="1"/>
          </p:cNvPicPr>
          <p:nvPr/>
        </p:nvPicPr>
        <p:blipFill>
          <a:blip r:embed="rId2"/>
          <a:stretch>
            <a:fillRect/>
          </a:stretch>
        </p:blipFill>
        <p:spPr>
          <a:xfrm>
            <a:off x="1014053" y="2613195"/>
            <a:ext cx="10216656" cy="588345"/>
          </a:xfrm>
          <a:prstGeom prst="rect">
            <a:avLst/>
          </a:prstGeom>
        </p:spPr>
      </p:pic>
    </p:spTree>
    <p:extLst>
      <p:ext uri="{BB962C8B-B14F-4D97-AF65-F5344CB8AC3E}">
        <p14:creationId xmlns:p14="http://schemas.microsoft.com/office/powerpoint/2010/main" val="33119308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Les expressions régulières</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40</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058401"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une regex (Expression régulière) est toujours entourée de caractères spéciaux appelés </a:t>
            </a:r>
            <a:r>
              <a:rPr lang="fr-FR" sz="2000" dirty="0">
                <a:solidFill>
                  <a:srgbClr val="FF0000"/>
                </a:solidFill>
              </a:rPr>
              <a:t>délimiteurs </a:t>
            </a:r>
            <a:r>
              <a:rPr lang="fr-FR" sz="2000" dirty="0"/>
              <a:t>(</a:t>
            </a:r>
            <a:r>
              <a:rPr lang="fr-FR" sz="2000" dirty="0">
                <a:solidFill>
                  <a:srgbClr val="FF0000"/>
                </a:solidFill>
              </a:rPr>
              <a:t>#</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40</a:t>
            </a:fld>
            <a:endParaRPr lang="en-US" dirty="0"/>
          </a:p>
        </p:txBody>
      </p:sp>
      <p:pic>
        <p:nvPicPr>
          <p:cNvPr id="6" name="Image 5">
            <a:extLst>
              <a:ext uri="{FF2B5EF4-FFF2-40B4-BE49-F238E27FC236}">
                <a16:creationId xmlns:a16="http://schemas.microsoft.com/office/drawing/2014/main" id="{B17DD796-7760-5ABF-6B61-487C69B6C4D4}"/>
              </a:ext>
            </a:extLst>
          </p:cNvPr>
          <p:cNvPicPr>
            <a:picLocks noChangeAspect="1"/>
          </p:cNvPicPr>
          <p:nvPr/>
        </p:nvPicPr>
        <p:blipFill>
          <a:blip r:embed="rId2"/>
          <a:stretch>
            <a:fillRect/>
          </a:stretch>
        </p:blipFill>
        <p:spPr>
          <a:xfrm>
            <a:off x="2709390" y="2477930"/>
            <a:ext cx="6773220" cy="2076740"/>
          </a:xfrm>
          <a:prstGeom prst="rect">
            <a:avLst/>
          </a:prstGeom>
        </p:spPr>
      </p:pic>
      <p:pic>
        <p:nvPicPr>
          <p:cNvPr id="12" name="Image 11">
            <a:extLst>
              <a:ext uri="{FF2B5EF4-FFF2-40B4-BE49-F238E27FC236}">
                <a16:creationId xmlns:a16="http://schemas.microsoft.com/office/drawing/2014/main" id="{7D05DA81-4AE3-3FF5-801E-2D1CE56DEB37}"/>
              </a:ext>
            </a:extLst>
          </p:cNvPr>
          <p:cNvPicPr>
            <a:picLocks noChangeAspect="1"/>
          </p:cNvPicPr>
          <p:nvPr/>
        </p:nvPicPr>
        <p:blipFill>
          <a:blip r:embed="rId3"/>
          <a:stretch>
            <a:fillRect/>
          </a:stretch>
        </p:blipFill>
        <p:spPr>
          <a:xfrm>
            <a:off x="4242738" y="4848829"/>
            <a:ext cx="4058216" cy="1200318"/>
          </a:xfrm>
          <a:prstGeom prst="rect">
            <a:avLst/>
          </a:prstGeom>
        </p:spPr>
      </p:pic>
    </p:spTree>
    <p:extLst>
      <p:ext uri="{BB962C8B-B14F-4D97-AF65-F5344CB8AC3E}">
        <p14:creationId xmlns:p14="http://schemas.microsoft.com/office/powerpoint/2010/main" val="35179659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Sessions </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41</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058401"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Nous savons comment </a:t>
            </a:r>
            <a:r>
              <a:rPr lang="fr-FR" sz="2000" dirty="0">
                <a:solidFill>
                  <a:srgbClr val="FF0000"/>
                </a:solidFill>
              </a:rPr>
              <a:t>passer des variables </a:t>
            </a:r>
            <a:r>
              <a:rPr lang="fr-FR" sz="2000" dirty="0"/>
              <a:t>de page en page à l'aide d'</a:t>
            </a:r>
            <a:r>
              <a:rPr lang="fr-FR" sz="2000" dirty="0">
                <a:solidFill>
                  <a:schemeClr val="accent1"/>
                </a:solidFill>
              </a:rPr>
              <a:t>URL</a:t>
            </a:r>
            <a:r>
              <a:rPr lang="fr-FR" sz="2000" dirty="0"/>
              <a:t> ou de </a:t>
            </a:r>
            <a:r>
              <a:rPr lang="fr-FR" sz="2000" dirty="0">
                <a:solidFill>
                  <a:schemeClr val="accent1"/>
                </a:solidFill>
              </a:rPr>
              <a:t>formulaires</a:t>
            </a:r>
            <a:r>
              <a:rPr lang="fr-FR" sz="2000" dirty="0"/>
              <a:t>. Mais dès qu'on </a:t>
            </a:r>
            <a:r>
              <a:rPr lang="fr-FR" sz="2000" dirty="0">
                <a:solidFill>
                  <a:srgbClr val="FF0000"/>
                </a:solidFill>
              </a:rPr>
              <a:t>charge</a:t>
            </a:r>
            <a:r>
              <a:rPr lang="fr-FR" sz="2000" dirty="0"/>
              <a:t> une autre page, ces informations sont « </a:t>
            </a:r>
            <a:r>
              <a:rPr lang="fr-FR" sz="2000" dirty="0">
                <a:solidFill>
                  <a:schemeClr val="accent1"/>
                </a:solidFill>
              </a:rPr>
              <a:t>oubliées</a:t>
            </a:r>
            <a:r>
              <a:rPr lang="fr-FR" sz="2000" dirty="0"/>
              <a:t> ».</a:t>
            </a:r>
          </a:p>
          <a:p>
            <a:pPr algn="just">
              <a:lnSpc>
                <a:spcPct val="150000"/>
              </a:lnSpc>
              <a:buClr>
                <a:schemeClr val="accent1"/>
              </a:buClr>
              <a:buFont typeface="Wingdings" panose="05000000000000000000" pitchFamily="2" charset="2"/>
              <a:buChar char="Ø"/>
            </a:pPr>
            <a:r>
              <a:rPr lang="fr-FR" sz="2000" dirty="0">
                <a:solidFill>
                  <a:srgbClr val="FF0000"/>
                </a:solidFill>
              </a:rPr>
              <a:t>Les sessions </a:t>
            </a:r>
            <a:r>
              <a:rPr lang="fr-FR" sz="2000" dirty="0"/>
              <a:t>permettent de </a:t>
            </a:r>
            <a:r>
              <a:rPr lang="fr-FR" sz="2000" dirty="0">
                <a:solidFill>
                  <a:schemeClr val="accent1"/>
                </a:solidFill>
              </a:rPr>
              <a:t>conserver</a:t>
            </a:r>
            <a:r>
              <a:rPr lang="fr-FR" sz="2000" dirty="0"/>
              <a:t> des variables </a:t>
            </a:r>
            <a:r>
              <a:rPr lang="fr-FR" sz="2000" dirty="0">
                <a:solidFill>
                  <a:schemeClr val="accent1"/>
                </a:solidFill>
              </a:rPr>
              <a:t>sur toutes les pages </a:t>
            </a:r>
            <a:r>
              <a:rPr lang="fr-FR" sz="2000" dirty="0"/>
              <a:t>de votre site. </a:t>
            </a:r>
          </a:p>
          <a:p>
            <a:pPr algn="just">
              <a:lnSpc>
                <a:spcPct val="150000"/>
              </a:lnSpc>
              <a:buClr>
                <a:schemeClr val="accent1"/>
              </a:buClr>
              <a:buFont typeface="Wingdings" panose="05000000000000000000" pitchFamily="2" charset="2"/>
              <a:buChar char="Ø"/>
            </a:pPr>
            <a:r>
              <a:rPr lang="fr-FR" sz="2000" dirty="0"/>
              <a:t>Une </a:t>
            </a:r>
            <a:r>
              <a:rPr lang="fr-FR" sz="2000" dirty="0">
                <a:solidFill>
                  <a:srgbClr val="FF0000"/>
                </a:solidFill>
              </a:rPr>
              <a:t>session</a:t>
            </a:r>
            <a:r>
              <a:rPr lang="fr-FR" sz="2000" dirty="0"/>
              <a:t> est représentée par </a:t>
            </a:r>
            <a:r>
              <a:rPr lang="fr-FR" sz="2000" dirty="0">
                <a:solidFill>
                  <a:schemeClr val="accent1"/>
                </a:solidFill>
              </a:rPr>
              <a:t>un identifiant unique </a:t>
            </a:r>
            <a:r>
              <a:rPr lang="fr-FR" sz="2000" dirty="0"/>
              <a:t>(généré parle serveur).</a:t>
            </a:r>
          </a:p>
          <a:p>
            <a:pPr algn="just">
              <a:lnSpc>
                <a:spcPct val="150000"/>
              </a:lnSpc>
              <a:buClr>
                <a:schemeClr val="accent1"/>
              </a:buClr>
              <a:buFont typeface="Wingdings" panose="05000000000000000000" pitchFamily="2" charset="2"/>
              <a:buChar char="Ø"/>
            </a:pPr>
            <a:r>
              <a:rPr lang="fr-FR" sz="2000" dirty="0"/>
              <a:t>Cet </a:t>
            </a:r>
            <a:r>
              <a:rPr lang="fr-FR" sz="2000" dirty="0">
                <a:solidFill>
                  <a:schemeClr val="accent1"/>
                </a:solidFill>
              </a:rPr>
              <a:t>identifiant</a:t>
            </a:r>
            <a:r>
              <a:rPr lang="fr-FR" sz="2000" dirty="0"/>
              <a:t> est placé dans un </a:t>
            </a:r>
            <a:r>
              <a:rPr lang="fr-FR" sz="2000" dirty="0">
                <a:solidFill>
                  <a:srgbClr val="FF0000"/>
                </a:solidFill>
              </a:rPr>
              <a:t>cookie</a:t>
            </a:r>
            <a:r>
              <a:rPr lang="fr-FR" sz="2000" dirty="0"/>
              <a:t> stocké chez le client.</a:t>
            </a:r>
          </a:p>
          <a:p>
            <a:pPr algn="just">
              <a:lnSpc>
                <a:spcPct val="150000"/>
              </a:lnSpc>
              <a:buClr>
                <a:schemeClr val="accent1"/>
              </a:buClr>
              <a:buFont typeface="Wingdings" panose="05000000000000000000" pitchFamily="2" charset="2"/>
              <a:buChar char="Ø"/>
            </a:pPr>
            <a:r>
              <a:rPr lang="fr-FR" sz="2000" dirty="0"/>
              <a:t>A chaque </a:t>
            </a:r>
            <a:r>
              <a:rPr lang="fr-FR" sz="2000" dirty="0">
                <a:solidFill>
                  <a:srgbClr val="FF0000"/>
                </a:solidFill>
              </a:rPr>
              <a:t>requête</a:t>
            </a:r>
            <a:r>
              <a:rPr lang="fr-FR" sz="2000" dirty="0"/>
              <a:t>, le </a:t>
            </a:r>
            <a:r>
              <a:rPr lang="fr-FR" sz="2000" dirty="0">
                <a:solidFill>
                  <a:srgbClr val="FF0000"/>
                </a:solidFill>
              </a:rPr>
              <a:t>cookie</a:t>
            </a:r>
            <a:r>
              <a:rPr lang="fr-FR" sz="2000" dirty="0"/>
              <a:t> de session est </a:t>
            </a:r>
            <a:r>
              <a:rPr lang="fr-FR" sz="2000" dirty="0">
                <a:solidFill>
                  <a:srgbClr val="4472C4"/>
                </a:solidFill>
              </a:rPr>
              <a:t>envoyé automatiquement par le navigateur au serveur</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41</a:t>
            </a:fld>
            <a:endParaRPr lang="en-US" dirty="0"/>
          </a:p>
        </p:txBody>
      </p:sp>
    </p:spTree>
    <p:extLst>
      <p:ext uri="{BB962C8B-B14F-4D97-AF65-F5344CB8AC3E}">
        <p14:creationId xmlns:p14="http://schemas.microsoft.com/office/powerpoint/2010/main" val="3136985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Sessions </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42</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058401" cy="5190940"/>
          </a:xfrm>
        </p:spPr>
        <p:txBody>
          <a:bodyPr>
            <a:normAutofit/>
          </a:bodyPr>
          <a:lstStyle/>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42</a:t>
            </a:fld>
            <a:endParaRPr lang="en-US" dirty="0"/>
          </a:p>
        </p:txBody>
      </p:sp>
      <p:pic>
        <p:nvPicPr>
          <p:cNvPr id="11" name="Image 10">
            <a:extLst>
              <a:ext uri="{FF2B5EF4-FFF2-40B4-BE49-F238E27FC236}">
                <a16:creationId xmlns:a16="http://schemas.microsoft.com/office/drawing/2014/main" id="{71ADD7D3-F45A-906D-0ED6-FBA6D43CB9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744" y="1219434"/>
            <a:ext cx="6383215" cy="4888962"/>
          </a:xfrm>
          <a:prstGeom prst="rect">
            <a:avLst/>
          </a:prstGeom>
        </p:spPr>
      </p:pic>
    </p:spTree>
    <p:extLst>
      <p:ext uri="{BB962C8B-B14F-4D97-AF65-F5344CB8AC3E}">
        <p14:creationId xmlns:p14="http://schemas.microsoft.com/office/powerpoint/2010/main" val="26086397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Sessions </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43</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058401" cy="5190940"/>
          </a:xfrm>
        </p:spPr>
        <p:txBody>
          <a:bodyPr>
            <a:normAutofit/>
          </a:bodyPr>
          <a:lstStyle/>
          <a:p>
            <a:pPr algn="just">
              <a:lnSpc>
                <a:spcPct val="150000"/>
              </a:lnSpc>
              <a:buClr>
                <a:schemeClr val="accent1"/>
              </a:buClr>
              <a:buFont typeface="Wingdings" panose="05000000000000000000" pitchFamily="2" charset="2"/>
              <a:buChar char="Ø"/>
            </a:pPr>
            <a:r>
              <a:rPr lang="fr-FR" sz="2000" b="1" dirty="0"/>
              <a:t>Étape 1</a:t>
            </a:r>
            <a:r>
              <a:rPr lang="fr-FR" sz="2000" dirty="0"/>
              <a:t> : création d'une session unique</a:t>
            </a:r>
          </a:p>
          <a:p>
            <a:pPr marL="800100" lvl="1" indent="-342900" algn="just">
              <a:lnSpc>
                <a:spcPct val="150000"/>
              </a:lnSpc>
              <a:buClr>
                <a:schemeClr val="accent1"/>
              </a:buClr>
              <a:buFont typeface="+mj-lt"/>
              <a:buAutoNum type="arabicPeriod"/>
            </a:pPr>
            <a:r>
              <a:rPr lang="fr-FR" sz="1600" dirty="0"/>
              <a:t>Un visiteur arrive sur votre site.</a:t>
            </a:r>
          </a:p>
          <a:p>
            <a:pPr marL="800100" lvl="1" indent="-342900" algn="just">
              <a:lnSpc>
                <a:spcPct val="150000"/>
              </a:lnSpc>
              <a:buClr>
                <a:schemeClr val="accent1"/>
              </a:buClr>
              <a:buFont typeface="+mj-lt"/>
              <a:buAutoNum type="arabicPeriod"/>
            </a:pPr>
            <a:r>
              <a:rPr lang="fr-FR" sz="1600" dirty="0"/>
              <a:t>On demande à créer une session pour lui.</a:t>
            </a:r>
          </a:p>
          <a:p>
            <a:pPr marL="800100" lvl="1" indent="-342900" algn="just">
              <a:lnSpc>
                <a:spcPct val="150000"/>
              </a:lnSpc>
              <a:buClr>
                <a:schemeClr val="accent1"/>
              </a:buClr>
              <a:buFont typeface="+mj-lt"/>
              <a:buAutoNum type="arabicPeriod"/>
            </a:pPr>
            <a:r>
              <a:rPr lang="fr-FR" sz="1600" dirty="0"/>
              <a:t>PHP génère alors un numéro unique.</a:t>
            </a:r>
          </a:p>
          <a:p>
            <a:pPr algn="just">
              <a:lnSpc>
                <a:spcPct val="150000"/>
              </a:lnSpc>
              <a:buClr>
                <a:schemeClr val="accent1"/>
              </a:buClr>
              <a:buFont typeface="Wingdings" panose="05000000000000000000" pitchFamily="2" charset="2"/>
              <a:buChar char="Ø"/>
            </a:pPr>
            <a:r>
              <a:rPr lang="fr-FR" sz="2000" dirty="0"/>
              <a:t>Ce numéro est souvent très grand. Exemple : a02bbffc6198e6e0cc2715047bc3766f. Ce numéro sert </a:t>
            </a:r>
            <a:r>
              <a:rPr lang="fr-FR" sz="2000" dirty="0">
                <a:solidFill>
                  <a:srgbClr val="FF0000"/>
                </a:solidFill>
              </a:rPr>
              <a:t>d'identifiant</a:t>
            </a:r>
            <a:r>
              <a:rPr lang="fr-FR" sz="2000" dirty="0"/>
              <a:t> ; c'est ce qu'on appelle un « </a:t>
            </a:r>
            <a:r>
              <a:rPr lang="fr-FR" sz="2000" dirty="0">
                <a:solidFill>
                  <a:srgbClr val="FF0000"/>
                </a:solidFill>
              </a:rPr>
              <a:t>ID de session </a:t>
            </a:r>
            <a:r>
              <a:rPr lang="fr-FR" sz="2000" dirty="0"/>
              <a:t>» ou  </a:t>
            </a:r>
            <a:r>
              <a:rPr lang="fr-FR" sz="2000" dirty="0">
                <a:solidFill>
                  <a:srgbClr val="FF0000"/>
                </a:solidFill>
              </a:rPr>
              <a:t>PHPSESSID</a:t>
            </a:r>
          </a:p>
          <a:p>
            <a:pPr algn="just">
              <a:lnSpc>
                <a:spcPct val="150000"/>
              </a:lnSpc>
              <a:buClr>
                <a:schemeClr val="accent1"/>
              </a:buClr>
              <a:buFont typeface="Wingdings" panose="05000000000000000000" pitchFamily="2" charset="2"/>
              <a:buChar char="Ø"/>
            </a:pPr>
            <a:r>
              <a:rPr lang="fr-FR" sz="2000" dirty="0"/>
              <a:t>PHP transmet </a:t>
            </a:r>
            <a:r>
              <a:rPr lang="fr-FR" sz="2000" dirty="0">
                <a:solidFill>
                  <a:srgbClr val="4472C4"/>
                </a:solidFill>
              </a:rPr>
              <a:t>automatiquement</a:t>
            </a:r>
            <a:r>
              <a:rPr lang="fr-FR" sz="2000" dirty="0"/>
              <a:t> cet </a:t>
            </a:r>
            <a:r>
              <a:rPr lang="fr-FR" sz="2000" dirty="0">
                <a:solidFill>
                  <a:srgbClr val="FF0000"/>
                </a:solidFill>
              </a:rPr>
              <a:t>ID</a:t>
            </a:r>
            <a:r>
              <a:rPr lang="fr-FR" sz="2000" dirty="0"/>
              <a:t> de page en page, en utilisant généralement un </a:t>
            </a:r>
            <a:r>
              <a:rPr lang="fr-FR" sz="2000" dirty="0">
                <a:solidFill>
                  <a:srgbClr val="FF0000"/>
                </a:solidFill>
              </a:rPr>
              <a:t>cookie</a:t>
            </a:r>
            <a:r>
              <a:rPr lang="fr-FR" sz="2000" dirty="0"/>
              <a:t>.</a:t>
            </a: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43</a:t>
            </a:fld>
            <a:endParaRPr lang="en-US" dirty="0"/>
          </a:p>
        </p:txBody>
      </p:sp>
    </p:spTree>
    <p:extLst>
      <p:ext uri="{BB962C8B-B14F-4D97-AF65-F5344CB8AC3E}">
        <p14:creationId xmlns:p14="http://schemas.microsoft.com/office/powerpoint/2010/main" val="76253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Sessions </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44</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058401" cy="5190940"/>
          </a:xfrm>
        </p:spPr>
        <p:txBody>
          <a:bodyPr>
            <a:normAutofit/>
          </a:bodyPr>
          <a:lstStyle/>
          <a:p>
            <a:pPr algn="just">
              <a:lnSpc>
                <a:spcPct val="150000"/>
              </a:lnSpc>
              <a:buClr>
                <a:schemeClr val="accent1"/>
              </a:buClr>
              <a:buFont typeface="Wingdings" panose="05000000000000000000" pitchFamily="2" charset="2"/>
              <a:buChar char="Ø"/>
            </a:pPr>
            <a:r>
              <a:rPr lang="fr-FR" sz="2000" b="1" dirty="0"/>
              <a:t>Étape 2</a:t>
            </a:r>
            <a:r>
              <a:rPr lang="fr-FR" sz="2000" dirty="0"/>
              <a:t> : création de variables pour la session</a:t>
            </a:r>
          </a:p>
          <a:p>
            <a:pPr algn="just">
              <a:lnSpc>
                <a:spcPct val="150000"/>
              </a:lnSpc>
              <a:buClr>
                <a:schemeClr val="accent1"/>
              </a:buClr>
              <a:buFont typeface="Wingdings" panose="05000000000000000000" pitchFamily="2" charset="2"/>
              <a:buChar char="Ø"/>
            </a:pPr>
            <a:r>
              <a:rPr lang="fr-FR" sz="2000" dirty="0"/>
              <a:t>Une fois la session générée, on peut créer une infinité de variables de session pour nos besoins. Par exemple, on peut créer :</a:t>
            </a:r>
          </a:p>
          <a:p>
            <a:pPr lvl="1" algn="just">
              <a:lnSpc>
                <a:spcPct val="150000"/>
              </a:lnSpc>
              <a:buClr>
                <a:schemeClr val="accent1"/>
              </a:buClr>
              <a:buFont typeface="Wingdings" panose="05000000000000000000" pitchFamily="2" charset="2"/>
              <a:buChar char="Ø"/>
            </a:pPr>
            <a:r>
              <a:rPr lang="fr-FR" sz="1600" dirty="0"/>
              <a:t>une variable qui contient le nom du visiteur : </a:t>
            </a:r>
            <a:r>
              <a:rPr lang="fr-FR" sz="1600" dirty="0">
                <a:solidFill>
                  <a:srgbClr val="FF0000"/>
                </a:solidFill>
              </a:rPr>
              <a:t>$_SESSION['nom’] </a:t>
            </a:r>
          </a:p>
          <a:p>
            <a:pPr lvl="1" algn="just">
              <a:lnSpc>
                <a:spcPct val="150000"/>
              </a:lnSpc>
              <a:buClr>
                <a:schemeClr val="accent1"/>
              </a:buClr>
              <a:buFont typeface="Wingdings" panose="05000000000000000000" pitchFamily="2" charset="2"/>
              <a:buChar char="Ø"/>
            </a:pPr>
            <a:r>
              <a:rPr lang="fr-FR" sz="1600" dirty="0"/>
              <a:t>une autre qui contient son prénom : </a:t>
            </a:r>
            <a:r>
              <a:rPr lang="fr-FR" sz="1600" dirty="0">
                <a:solidFill>
                  <a:srgbClr val="FF0000"/>
                </a:solidFill>
              </a:rPr>
              <a:t>$_SESSION['</a:t>
            </a:r>
            <a:r>
              <a:rPr lang="fr-FR" sz="1600" dirty="0" err="1">
                <a:solidFill>
                  <a:srgbClr val="FF0000"/>
                </a:solidFill>
              </a:rPr>
              <a:t>prenom</a:t>
            </a:r>
            <a:r>
              <a:rPr lang="fr-FR" sz="1600" dirty="0">
                <a:solidFill>
                  <a:srgbClr val="FF0000"/>
                </a:solidFill>
              </a:rPr>
              <a:t>’] </a:t>
            </a:r>
          </a:p>
          <a:p>
            <a:pPr lvl="1" algn="just">
              <a:lnSpc>
                <a:spcPct val="150000"/>
              </a:lnSpc>
              <a:buClr>
                <a:schemeClr val="accent1"/>
              </a:buClr>
              <a:buFont typeface="Wingdings" panose="05000000000000000000" pitchFamily="2" charset="2"/>
              <a:buChar char="Ø"/>
            </a:pPr>
            <a:r>
              <a:rPr lang="fr-FR" sz="1600" dirty="0"/>
              <a:t>etc.</a:t>
            </a:r>
          </a:p>
          <a:p>
            <a:pPr algn="just">
              <a:lnSpc>
                <a:spcPct val="150000"/>
              </a:lnSpc>
              <a:buClr>
                <a:schemeClr val="accent1"/>
              </a:buClr>
              <a:buFont typeface="Wingdings" panose="05000000000000000000" pitchFamily="2" charset="2"/>
              <a:buChar char="Ø"/>
            </a:pPr>
            <a:r>
              <a:rPr lang="fr-FR" sz="2000" dirty="0"/>
              <a:t>Le serveur </a:t>
            </a:r>
            <a:r>
              <a:rPr lang="fr-FR" sz="2000" dirty="0">
                <a:solidFill>
                  <a:srgbClr val="FF0000"/>
                </a:solidFill>
              </a:rPr>
              <a:t>conserve</a:t>
            </a:r>
            <a:r>
              <a:rPr lang="fr-FR" sz="2000" dirty="0"/>
              <a:t> ces variables même lorsque la page PHP a fini d'être générée. Autrement dit : quelle que soit la page de votre site, vous pourrez récupérer le nom et le prénom du visiteur via la superglobale </a:t>
            </a:r>
            <a:r>
              <a:rPr lang="fr-FR" sz="2000" dirty="0">
                <a:solidFill>
                  <a:srgbClr val="FF0000"/>
                </a:solidFill>
              </a:rPr>
              <a:t>$_SESSION </a:t>
            </a:r>
            <a:r>
              <a:rPr lang="fr-FR" sz="2000" dirty="0"/>
              <a:t>!</a:t>
            </a:r>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44</a:t>
            </a:fld>
            <a:endParaRPr lang="en-US" dirty="0"/>
          </a:p>
        </p:txBody>
      </p:sp>
    </p:spTree>
    <p:extLst>
      <p:ext uri="{BB962C8B-B14F-4D97-AF65-F5344CB8AC3E}">
        <p14:creationId xmlns:p14="http://schemas.microsoft.com/office/powerpoint/2010/main" val="1917820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Sessions </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45</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058401" cy="5190940"/>
          </a:xfrm>
        </p:spPr>
        <p:txBody>
          <a:bodyPr>
            <a:normAutofit/>
          </a:bodyPr>
          <a:lstStyle/>
          <a:p>
            <a:pPr algn="just">
              <a:lnSpc>
                <a:spcPct val="150000"/>
              </a:lnSpc>
              <a:buClr>
                <a:schemeClr val="accent1"/>
              </a:buClr>
              <a:buFont typeface="Wingdings" panose="05000000000000000000" pitchFamily="2" charset="2"/>
              <a:buChar char="Ø"/>
            </a:pPr>
            <a:r>
              <a:rPr lang="fr-FR" sz="2000" b="1" dirty="0"/>
              <a:t>Étape 3</a:t>
            </a:r>
            <a:r>
              <a:rPr lang="fr-FR" sz="2000" dirty="0"/>
              <a:t> : suppression de la session</a:t>
            </a:r>
          </a:p>
          <a:p>
            <a:pPr algn="just">
              <a:lnSpc>
                <a:spcPct val="150000"/>
              </a:lnSpc>
              <a:buClr>
                <a:schemeClr val="accent1"/>
              </a:buClr>
              <a:buFont typeface="Wingdings" panose="05000000000000000000" pitchFamily="2" charset="2"/>
              <a:buChar char="Ø"/>
            </a:pPr>
            <a:r>
              <a:rPr lang="fr-FR" sz="2000" dirty="0"/>
              <a:t>Lorsque le visiteur </a:t>
            </a:r>
            <a:r>
              <a:rPr lang="fr-FR" sz="2000" dirty="0">
                <a:solidFill>
                  <a:srgbClr val="FF0000"/>
                </a:solidFill>
              </a:rPr>
              <a:t>se déconnecte </a:t>
            </a:r>
            <a:r>
              <a:rPr lang="fr-FR" sz="2000" dirty="0"/>
              <a:t>de votre site, </a:t>
            </a:r>
            <a:r>
              <a:rPr lang="fr-FR" sz="2000" dirty="0">
                <a:solidFill>
                  <a:schemeClr val="accent1"/>
                </a:solidFill>
              </a:rPr>
              <a:t>la session est fermée </a:t>
            </a:r>
            <a:r>
              <a:rPr lang="fr-FR" sz="2000" dirty="0"/>
              <a:t>et PHP « </a:t>
            </a:r>
            <a:r>
              <a:rPr lang="fr-FR" sz="2000" dirty="0">
                <a:solidFill>
                  <a:srgbClr val="FF0000"/>
                </a:solidFill>
              </a:rPr>
              <a:t>oublie</a:t>
            </a:r>
            <a:r>
              <a:rPr lang="fr-FR" sz="2000" dirty="0"/>
              <a:t> » alors </a:t>
            </a:r>
            <a:r>
              <a:rPr lang="fr-FR" sz="2000" dirty="0">
                <a:solidFill>
                  <a:schemeClr val="accent1"/>
                </a:solidFill>
              </a:rPr>
              <a:t>toutes les variables de session </a:t>
            </a:r>
            <a:r>
              <a:rPr lang="fr-FR" sz="2000" dirty="0"/>
              <a:t>que vous avez créées.</a:t>
            </a:r>
          </a:p>
          <a:p>
            <a:pPr algn="just">
              <a:lnSpc>
                <a:spcPct val="150000"/>
              </a:lnSpc>
              <a:buClr>
                <a:schemeClr val="accent1"/>
              </a:buClr>
              <a:buFont typeface="Wingdings" panose="05000000000000000000" pitchFamily="2" charset="2"/>
              <a:buChar char="Ø"/>
            </a:pPr>
            <a:r>
              <a:rPr lang="fr-FR" sz="2000" dirty="0"/>
              <a:t>Ou on attend quelques minutes </a:t>
            </a:r>
            <a:r>
              <a:rPr lang="fr-FR" sz="2000" dirty="0">
                <a:solidFill>
                  <a:srgbClr val="FF0000"/>
                </a:solidFill>
              </a:rPr>
              <a:t>d'inactivité</a:t>
            </a:r>
            <a:r>
              <a:rPr lang="fr-FR" sz="2000" dirty="0"/>
              <a:t> pour le </a:t>
            </a:r>
            <a:r>
              <a:rPr lang="fr-FR" sz="2000" dirty="0">
                <a:solidFill>
                  <a:schemeClr val="accent1"/>
                </a:solidFill>
              </a:rPr>
              <a:t>déconnecter automatiquement </a:t>
            </a:r>
            <a:r>
              <a:rPr lang="fr-FR" sz="2000" dirty="0"/>
              <a:t>: on parle alors de "</a:t>
            </a:r>
            <a:r>
              <a:rPr lang="fr-FR" sz="2000" dirty="0">
                <a:solidFill>
                  <a:srgbClr val="FF0000"/>
                </a:solidFill>
              </a:rPr>
              <a:t>timeout</a:t>
            </a:r>
            <a:r>
              <a:rPr lang="fr-FR" sz="2000" dirty="0"/>
              <a:t>". Le plus souvent, le visiteur est déconnecté par un timeout.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45</a:t>
            </a:fld>
            <a:endParaRPr lang="en-US" dirty="0"/>
          </a:p>
        </p:txBody>
      </p:sp>
    </p:spTree>
    <p:extLst>
      <p:ext uri="{BB962C8B-B14F-4D97-AF65-F5344CB8AC3E}">
        <p14:creationId xmlns:p14="http://schemas.microsoft.com/office/powerpoint/2010/main" val="15381141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Sessions </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46</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058401"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Pour activer ou détruire une session, deux fonctions sont à connaître :</a:t>
            </a:r>
          </a:p>
          <a:p>
            <a:pPr lvl="1" algn="just">
              <a:lnSpc>
                <a:spcPct val="150000"/>
              </a:lnSpc>
              <a:buClr>
                <a:schemeClr val="accent1"/>
              </a:buClr>
              <a:buFont typeface="Wingdings" panose="05000000000000000000" pitchFamily="2" charset="2"/>
              <a:buChar char="Ø"/>
            </a:pPr>
            <a:r>
              <a:rPr lang="fr-FR" sz="1600" dirty="0">
                <a:solidFill>
                  <a:srgbClr val="FF0000"/>
                </a:solidFill>
              </a:rPr>
              <a:t>session_start() </a:t>
            </a:r>
            <a:r>
              <a:rPr lang="fr-FR" sz="1600" dirty="0"/>
              <a:t>: démarre le système de sessions. Si le visiteur vient d'arriver sur le site, alors un numéro de session est généré pour lui. </a:t>
            </a:r>
          </a:p>
          <a:p>
            <a:pPr lvl="1" algn="just">
              <a:lnSpc>
                <a:spcPct val="150000"/>
              </a:lnSpc>
              <a:buClr>
                <a:schemeClr val="accent1"/>
              </a:buClr>
              <a:buFont typeface="Wingdings" panose="05000000000000000000" pitchFamily="2" charset="2"/>
              <a:buChar char="Ø"/>
            </a:pPr>
            <a:r>
              <a:rPr lang="fr-FR" sz="1600" dirty="0">
                <a:solidFill>
                  <a:srgbClr val="FF0000"/>
                </a:solidFill>
              </a:rPr>
              <a:t>session_destroy() </a:t>
            </a:r>
            <a:r>
              <a:rPr lang="fr-FR" sz="1600" dirty="0"/>
              <a:t>: ferme la session du visiteur. Cette fonction est automatiquement appelée lorsque le visiteur ne charge plus de page de votre site pendant plusieurs minutes (c'est le timeout), mais vous pouvez aussi créer une page « Déconnexion » si le visiteur souhaite se déconnecter manuellement.</a:t>
            </a:r>
          </a:p>
          <a:p>
            <a:pPr algn="just">
              <a:lnSpc>
                <a:spcPct val="150000"/>
              </a:lnSpc>
              <a:buClr>
                <a:schemeClr val="accent1"/>
              </a:buClr>
              <a:buFont typeface="Wingdings" panose="05000000000000000000" pitchFamily="2" charset="2"/>
              <a:buChar char="Ø"/>
            </a:pPr>
            <a:r>
              <a:rPr lang="fr-FR" sz="2000" dirty="0"/>
              <a:t>Il faut appeler </a:t>
            </a:r>
            <a:r>
              <a:rPr lang="fr-FR" sz="2000" dirty="0">
                <a:solidFill>
                  <a:srgbClr val="FF0000"/>
                </a:solidFill>
              </a:rPr>
              <a:t>session_start() </a:t>
            </a:r>
            <a:r>
              <a:rPr lang="fr-FR" sz="2000" dirty="0">
                <a:solidFill>
                  <a:schemeClr val="accent1"/>
                </a:solidFill>
              </a:rPr>
              <a:t>sur chacune de vos pages </a:t>
            </a:r>
            <a:r>
              <a:rPr lang="fr-FR" sz="2000" dirty="0">
                <a:solidFill>
                  <a:srgbClr val="FF0000"/>
                </a:solidFill>
              </a:rPr>
              <a:t>AVANT</a:t>
            </a:r>
            <a:r>
              <a:rPr lang="fr-FR" sz="2000" dirty="0"/>
              <a:t> d'écrire le moindre code HTML ou PHP (avant même la balise  &lt;!DOCTYPE&gt;  ). </a:t>
            </a:r>
          </a:p>
          <a:p>
            <a:pPr algn="just">
              <a:lnSpc>
                <a:spcPct val="150000"/>
              </a:lnSpc>
              <a:buClr>
                <a:schemeClr val="accent1"/>
              </a:buClr>
              <a:buFont typeface="Wingdings" panose="05000000000000000000" pitchFamily="2" charset="2"/>
              <a:buChar char="Ø"/>
            </a:pPr>
            <a:r>
              <a:rPr lang="fr-FR" sz="2000" dirty="0"/>
              <a:t>Si vous oubliez de lancer </a:t>
            </a:r>
            <a:r>
              <a:rPr lang="fr-FR" sz="2000" dirty="0">
                <a:solidFill>
                  <a:srgbClr val="FF0000"/>
                </a:solidFill>
              </a:rPr>
              <a:t>session_start()</a:t>
            </a:r>
            <a:r>
              <a:rPr lang="fr-FR" sz="2000" dirty="0"/>
              <a:t>, vous </a:t>
            </a:r>
            <a:r>
              <a:rPr lang="fr-FR" sz="2000" dirty="0">
                <a:solidFill>
                  <a:srgbClr val="4472C4"/>
                </a:solidFill>
              </a:rPr>
              <a:t>ne pourrez pas accéder </a:t>
            </a:r>
            <a:r>
              <a:rPr lang="fr-FR" sz="2000" dirty="0"/>
              <a:t>à la variable superglobale   </a:t>
            </a:r>
            <a:r>
              <a:rPr lang="fr-FR" sz="2000" dirty="0">
                <a:solidFill>
                  <a:srgbClr val="FF0000"/>
                </a:solidFill>
              </a:rPr>
              <a:t>$_SESSION  </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46</a:t>
            </a:fld>
            <a:endParaRPr lang="en-US" dirty="0"/>
          </a:p>
        </p:txBody>
      </p:sp>
    </p:spTree>
    <p:extLst>
      <p:ext uri="{BB962C8B-B14F-4D97-AF65-F5344CB8AC3E}">
        <p14:creationId xmlns:p14="http://schemas.microsoft.com/office/powerpoint/2010/main" val="41708511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8" y="161146"/>
            <a:ext cx="10515600" cy="1325563"/>
          </a:xfrm>
        </p:spPr>
        <p:txBody>
          <a:bodyPr>
            <a:normAutofit/>
          </a:bodyPr>
          <a:lstStyle/>
          <a:p>
            <a:r>
              <a:rPr lang="fr-FR" dirty="0"/>
              <a:t>Sessions </a:t>
            </a:r>
            <a:br>
              <a:rPr lang="fr-FR" dirty="0"/>
            </a:br>
            <a:endParaRPr lang="fr-FR" dirty="0"/>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47</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10374"/>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058401"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Si on appelle </a:t>
            </a:r>
            <a:r>
              <a:rPr lang="fr-FR" sz="2000" dirty="0">
                <a:solidFill>
                  <a:srgbClr val="4472C4"/>
                </a:solidFill>
              </a:rPr>
              <a:t>session_start() </a:t>
            </a:r>
            <a:r>
              <a:rPr lang="fr-FR" sz="2000" dirty="0"/>
              <a:t>peu de temps après avoir </a:t>
            </a:r>
            <a:r>
              <a:rPr lang="fr-FR" sz="2000" dirty="0">
                <a:solidFill>
                  <a:srgbClr val="FF0000"/>
                </a:solidFill>
              </a:rPr>
              <a:t>détruit la session</a:t>
            </a:r>
            <a:r>
              <a:rPr lang="fr-FR" sz="2000" dirty="0"/>
              <a:t>, PHP réutilise parfois </a:t>
            </a:r>
            <a:r>
              <a:rPr lang="fr-FR" sz="2000" dirty="0">
                <a:solidFill>
                  <a:schemeClr val="accent1"/>
                </a:solidFill>
              </a:rPr>
              <a:t>le même identifiant </a:t>
            </a:r>
            <a:r>
              <a:rPr lang="fr-FR" sz="2000" dirty="0"/>
              <a:t>de session.</a:t>
            </a:r>
          </a:p>
          <a:p>
            <a:pPr algn="just">
              <a:lnSpc>
                <a:spcPct val="150000"/>
              </a:lnSpc>
              <a:buClr>
                <a:schemeClr val="accent1"/>
              </a:buClr>
              <a:buFont typeface="Wingdings" panose="05000000000000000000" pitchFamily="2" charset="2"/>
              <a:buChar char="Ø"/>
            </a:pPr>
            <a:r>
              <a:rPr lang="fr-FR" sz="2000" dirty="0"/>
              <a:t>Pour démarrer une nouvelle session et éviter ce problème il faut utiliser la fonction </a:t>
            </a:r>
            <a:r>
              <a:rPr lang="fr-FR" sz="2000" dirty="0">
                <a:solidFill>
                  <a:srgbClr val="4472C4"/>
                </a:solidFill>
              </a:rPr>
              <a:t>session_regenerate_id()</a:t>
            </a:r>
            <a:r>
              <a:rPr lang="fr-FR" sz="2000" dirty="0"/>
              <a:t>, elle utilise un nouvel id de session.</a:t>
            </a:r>
          </a:p>
          <a:p>
            <a:pPr algn="just">
              <a:lnSpc>
                <a:spcPct val="150000"/>
              </a:lnSpc>
              <a:buClr>
                <a:schemeClr val="accent1"/>
              </a:buClr>
              <a:buFont typeface="Wingdings" panose="05000000000000000000" pitchFamily="2" charset="2"/>
              <a:buChar char="Ø"/>
            </a:pPr>
            <a:r>
              <a:rPr lang="fr-FR" sz="2000" dirty="0"/>
              <a:t>Il est possible de </a:t>
            </a:r>
            <a:r>
              <a:rPr lang="fr-FR" sz="2000" dirty="0">
                <a:solidFill>
                  <a:schemeClr val="accent1"/>
                </a:solidFill>
              </a:rPr>
              <a:t>réinitialiser</a:t>
            </a:r>
            <a:r>
              <a:rPr lang="fr-FR" sz="2000" dirty="0"/>
              <a:t> le tableau </a:t>
            </a:r>
            <a:r>
              <a:rPr lang="fr-FR" sz="2000" dirty="0">
                <a:solidFill>
                  <a:srgbClr val="FF0000"/>
                </a:solidFill>
              </a:rPr>
              <a:t>$_SESSION </a:t>
            </a:r>
            <a:r>
              <a:rPr lang="fr-FR" sz="2000" dirty="0"/>
              <a:t>avec la fonction </a:t>
            </a:r>
            <a:r>
              <a:rPr lang="fr-FR" sz="2000" dirty="0">
                <a:solidFill>
                  <a:srgbClr val="FF0000"/>
                </a:solidFill>
              </a:rPr>
              <a:t>session_unset()</a:t>
            </a:r>
            <a:r>
              <a:rPr lang="fr-FR" sz="2000" dirty="0"/>
              <a:t>.</a:t>
            </a:r>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47</a:t>
            </a:fld>
            <a:endParaRPr lang="en-US" dirty="0"/>
          </a:p>
        </p:txBody>
      </p:sp>
    </p:spTree>
    <p:extLst>
      <p:ext uri="{BB962C8B-B14F-4D97-AF65-F5344CB8AC3E}">
        <p14:creationId xmlns:p14="http://schemas.microsoft.com/office/powerpoint/2010/main" val="14757110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Passage de données (URL et formulaire)</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5</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Nous voulons faire un lien de </a:t>
            </a:r>
            <a:r>
              <a:rPr lang="fr-FR" sz="2000" dirty="0">
                <a:solidFill>
                  <a:srgbClr val="FF0000"/>
                </a:solidFill>
              </a:rPr>
              <a:t>index.php  </a:t>
            </a:r>
            <a:r>
              <a:rPr lang="fr-FR" sz="2000" dirty="0"/>
              <a:t>à </a:t>
            </a:r>
            <a:r>
              <a:rPr lang="fr-FR" sz="2000" dirty="0">
                <a:solidFill>
                  <a:srgbClr val="FF0000"/>
                </a:solidFill>
              </a:rPr>
              <a:t>bonjour.php</a:t>
            </a:r>
            <a:r>
              <a:rPr lang="fr-FR" sz="2000" dirty="0"/>
              <a:t>  pour transmettre des informations dans </a:t>
            </a:r>
            <a:r>
              <a:rPr lang="fr-FR" sz="2000" dirty="0">
                <a:solidFill>
                  <a:schemeClr val="accent1"/>
                </a:solidFill>
              </a:rPr>
              <a:t>l'URL</a:t>
            </a:r>
            <a:r>
              <a:rPr lang="fr-FR" sz="2000" dirty="0"/>
              <a:t> :</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5</a:t>
            </a:fld>
            <a:endParaRPr lang="en-US" dirty="0"/>
          </a:p>
        </p:txBody>
      </p:sp>
      <p:pic>
        <p:nvPicPr>
          <p:cNvPr id="4" name="Image 3">
            <a:extLst>
              <a:ext uri="{FF2B5EF4-FFF2-40B4-BE49-F238E27FC236}">
                <a16:creationId xmlns:a16="http://schemas.microsoft.com/office/drawing/2014/main" id="{E7057DBA-4D1B-5443-C46C-966EF3F54A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11624" y="2550227"/>
            <a:ext cx="8570576" cy="2881487"/>
          </a:xfrm>
          <a:prstGeom prst="rect">
            <a:avLst/>
          </a:prstGeom>
        </p:spPr>
      </p:pic>
    </p:spTree>
    <p:extLst>
      <p:ext uri="{BB962C8B-B14F-4D97-AF65-F5344CB8AC3E}">
        <p14:creationId xmlns:p14="http://schemas.microsoft.com/office/powerpoint/2010/main" val="1284055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Passage de données (URL et formulaire)</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6</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Pour cela, nous ouvrez </a:t>
            </a:r>
            <a:r>
              <a:rPr lang="fr-FR" sz="2000" dirty="0">
                <a:solidFill>
                  <a:srgbClr val="FF0000"/>
                </a:solidFill>
              </a:rPr>
              <a:t>index.php</a:t>
            </a:r>
            <a:r>
              <a:rPr lang="fr-FR" sz="2000" dirty="0"/>
              <a:t>  (puisque c'est lui qui contiendra le lien) et insérez le code suivant :</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r>
              <a:rPr lang="fr-FR" sz="2000" dirty="0"/>
              <a:t>Ce lien appelle la page </a:t>
            </a:r>
            <a:r>
              <a:rPr lang="fr-FR" sz="2000" dirty="0">
                <a:solidFill>
                  <a:srgbClr val="FF0000"/>
                </a:solidFill>
              </a:rPr>
              <a:t>bonjour.php </a:t>
            </a:r>
            <a:r>
              <a:rPr lang="fr-FR" sz="2000" dirty="0"/>
              <a:t>et lui envoie deux paramètres :</a:t>
            </a:r>
          </a:p>
          <a:p>
            <a:pPr lvl="1" algn="just">
              <a:lnSpc>
                <a:spcPct val="150000"/>
              </a:lnSpc>
              <a:buClr>
                <a:schemeClr val="accent1"/>
              </a:buClr>
              <a:buFont typeface="Wingdings" panose="05000000000000000000" pitchFamily="2" charset="2"/>
              <a:buChar char="Ø"/>
            </a:pPr>
            <a:r>
              <a:rPr lang="fr-FR" sz="2000" dirty="0">
                <a:solidFill>
                  <a:schemeClr val="accent1"/>
                </a:solidFill>
              </a:rPr>
              <a:t>nom</a:t>
            </a:r>
            <a:r>
              <a:rPr lang="fr-FR" sz="2000" dirty="0"/>
              <a:t> : Dupont ;</a:t>
            </a:r>
          </a:p>
          <a:p>
            <a:pPr lvl="1" algn="just">
              <a:lnSpc>
                <a:spcPct val="150000"/>
              </a:lnSpc>
              <a:buClr>
                <a:schemeClr val="accent1"/>
              </a:buClr>
              <a:buFont typeface="Wingdings" panose="05000000000000000000" pitchFamily="2" charset="2"/>
              <a:buChar char="Ø"/>
            </a:pPr>
            <a:r>
              <a:rPr lang="fr-FR" sz="2000" dirty="0">
                <a:solidFill>
                  <a:schemeClr val="accent1"/>
                </a:solidFill>
              </a:rPr>
              <a:t>prenom</a:t>
            </a:r>
            <a:r>
              <a:rPr lang="fr-FR" sz="2000" dirty="0"/>
              <a:t> : Jean.</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6</a:t>
            </a:fld>
            <a:endParaRPr lang="en-US" dirty="0"/>
          </a:p>
        </p:txBody>
      </p:sp>
      <p:pic>
        <p:nvPicPr>
          <p:cNvPr id="6" name="Image 5">
            <a:extLst>
              <a:ext uri="{FF2B5EF4-FFF2-40B4-BE49-F238E27FC236}">
                <a16:creationId xmlns:a16="http://schemas.microsoft.com/office/drawing/2014/main" id="{87B5FA6F-8D20-B17F-3508-3187A919E5A9}"/>
              </a:ext>
            </a:extLst>
          </p:cNvPr>
          <p:cNvPicPr>
            <a:picLocks noChangeAspect="1"/>
          </p:cNvPicPr>
          <p:nvPr/>
        </p:nvPicPr>
        <p:blipFill>
          <a:blip r:embed="rId2"/>
          <a:stretch>
            <a:fillRect/>
          </a:stretch>
        </p:blipFill>
        <p:spPr>
          <a:xfrm>
            <a:off x="1989610" y="2368269"/>
            <a:ext cx="7992590" cy="438211"/>
          </a:xfrm>
          <a:prstGeom prst="rect">
            <a:avLst/>
          </a:prstGeom>
        </p:spPr>
      </p:pic>
    </p:spTree>
    <p:extLst>
      <p:ext uri="{BB962C8B-B14F-4D97-AF65-F5344CB8AC3E}">
        <p14:creationId xmlns:p14="http://schemas.microsoft.com/office/powerpoint/2010/main" val="3387337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Passage de données (URL et formulaire)</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7</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La deuxième solution pour faire passer des informations dans l'URL, c'est de proposer à l'utilisateur de soumettre </a:t>
            </a:r>
            <a:r>
              <a:rPr lang="fr-FR" sz="2000" dirty="0">
                <a:solidFill>
                  <a:srgbClr val="FF0000"/>
                </a:solidFill>
              </a:rPr>
              <a:t>un formulaire avec la méthode HTTP </a:t>
            </a:r>
            <a:r>
              <a:rPr lang="fr-FR" sz="2000" dirty="0">
                <a:solidFill>
                  <a:schemeClr val="accent1"/>
                </a:solidFill>
              </a:rPr>
              <a:t>GET</a:t>
            </a:r>
            <a:r>
              <a:rPr lang="fr-FR" sz="2000" dirty="0"/>
              <a:t>.</a:t>
            </a:r>
          </a:p>
          <a:p>
            <a:pPr algn="just">
              <a:lnSpc>
                <a:spcPct val="150000"/>
              </a:lnSpc>
              <a:buClr>
                <a:schemeClr val="accent1"/>
              </a:buClr>
              <a:buFont typeface="Wingdings" panose="05000000000000000000" pitchFamily="2" charset="2"/>
              <a:buChar char="Ø"/>
            </a:pPr>
            <a:r>
              <a:rPr lang="fr-FR" sz="2000" dirty="0"/>
              <a:t>Nous  utilisons une balise </a:t>
            </a:r>
            <a:r>
              <a:rPr lang="fr-FR" sz="2000" dirty="0">
                <a:solidFill>
                  <a:srgbClr val="FF0000"/>
                </a:solidFill>
              </a:rPr>
              <a:t>&lt;form&gt;&lt;/form&gt;</a:t>
            </a:r>
            <a:r>
              <a:rPr lang="fr-FR" sz="2000" dirty="0"/>
              <a:t> qui a pour attribut </a:t>
            </a:r>
            <a:r>
              <a:rPr lang="fr-FR" sz="2000" dirty="0">
                <a:solidFill>
                  <a:schemeClr val="accent1"/>
                </a:solidFill>
              </a:rPr>
              <a:t>method</a:t>
            </a:r>
            <a:r>
              <a:rPr lang="fr-FR" sz="2000" dirty="0"/>
              <a:t> avec la valeur </a:t>
            </a:r>
            <a:r>
              <a:rPr lang="fr-FR" sz="2000" dirty="0">
                <a:solidFill>
                  <a:schemeClr val="accent1"/>
                </a:solidFill>
              </a:rPr>
              <a:t>GET</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7</a:t>
            </a:fld>
            <a:endParaRPr lang="en-US" dirty="0"/>
          </a:p>
        </p:txBody>
      </p:sp>
      <p:pic>
        <p:nvPicPr>
          <p:cNvPr id="4" name="Image 3">
            <a:extLst>
              <a:ext uri="{FF2B5EF4-FFF2-40B4-BE49-F238E27FC236}">
                <a16:creationId xmlns:a16="http://schemas.microsoft.com/office/drawing/2014/main" id="{AF0ADF48-FC34-481F-D47B-EB819AB626D2}"/>
              </a:ext>
            </a:extLst>
          </p:cNvPr>
          <p:cNvPicPr>
            <a:picLocks noChangeAspect="1"/>
          </p:cNvPicPr>
          <p:nvPr/>
        </p:nvPicPr>
        <p:blipFill>
          <a:blip r:embed="rId2"/>
          <a:stretch>
            <a:fillRect/>
          </a:stretch>
        </p:blipFill>
        <p:spPr>
          <a:xfrm>
            <a:off x="2827905" y="3021853"/>
            <a:ext cx="7306695" cy="2524477"/>
          </a:xfrm>
          <a:prstGeom prst="rect">
            <a:avLst/>
          </a:prstGeom>
        </p:spPr>
      </p:pic>
    </p:spTree>
    <p:extLst>
      <p:ext uri="{BB962C8B-B14F-4D97-AF65-F5344CB8AC3E}">
        <p14:creationId xmlns:p14="http://schemas.microsoft.com/office/powerpoint/2010/main" val="186027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Récupérez les paramètres en PHP</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8</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Nous avons un formulaire de contact – </a:t>
            </a:r>
            <a:r>
              <a:rPr lang="fr-FR" sz="2000" dirty="0">
                <a:solidFill>
                  <a:srgbClr val="FF0000"/>
                </a:solidFill>
              </a:rPr>
              <a:t>contact.php  </a:t>
            </a:r>
            <a:r>
              <a:rPr lang="fr-FR" sz="2000" dirty="0"/>
              <a:t>– que nous allons </a:t>
            </a:r>
            <a:r>
              <a:rPr lang="fr-FR" sz="2000" dirty="0">
                <a:solidFill>
                  <a:schemeClr val="accent1"/>
                </a:solidFill>
              </a:rPr>
              <a:t>soumettre sur une autre page</a:t>
            </a:r>
            <a:r>
              <a:rPr lang="fr-FR" sz="2000" dirty="0"/>
              <a:t>, et qui affichera un message de bonne réception : </a:t>
            </a:r>
            <a:r>
              <a:rPr lang="fr-FR" sz="2000" dirty="0">
                <a:solidFill>
                  <a:srgbClr val="FF0000"/>
                </a:solidFill>
              </a:rPr>
              <a:t>submit_contact.php</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8</a:t>
            </a:fld>
            <a:endParaRPr lang="en-US" dirty="0"/>
          </a:p>
        </p:txBody>
      </p:sp>
      <p:pic>
        <p:nvPicPr>
          <p:cNvPr id="12" name="Image 11">
            <a:extLst>
              <a:ext uri="{FF2B5EF4-FFF2-40B4-BE49-F238E27FC236}">
                <a16:creationId xmlns:a16="http://schemas.microsoft.com/office/drawing/2014/main" id="{FF556419-8BDC-AF2F-3C91-914612E79DD0}"/>
              </a:ext>
            </a:extLst>
          </p:cNvPr>
          <p:cNvPicPr>
            <a:picLocks noChangeAspect="1"/>
          </p:cNvPicPr>
          <p:nvPr/>
        </p:nvPicPr>
        <p:blipFill>
          <a:blip r:embed="rId2"/>
          <a:stretch>
            <a:fillRect/>
          </a:stretch>
        </p:blipFill>
        <p:spPr>
          <a:xfrm>
            <a:off x="2285468" y="2361187"/>
            <a:ext cx="7621064" cy="2896004"/>
          </a:xfrm>
          <a:prstGeom prst="rect">
            <a:avLst/>
          </a:prstGeom>
        </p:spPr>
      </p:pic>
    </p:spTree>
    <p:extLst>
      <p:ext uri="{BB962C8B-B14F-4D97-AF65-F5344CB8AC3E}">
        <p14:creationId xmlns:p14="http://schemas.microsoft.com/office/powerpoint/2010/main" val="3675881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1F845-1FB3-7BD0-AFE6-BC8911CEE9F8}"/>
              </a:ext>
            </a:extLst>
          </p:cNvPr>
          <p:cNvSpPr>
            <a:spLocks noGrp="1"/>
          </p:cNvSpPr>
          <p:nvPr>
            <p:ph type="title"/>
          </p:nvPr>
        </p:nvSpPr>
        <p:spPr>
          <a:xfrm>
            <a:off x="868679" y="-50492"/>
            <a:ext cx="10515600" cy="1325563"/>
          </a:xfrm>
        </p:spPr>
        <p:txBody>
          <a:bodyPr/>
          <a:lstStyle/>
          <a:p>
            <a:r>
              <a:rPr lang="fr-FR" dirty="0"/>
              <a:t>Récupérez les paramètres en PHP</a:t>
            </a:r>
          </a:p>
        </p:txBody>
      </p:sp>
      <p:cxnSp>
        <p:nvCxnSpPr>
          <p:cNvPr id="5" name="Straight Connector 4">
            <a:extLst>
              <a:ext uri="{FF2B5EF4-FFF2-40B4-BE49-F238E27FC236}">
                <a16:creationId xmlns:a16="http://schemas.microsoft.com/office/drawing/2014/main" id="{AAFDD9FD-D18C-A79C-AC32-4E1AB92B408A}"/>
              </a:ext>
            </a:extLst>
          </p:cNvPr>
          <p:cNvCxnSpPr>
            <a:cxnSpLocks/>
          </p:cNvCxnSpPr>
          <p:nvPr/>
        </p:nvCxnSpPr>
        <p:spPr>
          <a:xfrm>
            <a:off x="1008184" y="1165409"/>
            <a:ext cx="10011508" cy="0"/>
          </a:xfrm>
          <a:prstGeom prst="line">
            <a:avLst/>
          </a:prstGeom>
        </p:spPr>
        <p:style>
          <a:lnRef idx="1">
            <a:schemeClr val="dk1"/>
          </a:lnRef>
          <a:fillRef idx="0">
            <a:schemeClr val="dk1"/>
          </a:fillRef>
          <a:effectRef idx="0">
            <a:schemeClr val="dk1"/>
          </a:effectRef>
          <a:fontRef idx="minor">
            <a:schemeClr val="tx1"/>
          </a:fontRef>
        </p:style>
      </p:cxnSp>
      <p:sp>
        <p:nvSpPr>
          <p:cNvPr id="10" name="Slide Number Placeholder 9">
            <a:extLst>
              <a:ext uri="{FF2B5EF4-FFF2-40B4-BE49-F238E27FC236}">
                <a16:creationId xmlns:a16="http://schemas.microsoft.com/office/drawing/2014/main" id="{2F372EC0-0086-054D-D92B-908F89E4B4B7}"/>
              </a:ext>
            </a:extLst>
          </p:cNvPr>
          <p:cNvSpPr>
            <a:spLocks noGrp="1"/>
          </p:cNvSpPr>
          <p:nvPr>
            <p:ph type="sldNum" sz="quarter" idx="12"/>
          </p:nvPr>
        </p:nvSpPr>
        <p:spPr/>
        <p:txBody>
          <a:bodyPr/>
          <a:lstStyle/>
          <a:p>
            <a:fld id="{18BD41DF-0389-432F-8525-E13FCF430893}" type="slidenum">
              <a:rPr lang="en-US" smtClean="0"/>
              <a:t>9</a:t>
            </a:fld>
            <a:endParaRPr lang="en-US"/>
          </a:p>
        </p:txBody>
      </p:sp>
      <p:sp>
        <p:nvSpPr>
          <p:cNvPr id="7" name="Rectangle 6">
            <a:extLst>
              <a:ext uri="{FF2B5EF4-FFF2-40B4-BE49-F238E27FC236}">
                <a16:creationId xmlns:a16="http://schemas.microsoft.com/office/drawing/2014/main" id="{D30E4DA3-3FD6-707F-9E27-BF62BDC5072F}"/>
              </a:ext>
            </a:extLst>
          </p:cNvPr>
          <p:cNvSpPr/>
          <p:nvPr/>
        </p:nvSpPr>
        <p:spPr>
          <a:xfrm>
            <a:off x="0" y="6402120"/>
            <a:ext cx="12192000" cy="468920"/>
          </a:xfrm>
          <a:prstGeom prst="rect">
            <a:avLst/>
          </a:prstGeom>
          <a:solidFill>
            <a:schemeClr val="tx1">
              <a:lumMod val="85000"/>
              <a:lumOff val="1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F979A1DF-FD29-E84E-EBB7-FF9D5F6C8C40}"/>
              </a:ext>
            </a:extLst>
          </p:cNvPr>
          <p:cNvSpPr txBox="1"/>
          <p:nvPr/>
        </p:nvSpPr>
        <p:spPr>
          <a:xfrm>
            <a:off x="4779817" y="6389077"/>
            <a:ext cx="2050475" cy="307777"/>
          </a:xfrm>
          <a:prstGeom prst="rect">
            <a:avLst/>
          </a:prstGeom>
          <a:noFill/>
        </p:spPr>
        <p:txBody>
          <a:bodyPr wrap="square" rtlCol="0">
            <a:spAutoFit/>
          </a:bodyPr>
          <a:lstStyle/>
          <a:p>
            <a:pPr algn="ctr"/>
            <a:r>
              <a:rPr lang="fr-FR" sz="1400" spc="-50" dirty="0">
                <a:solidFill>
                  <a:schemeClr val="bg1"/>
                </a:solidFill>
                <a:latin typeface="+mj-lt"/>
                <a:ea typeface="+mj-ea"/>
                <a:cs typeface="+mj-cs"/>
              </a:rPr>
              <a:t>EMSI RABAT</a:t>
            </a:r>
            <a:endParaRPr lang="en-US" sz="1400" spc="-50" dirty="0">
              <a:solidFill>
                <a:schemeClr val="bg1"/>
              </a:solidFill>
              <a:latin typeface="+mj-lt"/>
              <a:ea typeface="+mj-ea"/>
              <a:cs typeface="+mj-cs"/>
            </a:endParaRPr>
          </a:p>
        </p:txBody>
      </p:sp>
      <p:sp>
        <p:nvSpPr>
          <p:cNvPr id="8" name="TextBox 7">
            <a:extLst>
              <a:ext uri="{FF2B5EF4-FFF2-40B4-BE49-F238E27FC236}">
                <a16:creationId xmlns:a16="http://schemas.microsoft.com/office/drawing/2014/main" id="{224BD751-380B-2377-9F62-D879C6251200}"/>
              </a:ext>
            </a:extLst>
          </p:cNvPr>
          <p:cNvSpPr txBox="1"/>
          <p:nvPr/>
        </p:nvSpPr>
        <p:spPr>
          <a:xfrm>
            <a:off x="221671" y="6402120"/>
            <a:ext cx="4558146" cy="307777"/>
          </a:xfrm>
          <a:prstGeom prst="rect">
            <a:avLst/>
          </a:prstGeom>
          <a:noFill/>
        </p:spPr>
        <p:txBody>
          <a:bodyPr wrap="square" rtlCol="0">
            <a:spAutoFit/>
          </a:bodyPr>
          <a:lstStyle/>
          <a:p>
            <a:r>
              <a:rPr lang="fr-FR" sz="1400" spc="-50" dirty="0">
                <a:solidFill>
                  <a:schemeClr val="bg1"/>
                </a:solidFill>
                <a:latin typeface="+mj-lt"/>
                <a:ea typeface="+mj-ea"/>
                <a:cs typeface="+mj-cs"/>
              </a:rPr>
              <a:t>Langage de Script PHP</a:t>
            </a:r>
            <a:endParaRPr lang="en-US" sz="1400" spc="-50" dirty="0">
              <a:solidFill>
                <a:schemeClr val="bg1"/>
              </a:solidFill>
              <a:latin typeface="+mj-lt"/>
              <a:ea typeface="+mj-ea"/>
              <a:cs typeface="+mj-cs"/>
            </a:endParaRPr>
          </a:p>
        </p:txBody>
      </p:sp>
      <p:sp>
        <p:nvSpPr>
          <p:cNvPr id="13" name="Content Placeholder 2">
            <a:extLst>
              <a:ext uri="{FF2B5EF4-FFF2-40B4-BE49-F238E27FC236}">
                <a16:creationId xmlns:a16="http://schemas.microsoft.com/office/drawing/2014/main" id="{D0A686C2-7ACF-B822-0EB3-20C573681F18}"/>
              </a:ext>
            </a:extLst>
          </p:cNvPr>
          <p:cNvSpPr>
            <a:spLocks noGrp="1"/>
          </p:cNvSpPr>
          <p:nvPr>
            <p:ph idx="1"/>
          </p:nvPr>
        </p:nvSpPr>
        <p:spPr>
          <a:xfrm>
            <a:off x="961291" y="1152367"/>
            <a:ext cx="10422987" cy="5190940"/>
          </a:xfrm>
        </p:spPr>
        <p:txBody>
          <a:bodyPr>
            <a:normAutofit/>
          </a:bodyPr>
          <a:lstStyle/>
          <a:p>
            <a:pPr algn="just">
              <a:lnSpc>
                <a:spcPct val="150000"/>
              </a:lnSpc>
              <a:buClr>
                <a:schemeClr val="accent1"/>
              </a:buClr>
              <a:buFont typeface="Wingdings" panose="05000000000000000000" pitchFamily="2" charset="2"/>
              <a:buChar char="Ø"/>
            </a:pPr>
            <a:r>
              <a:rPr lang="fr-FR" sz="2000" dirty="0"/>
              <a:t>Le formulaire va alors être converti en lien vers :</a:t>
            </a:r>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r>
              <a:rPr lang="fr-FR" sz="2000" dirty="0"/>
              <a:t>Et ces informations pourront être </a:t>
            </a:r>
            <a:r>
              <a:rPr lang="fr-FR" sz="2000" dirty="0">
                <a:solidFill>
                  <a:schemeClr val="accent1"/>
                </a:solidFill>
              </a:rPr>
              <a:t>récupérées</a:t>
            </a:r>
            <a:r>
              <a:rPr lang="fr-FR" sz="2000" dirty="0"/>
              <a:t> par PHP dans le fichier </a:t>
            </a:r>
            <a:r>
              <a:rPr lang="fr-FR" sz="2000" dirty="0" err="1">
                <a:solidFill>
                  <a:srgbClr val="FF0000"/>
                </a:solidFill>
              </a:rPr>
              <a:t>submit_contact.php</a:t>
            </a:r>
            <a:r>
              <a:rPr lang="fr-FR" sz="2000" dirty="0">
                <a:solidFill>
                  <a:srgbClr val="FF0000"/>
                </a:solidFill>
              </a:rPr>
              <a:t> </a:t>
            </a:r>
            <a:r>
              <a:rPr lang="fr-FR" sz="2000" dirty="0"/>
              <a:t>.</a:t>
            </a:r>
          </a:p>
          <a:p>
            <a:pPr algn="just">
              <a:lnSpc>
                <a:spcPct val="150000"/>
              </a:lnSpc>
              <a:buClr>
                <a:schemeClr val="accent1"/>
              </a:buClr>
              <a:buFont typeface="Wingdings" panose="05000000000000000000" pitchFamily="2" charset="2"/>
              <a:buChar char="Ø"/>
            </a:pPr>
            <a:r>
              <a:rPr lang="fr-FR" sz="2000" dirty="0"/>
              <a:t>Lors de la soumission, </a:t>
            </a:r>
            <a:r>
              <a:rPr lang="fr-FR" sz="2000" dirty="0">
                <a:solidFill>
                  <a:schemeClr val="accent1"/>
                </a:solidFill>
              </a:rPr>
              <a:t>une variable superglobale </a:t>
            </a:r>
            <a:r>
              <a:rPr lang="fr-FR" sz="2000" dirty="0"/>
              <a:t>appelée </a:t>
            </a:r>
            <a:r>
              <a:rPr lang="fr-FR" sz="2000" dirty="0">
                <a:solidFill>
                  <a:srgbClr val="FF0000"/>
                </a:solidFill>
              </a:rPr>
              <a:t>$_GET</a:t>
            </a:r>
            <a:r>
              <a:rPr lang="fr-FR" sz="2000" dirty="0"/>
              <a:t> </a:t>
            </a:r>
            <a:r>
              <a:rPr lang="fr-FR" sz="2000" dirty="0">
                <a:solidFill>
                  <a:schemeClr val="accent1"/>
                </a:solidFill>
              </a:rPr>
              <a:t>va contenir les données envoyées</a:t>
            </a:r>
            <a:r>
              <a:rPr lang="fr-FR" sz="2000" dirty="0"/>
              <a:t>:</a:t>
            </a:r>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algn="just">
              <a:lnSpc>
                <a:spcPct val="150000"/>
              </a:lnSpc>
              <a:buClr>
                <a:schemeClr val="accent1"/>
              </a:buClr>
              <a:buFont typeface="Wingdings" panose="05000000000000000000" pitchFamily="2" charset="2"/>
              <a:buChar char="Ø"/>
            </a:pPr>
            <a:endParaRPr lang="fr-FR" sz="1600" dirty="0"/>
          </a:p>
          <a:p>
            <a:pPr marL="1371600" lvl="2"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2000" dirty="0"/>
          </a:p>
          <a:p>
            <a:pPr marL="914400" lvl="1" indent="-457200" algn="just">
              <a:lnSpc>
                <a:spcPct val="150000"/>
              </a:lnSpc>
              <a:buClr>
                <a:schemeClr val="accent1"/>
              </a:buClr>
              <a:buFont typeface="+mj-lt"/>
              <a:buAutoNum type="arabicPeriod"/>
            </a:pPr>
            <a:endParaRPr lang="fr-FR" sz="1600" dirty="0"/>
          </a:p>
          <a:p>
            <a:pPr marL="914400" lvl="1" indent="-457200" algn="just">
              <a:lnSpc>
                <a:spcPct val="150000"/>
              </a:lnSpc>
              <a:buClr>
                <a:schemeClr val="accent1"/>
              </a:buClr>
              <a:buFont typeface="+mj-lt"/>
              <a:buAutoNum type="arabicPeriod"/>
            </a:pPr>
            <a:endParaRPr lang="fr-FR" sz="16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solidFill>
                <a:srgbClr val="FF0000"/>
              </a:solidFill>
            </a:endParaRPr>
          </a:p>
          <a:p>
            <a:pPr algn="just">
              <a:lnSpc>
                <a:spcPct val="150000"/>
              </a:lnSpc>
              <a:buClr>
                <a:schemeClr val="accent1"/>
              </a:buClr>
              <a:buFont typeface="Wingdings" panose="05000000000000000000" pitchFamily="2" charset="2"/>
              <a:buChar char="Ø"/>
            </a:pPr>
            <a:endParaRPr lang="fr-FR" sz="2000" dirty="0"/>
          </a:p>
          <a:p>
            <a:pPr marL="0" indent="0" algn="just">
              <a:lnSpc>
                <a:spcPct val="150000"/>
              </a:lnSpc>
              <a:buClr>
                <a:schemeClr val="accent1"/>
              </a:buClr>
              <a:buNone/>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a:p>
            <a:pPr algn="just">
              <a:lnSpc>
                <a:spcPct val="150000"/>
              </a:lnSpc>
              <a:buClr>
                <a:schemeClr val="accent1"/>
              </a:buClr>
              <a:buFont typeface="Wingdings" panose="05000000000000000000" pitchFamily="2" charset="2"/>
              <a:buChar char="Ø"/>
            </a:pPr>
            <a:endParaRPr lang="fr-FR" sz="2000" dirty="0"/>
          </a:p>
        </p:txBody>
      </p:sp>
      <p:sp>
        <p:nvSpPr>
          <p:cNvPr id="14" name="Slide Number Placeholder 9">
            <a:extLst>
              <a:ext uri="{FF2B5EF4-FFF2-40B4-BE49-F238E27FC236}">
                <a16:creationId xmlns:a16="http://schemas.microsoft.com/office/drawing/2014/main" id="{820B7206-898E-A638-8A12-8DF24B4EEE9C}"/>
              </a:ext>
            </a:extLst>
          </p:cNvPr>
          <p:cNvSpPr txBox="1">
            <a:spLocks/>
          </p:cNvSpPr>
          <p:nvPr/>
        </p:nvSpPr>
        <p:spPr>
          <a:xfrm>
            <a:off x="8763000" y="6508750"/>
            <a:ext cx="27432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18BD41DF-0389-432F-8525-E13FCF430893}" type="slidenum">
              <a:rPr lang="en-US" smtClean="0"/>
              <a:pPr/>
              <a:t>9</a:t>
            </a:fld>
            <a:endParaRPr lang="en-US" dirty="0"/>
          </a:p>
        </p:txBody>
      </p:sp>
      <p:pic>
        <p:nvPicPr>
          <p:cNvPr id="4" name="Image 3">
            <a:extLst>
              <a:ext uri="{FF2B5EF4-FFF2-40B4-BE49-F238E27FC236}">
                <a16:creationId xmlns:a16="http://schemas.microsoft.com/office/drawing/2014/main" id="{00F4205B-C9E0-B06B-2950-8262E49BDA93}"/>
              </a:ext>
            </a:extLst>
          </p:cNvPr>
          <p:cNvPicPr>
            <a:picLocks noChangeAspect="1"/>
          </p:cNvPicPr>
          <p:nvPr/>
        </p:nvPicPr>
        <p:blipFill>
          <a:blip r:embed="rId2"/>
          <a:stretch>
            <a:fillRect/>
          </a:stretch>
        </p:blipFill>
        <p:spPr>
          <a:xfrm>
            <a:off x="2265327" y="1741532"/>
            <a:ext cx="7497221" cy="428685"/>
          </a:xfrm>
          <a:prstGeom prst="rect">
            <a:avLst/>
          </a:prstGeom>
        </p:spPr>
      </p:pic>
      <p:pic>
        <p:nvPicPr>
          <p:cNvPr id="11" name="Image 10">
            <a:extLst>
              <a:ext uri="{FF2B5EF4-FFF2-40B4-BE49-F238E27FC236}">
                <a16:creationId xmlns:a16="http://schemas.microsoft.com/office/drawing/2014/main" id="{BED878C0-2116-4C56-0A8E-CA56A67879E8}"/>
              </a:ext>
            </a:extLst>
          </p:cNvPr>
          <p:cNvPicPr>
            <a:picLocks noChangeAspect="1"/>
          </p:cNvPicPr>
          <p:nvPr/>
        </p:nvPicPr>
        <p:blipFill>
          <a:blip r:embed="rId3"/>
          <a:stretch>
            <a:fillRect/>
          </a:stretch>
        </p:blipFill>
        <p:spPr>
          <a:xfrm>
            <a:off x="3094055" y="3596508"/>
            <a:ext cx="6754168" cy="2695951"/>
          </a:xfrm>
          <a:prstGeom prst="rect">
            <a:avLst/>
          </a:prstGeom>
        </p:spPr>
      </p:pic>
    </p:spTree>
    <p:extLst>
      <p:ext uri="{BB962C8B-B14F-4D97-AF65-F5344CB8AC3E}">
        <p14:creationId xmlns:p14="http://schemas.microsoft.com/office/powerpoint/2010/main" val="31330615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4807</TotalTime>
  <Words>3052</Words>
  <Application>Microsoft Office PowerPoint</Application>
  <PresentationFormat>Grand écran</PresentationFormat>
  <Paragraphs>1984</Paragraphs>
  <Slides>47</Slides>
  <Notes>0</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47</vt:i4>
      </vt:variant>
    </vt:vector>
  </HeadingPairs>
  <TitlesOfParts>
    <vt:vector size="52" baseType="lpstr">
      <vt:lpstr>Arial</vt:lpstr>
      <vt:lpstr>Calibri</vt:lpstr>
      <vt:lpstr>Calibri Light</vt:lpstr>
      <vt:lpstr>Wingdings</vt:lpstr>
      <vt:lpstr>Office Theme</vt:lpstr>
      <vt:lpstr>Langage de Script PHP </vt:lpstr>
      <vt:lpstr>Passage de données (URL et formulaire)</vt:lpstr>
      <vt:lpstr>Passage de données (URL et formulaire)</vt:lpstr>
      <vt:lpstr>Passage de données (URL et formulaire)</vt:lpstr>
      <vt:lpstr>Passage de données (URL et formulaire)</vt:lpstr>
      <vt:lpstr>Passage de données (URL et formulaire)</vt:lpstr>
      <vt:lpstr>Passage de données (URL et formulaire)</vt:lpstr>
      <vt:lpstr>Récupérez les paramètres en PHP</vt:lpstr>
      <vt:lpstr>Récupérez les paramètres en PHP</vt:lpstr>
      <vt:lpstr>Récupérez les paramètres en PHP</vt:lpstr>
      <vt:lpstr>Récupérez les paramètres en PHP</vt:lpstr>
      <vt:lpstr>Récupérez les paramètres en PHP</vt:lpstr>
      <vt:lpstr>Transfert de fichiers </vt:lpstr>
      <vt:lpstr>Transfert de fichiers </vt:lpstr>
      <vt:lpstr>Transfert de fichiers </vt:lpstr>
      <vt:lpstr>Transfert de fichiers </vt:lpstr>
      <vt:lpstr>Présentation PowerPoint</vt:lpstr>
      <vt:lpstr>Transfert de fichiers </vt:lpstr>
      <vt:lpstr>Interaction avec la base de données</vt:lpstr>
      <vt:lpstr>Interaction avec la base de données</vt:lpstr>
      <vt:lpstr>Interaction avec la base de données</vt:lpstr>
      <vt:lpstr>Interaction avec la base de données</vt:lpstr>
      <vt:lpstr>Interaction avec la base de données</vt:lpstr>
      <vt:lpstr>Interaction avec la base de données</vt:lpstr>
      <vt:lpstr>Interaction avec la base de données</vt:lpstr>
      <vt:lpstr>Interaction avec la base de données</vt:lpstr>
      <vt:lpstr>Interaction avec la base de données</vt:lpstr>
      <vt:lpstr>Interaction avec la base de données</vt:lpstr>
      <vt:lpstr>Présentation PowerPoint</vt:lpstr>
      <vt:lpstr>Interaction avec la base de données</vt:lpstr>
      <vt:lpstr>Interaction avec la base de données</vt:lpstr>
      <vt:lpstr>Interaction avec la base de données</vt:lpstr>
      <vt:lpstr>Interaction avec la base de données</vt:lpstr>
      <vt:lpstr>Traitement avancé des données</vt:lpstr>
      <vt:lpstr>Présentation PowerPoint</vt:lpstr>
      <vt:lpstr>Traitement avancé des données</vt:lpstr>
      <vt:lpstr>Traitement avancé des données</vt:lpstr>
      <vt:lpstr>Les expressions régulières </vt:lpstr>
      <vt:lpstr>Les expressions régulières </vt:lpstr>
      <vt:lpstr>Les expressions régulières </vt:lpstr>
      <vt:lpstr>Sessions  </vt:lpstr>
      <vt:lpstr>Sessions  </vt:lpstr>
      <vt:lpstr>Sessions  </vt:lpstr>
      <vt:lpstr>Sessions  </vt:lpstr>
      <vt:lpstr>Sessions  </vt:lpstr>
      <vt:lpstr>Sessions  </vt:lpstr>
      <vt:lpstr>Sessions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Programmation orientée objet avec C++ </dc:title>
  <dc:creator>Zainab Oufqir</dc:creator>
  <cp:lastModifiedBy>Zainab Oufqir</cp:lastModifiedBy>
  <cp:revision>213</cp:revision>
  <dcterms:created xsi:type="dcterms:W3CDTF">2023-09-08T20:15:27Z</dcterms:created>
  <dcterms:modified xsi:type="dcterms:W3CDTF">2023-10-31T12:49:54Z</dcterms:modified>
</cp:coreProperties>
</file>