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72" r:id="rId5"/>
    <p:sldId id="271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7" r:id="rId15"/>
    <p:sldId id="266" r:id="rId16"/>
    <p:sldId id="268" r:id="rId17"/>
    <p:sldId id="269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C0DEE0-C080-4531-A1A0-D4CC8E4933D4}" v="361" dt="2021-02-06T17:04:32.100"/>
    <p1510:client id="{E69CA0E9-A591-48E0-A088-7DA458A643B6}" v="13" dt="2021-02-06T14:47:19.0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>
        <p:scale>
          <a:sx n="82" d="100"/>
          <a:sy n="82" d="100"/>
        </p:scale>
        <p:origin x="-102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07.02.2021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0491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07.02.2021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2787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07.02.2021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217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07.02.2021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179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07.02.2021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6923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07.02.2021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7632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07.02.2021</a:t>
            </a:fld>
            <a:endParaRPr lang="de-D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1866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07.02.2021</a:t>
            </a:fld>
            <a:endParaRPr lang="de-D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5854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07.02.2021</a:t>
            </a:fld>
            <a:endParaRPr lang="de-D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020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07.02.2021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6407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07.02.2021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090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41B0-F4D5-4460-BCAD-F7E2B41A8257}" type="datetimeFigureOut">
              <a:rPr lang="de-DE" smtClean="0"/>
              <a:t>07.02.2021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112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>
                <a:cs typeface="Calibri Light"/>
              </a:rPr>
              <a:t>Compilation</a:t>
            </a:r>
            <a:endParaRPr lang="de-DE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cs typeface="Calibri"/>
              </a:rPr>
              <a:t>How GCC Compilers our c code?</a:t>
            </a:r>
          </a:p>
        </p:txBody>
      </p:sp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xmlns="" id="{0998BD72-6C6D-4B79-91C5-9F1AE3281044}"/>
              </a:ext>
            </a:extLst>
          </p:cNvPr>
          <p:cNvSpPr txBox="1"/>
          <p:nvPr/>
        </p:nvSpPr>
        <p:spPr>
          <a:xfrm>
            <a:off x="1225233" y="3076093"/>
            <a:ext cx="973623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4000" b="1" dirty="0" smtClean="0">
                <a:ea typeface="+mn-lt"/>
                <a:cs typeface="+mn-lt"/>
              </a:rPr>
              <a:t>The compiler</a:t>
            </a:r>
            <a:endParaRPr lang="fr-FR" sz="4000" b="1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84478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420074" y="1821839"/>
            <a:ext cx="7380000" cy="3214322"/>
            <a:chOff x="2420074" y="1166270"/>
            <a:chExt cx="7380000" cy="3214322"/>
          </a:xfrm>
        </p:grpSpPr>
        <p:sp>
          <p:nvSpPr>
            <p:cNvPr id="4" name="ZoneTexte 7">
              <a:extLst>
                <a:ext uri="{FF2B5EF4-FFF2-40B4-BE49-F238E27FC236}">
                  <a16:creationId xmlns:a16="http://schemas.microsoft.com/office/drawing/2014/main" xmlns="" id="{0998BD72-6C6D-4B79-91C5-9F1AE3281044}"/>
                </a:ext>
              </a:extLst>
            </p:cNvPr>
            <p:cNvSpPr txBox="1"/>
            <p:nvPr/>
          </p:nvSpPr>
          <p:spPr>
            <a:xfrm>
              <a:off x="2420074" y="1166270"/>
              <a:ext cx="7380000" cy="230832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3600" dirty="0" smtClean="0">
                  <a:ea typeface="+mn-lt"/>
                  <a:cs typeface="+mn-lt"/>
                </a:rPr>
                <a:t>This step:</a:t>
              </a:r>
            </a:p>
            <a:p>
              <a:r>
                <a:rPr lang="en-US" sz="3600" dirty="0" smtClean="0">
                  <a:ea typeface="+mn-lt"/>
                  <a:cs typeface="+mn-lt"/>
                </a:rPr>
                <a:t>Take our code (the preprocessed code) and generate a IR ( Intermediate representation )</a:t>
              </a:r>
            </a:p>
          </p:txBody>
        </p:sp>
        <p:sp>
          <p:nvSpPr>
            <p:cNvPr id="5" name="ZoneTexte 7">
              <a:extLst>
                <a:ext uri="{FF2B5EF4-FFF2-40B4-BE49-F238E27FC236}">
                  <a16:creationId xmlns:a16="http://schemas.microsoft.com/office/drawing/2014/main" xmlns="" id="{0998BD72-6C6D-4B79-91C5-9F1AE3281044}"/>
                </a:ext>
              </a:extLst>
            </p:cNvPr>
            <p:cNvSpPr txBox="1"/>
            <p:nvPr/>
          </p:nvSpPr>
          <p:spPr>
            <a:xfrm>
              <a:off x="2420074" y="3734261"/>
              <a:ext cx="7380000" cy="646331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pt-BR" sz="3600" dirty="0">
                  <a:solidFill>
                    <a:schemeClr val="bg1"/>
                  </a:solidFill>
                  <a:latin typeface="JetBrains Mono" pitchFamily="2" charset="0"/>
                  <a:cs typeface="Calibri"/>
                </a:rPr>
                <a:t>gcc -S </a:t>
              </a:r>
              <a:r>
                <a:rPr lang="pt-BR" sz="3600" dirty="0" smtClean="0">
                  <a:solidFill>
                    <a:schemeClr val="bg1"/>
                  </a:solidFill>
                  <a:latin typeface="JetBrains Mono" pitchFamily="2" charset="0"/>
                  <a:cs typeface="Calibri"/>
                </a:rPr>
                <a:t>main.c</a:t>
              </a:r>
              <a:endParaRPr lang="en-US" sz="3600" dirty="0">
                <a:solidFill>
                  <a:schemeClr val="bg1"/>
                </a:solidFill>
                <a:latin typeface="JetBrains Mono" pitchFamily="2" charset="0"/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2902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E:\project\youcode\compilation code examples\carbon (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3211" y="241623"/>
            <a:ext cx="4035630" cy="6374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8597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E:\project\youcode\compilation code examples\carbon (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9002" y="-1465100"/>
            <a:ext cx="4833997" cy="978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4422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xmlns="" id="{0998BD72-6C6D-4B79-91C5-9F1AE3281044}"/>
              </a:ext>
            </a:extLst>
          </p:cNvPr>
          <p:cNvSpPr txBox="1"/>
          <p:nvPr/>
        </p:nvSpPr>
        <p:spPr>
          <a:xfrm>
            <a:off x="843268" y="3076093"/>
            <a:ext cx="973623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4000" b="1" dirty="0" smtClean="0">
                <a:ea typeface="+mn-lt"/>
                <a:cs typeface="+mn-lt"/>
              </a:rPr>
              <a:t>The assembler</a:t>
            </a:r>
            <a:endParaRPr lang="fr-FR" sz="4000" b="1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130516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420074" y="2053724"/>
            <a:ext cx="7380000" cy="2750552"/>
            <a:chOff x="2420074" y="1166270"/>
            <a:chExt cx="7380000" cy="2750552"/>
          </a:xfrm>
        </p:grpSpPr>
        <p:sp>
          <p:nvSpPr>
            <p:cNvPr id="4" name="ZoneTexte 7">
              <a:extLst>
                <a:ext uri="{FF2B5EF4-FFF2-40B4-BE49-F238E27FC236}">
                  <a16:creationId xmlns:a16="http://schemas.microsoft.com/office/drawing/2014/main" xmlns="" id="{0998BD72-6C6D-4B79-91C5-9F1AE3281044}"/>
                </a:ext>
              </a:extLst>
            </p:cNvPr>
            <p:cNvSpPr txBox="1"/>
            <p:nvPr/>
          </p:nvSpPr>
          <p:spPr>
            <a:xfrm>
              <a:off x="2420074" y="1166270"/>
              <a:ext cx="7380000" cy="120032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3600" dirty="0" smtClean="0">
                  <a:ea typeface="+mn-lt"/>
                  <a:cs typeface="+mn-lt"/>
                </a:rPr>
                <a:t>This step:</a:t>
              </a:r>
            </a:p>
            <a:p>
              <a:r>
                <a:rPr lang="en-US" sz="3600" dirty="0" smtClean="0">
                  <a:ea typeface="+mn-lt"/>
                  <a:cs typeface="+mn-lt"/>
                </a:rPr>
                <a:t>Take our IR and turn it into binary</a:t>
              </a:r>
            </a:p>
          </p:txBody>
        </p:sp>
        <p:sp>
          <p:nvSpPr>
            <p:cNvPr id="5" name="ZoneTexte 7">
              <a:extLst>
                <a:ext uri="{FF2B5EF4-FFF2-40B4-BE49-F238E27FC236}">
                  <a16:creationId xmlns:a16="http://schemas.microsoft.com/office/drawing/2014/main" xmlns="" id="{0998BD72-6C6D-4B79-91C5-9F1AE3281044}"/>
                </a:ext>
              </a:extLst>
            </p:cNvPr>
            <p:cNvSpPr txBox="1"/>
            <p:nvPr/>
          </p:nvSpPr>
          <p:spPr>
            <a:xfrm>
              <a:off x="2420074" y="3270491"/>
              <a:ext cx="7380000" cy="646331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3600" dirty="0" err="1">
                  <a:solidFill>
                    <a:schemeClr val="bg1"/>
                  </a:solidFill>
                  <a:latin typeface="JetBrains Mono" pitchFamily="2" charset="0"/>
                  <a:cs typeface="Calibri"/>
                </a:rPr>
                <a:t>gcc</a:t>
              </a:r>
              <a:r>
                <a:rPr lang="en-US" sz="3600" dirty="0">
                  <a:solidFill>
                    <a:schemeClr val="bg1"/>
                  </a:solidFill>
                  <a:latin typeface="JetBrains Mono" pitchFamily="2" charset="0"/>
                  <a:cs typeface="Calibri"/>
                </a:rPr>
                <a:t> -c </a:t>
              </a:r>
              <a:r>
                <a:rPr lang="en-US" sz="3600" dirty="0" err="1">
                  <a:solidFill>
                    <a:schemeClr val="bg1"/>
                  </a:solidFill>
                  <a:latin typeface="JetBrains Mono" pitchFamily="2" charset="0"/>
                  <a:cs typeface="Calibri"/>
                </a:rPr>
                <a:t>main.c</a:t>
              </a:r>
              <a:endParaRPr lang="en-US" sz="3600" dirty="0">
                <a:solidFill>
                  <a:schemeClr val="bg1"/>
                </a:solidFill>
                <a:latin typeface="JetBrains Mono" pitchFamily="2" charset="0"/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56968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xmlns="" id="{0998BD72-6C6D-4B79-91C5-9F1AE3281044}"/>
              </a:ext>
            </a:extLst>
          </p:cNvPr>
          <p:cNvSpPr txBox="1"/>
          <p:nvPr/>
        </p:nvSpPr>
        <p:spPr>
          <a:xfrm>
            <a:off x="843268" y="3076093"/>
            <a:ext cx="973623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4000" b="1" dirty="0" smtClean="0">
                <a:ea typeface="+mn-lt"/>
                <a:cs typeface="+mn-lt"/>
              </a:rPr>
              <a:t>The linker</a:t>
            </a:r>
            <a:endParaRPr lang="fr-FR" sz="4000" b="1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106013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420074" y="2053724"/>
            <a:ext cx="7380000" cy="2750552"/>
            <a:chOff x="2420074" y="1166270"/>
            <a:chExt cx="7380000" cy="2750552"/>
          </a:xfrm>
        </p:grpSpPr>
        <p:sp>
          <p:nvSpPr>
            <p:cNvPr id="4" name="ZoneTexte 7">
              <a:extLst>
                <a:ext uri="{FF2B5EF4-FFF2-40B4-BE49-F238E27FC236}">
                  <a16:creationId xmlns:a16="http://schemas.microsoft.com/office/drawing/2014/main" xmlns="" id="{0998BD72-6C6D-4B79-91C5-9F1AE3281044}"/>
                </a:ext>
              </a:extLst>
            </p:cNvPr>
            <p:cNvSpPr txBox="1"/>
            <p:nvPr/>
          </p:nvSpPr>
          <p:spPr>
            <a:xfrm>
              <a:off x="2420074" y="1166270"/>
              <a:ext cx="7380000" cy="1754326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3600" dirty="0" smtClean="0">
                  <a:ea typeface="+mn-lt"/>
                  <a:cs typeface="+mn-lt"/>
                </a:rPr>
                <a:t>This step:</a:t>
              </a:r>
            </a:p>
            <a:p>
              <a:r>
                <a:rPr lang="en-US" sz="3600" dirty="0" smtClean="0">
                  <a:ea typeface="+mn-lt"/>
                  <a:cs typeface="+mn-lt"/>
                </a:rPr>
                <a:t>Link function calls with there definition</a:t>
              </a:r>
            </a:p>
          </p:txBody>
        </p:sp>
        <p:sp>
          <p:nvSpPr>
            <p:cNvPr id="5" name="ZoneTexte 7">
              <a:extLst>
                <a:ext uri="{FF2B5EF4-FFF2-40B4-BE49-F238E27FC236}">
                  <a16:creationId xmlns:a16="http://schemas.microsoft.com/office/drawing/2014/main" xmlns="" id="{0998BD72-6C6D-4B79-91C5-9F1AE3281044}"/>
                </a:ext>
              </a:extLst>
            </p:cNvPr>
            <p:cNvSpPr txBox="1"/>
            <p:nvPr/>
          </p:nvSpPr>
          <p:spPr>
            <a:xfrm>
              <a:off x="2420074" y="3270491"/>
              <a:ext cx="7380000" cy="646331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3600" dirty="0" err="1">
                  <a:solidFill>
                    <a:schemeClr val="bg1"/>
                  </a:solidFill>
                  <a:latin typeface="JetBrains Mono" pitchFamily="2" charset="0"/>
                  <a:cs typeface="Calibri"/>
                </a:rPr>
                <a:t>gcc</a:t>
              </a:r>
              <a:r>
                <a:rPr lang="en-US" sz="3600" dirty="0">
                  <a:solidFill>
                    <a:schemeClr val="bg1"/>
                  </a:solidFill>
                  <a:latin typeface="JetBrains Mono" pitchFamily="2" charset="0"/>
                  <a:cs typeface="Calibri"/>
                </a:rPr>
                <a:t> -c </a:t>
              </a:r>
              <a:r>
                <a:rPr lang="en-US" sz="3600" dirty="0" err="1">
                  <a:solidFill>
                    <a:schemeClr val="bg1"/>
                  </a:solidFill>
                  <a:latin typeface="JetBrains Mono" pitchFamily="2" charset="0"/>
                  <a:cs typeface="Calibri"/>
                </a:rPr>
                <a:t>main.c</a:t>
              </a:r>
              <a:endParaRPr lang="en-US" sz="3600" dirty="0">
                <a:solidFill>
                  <a:schemeClr val="bg1"/>
                </a:solidFill>
                <a:latin typeface="JetBrains Mono" pitchFamily="2" charset="0"/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5772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xmlns="" id="{0998BD72-6C6D-4B79-91C5-9F1AE3281044}"/>
              </a:ext>
            </a:extLst>
          </p:cNvPr>
          <p:cNvSpPr txBox="1"/>
          <p:nvPr/>
        </p:nvSpPr>
        <p:spPr>
          <a:xfrm>
            <a:off x="1863525" y="1874729"/>
            <a:ext cx="8264924" cy="31085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>
                <a:cs typeface="Calibri"/>
              </a:rPr>
              <a:t>What </a:t>
            </a:r>
            <a:r>
              <a:rPr lang="en-US" sz="2800" dirty="0" smtClean="0">
                <a:cs typeface="Calibri"/>
              </a:rPr>
              <a:t>is compilation a </a:t>
            </a:r>
            <a:r>
              <a:rPr lang="en-US" sz="2800" dirty="0">
                <a:cs typeface="Calibri"/>
              </a:rPr>
              <a:t>compilers </a:t>
            </a:r>
            <a:endParaRPr lang="en-US" sz="2800" dirty="0" smtClean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800" dirty="0" smtClean="0">
                <a:cs typeface="Calibri"/>
              </a:rPr>
              <a:t>deferens </a:t>
            </a:r>
            <a:r>
              <a:rPr lang="en-US" sz="2800" dirty="0">
                <a:cs typeface="Calibri"/>
              </a:rPr>
              <a:t>between interpreters and compilers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>
                <a:cs typeface="Calibri"/>
              </a:rPr>
              <a:t>The 4 different steps of </a:t>
            </a:r>
            <a:r>
              <a:rPr lang="en-US" sz="2800" dirty="0" smtClean="0">
                <a:cs typeface="Calibri"/>
              </a:rPr>
              <a:t>compilation ( GCC ):</a:t>
            </a:r>
            <a:r>
              <a:rPr lang="en-US" sz="2800" dirty="0">
                <a:cs typeface="Calibri"/>
              </a:rPr>
              <a:t> </a:t>
            </a:r>
          </a:p>
          <a:p>
            <a:pPr marL="742950" lvl="1" indent="-285750">
              <a:buFont typeface="Arial,Sans-Serif"/>
              <a:buChar char="•"/>
            </a:pPr>
            <a:r>
              <a:rPr lang="en-US" sz="2800" dirty="0">
                <a:ea typeface="+mn-lt"/>
                <a:cs typeface="+mn-lt"/>
              </a:rPr>
              <a:t>The preprocessing</a:t>
            </a:r>
          </a:p>
          <a:p>
            <a:pPr marL="742950" lvl="1" indent="-285750">
              <a:buFont typeface="Arial,Sans-Serif"/>
              <a:buChar char="•"/>
            </a:pPr>
            <a:r>
              <a:rPr lang="en-US" sz="2800" dirty="0">
                <a:ea typeface="+mn-lt"/>
                <a:cs typeface="+mn-lt"/>
              </a:rPr>
              <a:t>The compiling</a:t>
            </a:r>
          </a:p>
          <a:p>
            <a:pPr marL="742950" lvl="1" indent="-285750">
              <a:buFont typeface="Arial,Sans-Serif"/>
              <a:buChar char="•"/>
            </a:pPr>
            <a:r>
              <a:rPr lang="en-US" sz="2800" dirty="0">
                <a:ea typeface="+mn-lt"/>
                <a:cs typeface="+mn-lt"/>
              </a:rPr>
              <a:t>The assembling</a:t>
            </a:r>
          </a:p>
          <a:p>
            <a:pPr marL="742950" lvl="1" indent="-285750">
              <a:buFont typeface="Arial,Sans-Serif"/>
              <a:buChar char="•"/>
            </a:pPr>
            <a:r>
              <a:rPr lang="en-US" sz="2800" dirty="0">
                <a:ea typeface="+mn-lt"/>
                <a:cs typeface="+mn-lt"/>
              </a:rPr>
              <a:t>The linking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9700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21175" y="2827117"/>
            <a:ext cx="10949651" cy="1203767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en-US" sz="2800" b="1" dirty="0" smtClean="0">
                <a:cs typeface="Calibri"/>
              </a:rPr>
              <a:t>Compilation is the process of turning human readable code ( A programing language e.g. C ) into binary code that the computer can understand using a </a:t>
            </a:r>
            <a:r>
              <a:rPr lang="en-US" sz="2800" b="1" dirty="0">
                <a:cs typeface="Calibri"/>
              </a:rPr>
              <a:t>special program called Compiler</a:t>
            </a:r>
            <a:endParaRPr lang="en-US" sz="2800" b="1" dirty="0" smtClean="0">
              <a:cs typeface="Calibri"/>
            </a:endParaRPr>
          </a:p>
          <a:p>
            <a:pPr algn="l"/>
            <a:endParaRPr lang="en-US" sz="2800" b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7354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88020" y="2967460"/>
            <a:ext cx="10015960" cy="923080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en-US" sz="2800" b="1" dirty="0" smtClean="0">
                <a:cs typeface="Calibri"/>
              </a:rPr>
              <a:t>Compiler is a program that take our source code as an input and translate it into a machine code</a:t>
            </a:r>
            <a:endParaRPr lang="en-US" sz="2800" b="1" dirty="0">
              <a:cs typeface="Calibri"/>
            </a:endParaRPr>
          </a:p>
        </p:txBody>
      </p:sp>
      <p:sp>
        <p:nvSpPr>
          <p:cNvPr id="5" name="Sous-titre 2"/>
          <p:cNvSpPr txBox="1">
            <a:spLocks/>
          </p:cNvSpPr>
          <p:nvPr/>
        </p:nvSpPr>
        <p:spPr>
          <a:xfrm>
            <a:off x="1159397" y="1904518"/>
            <a:ext cx="10015960" cy="4615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>
                <a:cs typeface="Calibri"/>
              </a:rPr>
              <a:t>What’s a Compiler?</a:t>
            </a:r>
            <a:endParaRPr lang="en-US" sz="2800" b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36249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xmlns="" id="{0998BD72-6C6D-4B79-91C5-9F1AE3281044}"/>
              </a:ext>
            </a:extLst>
          </p:cNvPr>
          <p:cNvSpPr txBox="1"/>
          <p:nvPr/>
        </p:nvSpPr>
        <p:spPr>
          <a:xfrm>
            <a:off x="2030152" y="1350379"/>
            <a:ext cx="813169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dirty="0" smtClean="0">
                <a:cs typeface="Calibri"/>
              </a:rPr>
              <a:t>Deferens between interpreters and compilers: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20210" y="2563141"/>
            <a:ext cx="10951580" cy="3252379"/>
            <a:chOff x="590308" y="5381038"/>
            <a:chExt cx="10951580" cy="3252379"/>
          </a:xfrm>
        </p:grpSpPr>
        <p:sp>
          <p:nvSpPr>
            <p:cNvPr id="2" name="TextBox 1"/>
            <p:cNvSpPr txBox="1"/>
            <p:nvPr/>
          </p:nvSpPr>
          <p:spPr>
            <a:xfrm>
              <a:off x="590308" y="5381038"/>
              <a:ext cx="513916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cs typeface="Calibri"/>
                </a:rPr>
                <a:t>An interpreter translate our source code line by </a:t>
              </a:r>
              <a:r>
                <a:rPr lang="en-US" sz="2800" dirty="0" smtClean="0">
                  <a:cs typeface="Calibri"/>
                </a:rPr>
                <a:t>line</a:t>
              </a:r>
              <a:endParaRPr lang="en-US" sz="2800" dirty="0">
                <a:cs typeface="Calibri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6497255" y="5381038"/>
              <a:ext cx="5044633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cs typeface="Calibri"/>
                </a:rPr>
                <a:t>A Compiler translate </a:t>
              </a:r>
              <a:r>
                <a:rPr lang="en-US" sz="2800" dirty="0" smtClean="0">
                  <a:cs typeface="Calibri"/>
                </a:rPr>
                <a:t>all </a:t>
              </a:r>
              <a:r>
                <a:rPr lang="en-US" sz="2800" dirty="0">
                  <a:cs typeface="Calibri"/>
                </a:rPr>
                <a:t>of our source </a:t>
              </a:r>
              <a:r>
                <a:rPr lang="en-US" sz="2800" dirty="0" smtClean="0">
                  <a:cs typeface="Calibri"/>
                </a:rPr>
                <a:t>code</a:t>
              </a:r>
              <a:endParaRPr lang="en-US" sz="2800" dirty="0">
                <a:cs typeface="Calibri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0308" y="6817535"/>
              <a:ext cx="5139160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cs typeface="Calibri"/>
                </a:rPr>
                <a:t>Interpreted Languages :</a:t>
              </a:r>
            </a:p>
            <a:p>
              <a:r>
                <a:rPr lang="en-US" sz="2800" dirty="0">
                  <a:cs typeface="Calibri"/>
                </a:rPr>
                <a:t>	</a:t>
              </a:r>
              <a:r>
                <a:rPr lang="en-US" sz="2800" dirty="0" smtClean="0">
                  <a:cs typeface="Calibri"/>
                </a:rPr>
                <a:t>Python</a:t>
              </a:r>
            </a:p>
            <a:p>
              <a:r>
                <a:rPr lang="en-US" sz="2800" dirty="0">
                  <a:cs typeface="Calibri"/>
                </a:rPr>
                <a:t>	</a:t>
              </a:r>
              <a:r>
                <a:rPr lang="en-US" sz="2800" dirty="0" smtClean="0">
                  <a:cs typeface="Calibri"/>
                </a:rPr>
                <a:t>JavaScript</a:t>
              </a:r>
            </a:p>
            <a:p>
              <a:r>
                <a:rPr lang="en-US" sz="2800" dirty="0">
                  <a:cs typeface="Calibri"/>
                </a:rPr>
                <a:t>	</a:t>
              </a:r>
              <a:r>
                <a:rPr lang="en-US" sz="2800" dirty="0" smtClean="0">
                  <a:cs typeface="Calibri"/>
                </a:rPr>
                <a:t>PHP</a:t>
              </a:r>
              <a:endParaRPr lang="en-US" sz="2800" dirty="0">
                <a:cs typeface="Calibri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613002" y="6817535"/>
              <a:ext cx="4928886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cs typeface="Calibri"/>
                </a:rPr>
                <a:t>Compiled Languages:</a:t>
              </a:r>
            </a:p>
            <a:p>
              <a:r>
                <a:rPr lang="en-US" sz="2800" dirty="0">
                  <a:cs typeface="Calibri"/>
                </a:rPr>
                <a:t>	</a:t>
              </a:r>
              <a:r>
                <a:rPr lang="en-US" sz="2800" dirty="0" smtClean="0">
                  <a:cs typeface="Calibri"/>
                </a:rPr>
                <a:t>C++</a:t>
              </a:r>
            </a:p>
            <a:p>
              <a:r>
                <a:rPr lang="en-US" sz="2800" dirty="0">
                  <a:cs typeface="Calibri"/>
                </a:rPr>
                <a:t>	</a:t>
              </a:r>
              <a:r>
                <a:rPr lang="en-US" sz="2800" dirty="0" smtClean="0">
                  <a:cs typeface="Calibri"/>
                </a:rPr>
                <a:t>Java</a:t>
              </a:r>
            </a:p>
            <a:p>
              <a:r>
                <a:rPr lang="en-US" sz="2800" dirty="0">
                  <a:cs typeface="Calibri"/>
                </a:rPr>
                <a:t>	</a:t>
              </a:r>
              <a:r>
                <a:rPr lang="en-US" sz="2800" dirty="0" smtClean="0">
                  <a:cs typeface="Calibri"/>
                </a:rPr>
                <a:t>C#</a:t>
              </a:r>
              <a:endParaRPr lang="en-US" sz="2800" dirty="0"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674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xmlns="" id="{0998BD72-6C6D-4B79-91C5-9F1AE3281044}"/>
              </a:ext>
            </a:extLst>
          </p:cNvPr>
          <p:cNvSpPr txBox="1"/>
          <p:nvPr/>
        </p:nvSpPr>
        <p:spPr>
          <a:xfrm>
            <a:off x="1225233" y="3076093"/>
            <a:ext cx="973623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b="1" dirty="0">
                <a:ea typeface="+mn-lt"/>
                <a:cs typeface="+mn-lt"/>
              </a:rPr>
              <a:t>The preprocessing</a:t>
            </a:r>
            <a:endParaRPr lang="en-US" sz="4000" b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9800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420074" y="1721735"/>
            <a:ext cx="7380000" cy="3340861"/>
            <a:chOff x="2420074" y="1166270"/>
            <a:chExt cx="7380000" cy="3340861"/>
          </a:xfrm>
        </p:grpSpPr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xmlns="" id="{0998BD72-6C6D-4B79-91C5-9F1AE3281044}"/>
                </a:ext>
              </a:extLst>
            </p:cNvPr>
            <p:cNvSpPr txBox="1"/>
            <p:nvPr/>
          </p:nvSpPr>
          <p:spPr>
            <a:xfrm>
              <a:off x="2420074" y="1166270"/>
              <a:ext cx="7380000" cy="230832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3600" dirty="0" smtClean="0">
                  <a:ea typeface="+mn-lt"/>
                  <a:cs typeface="+mn-lt"/>
                </a:rPr>
                <a:t>This step:</a:t>
              </a:r>
            </a:p>
            <a:p>
              <a:r>
                <a:rPr lang="en-US" sz="3600" dirty="0" smtClean="0">
                  <a:ea typeface="+mn-lt"/>
                  <a:cs typeface="+mn-lt"/>
                </a:rPr>
                <a:t>get rid of all comments </a:t>
              </a:r>
            </a:p>
            <a:p>
              <a:r>
                <a:rPr lang="en-US" sz="3600" dirty="0" smtClean="0">
                  <a:cs typeface="Calibri"/>
                </a:rPr>
                <a:t>Include all header files “.h”</a:t>
              </a:r>
            </a:p>
            <a:p>
              <a:r>
                <a:rPr lang="en-US" sz="3600" dirty="0" smtClean="0">
                  <a:cs typeface="Calibri"/>
                </a:rPr>
                <a:t>Replace all macros with there value</a:t>
              </a:r>
              <a:endParaRPr lang="en-US" sz="3600" dirty="0">
                <a:cs typeface="Calibri"/>
              </a:endParaRPr>
            </a:p>
          </p:txBody>
        </p:sp>
        <p:sp>
          <p:nvSpPr>
            <p:cNvPr id="4" name="ZoneTexte 7">
              <a:extLst>
                <a:ext uri="{FF2B5EF4-FFF2-40B4-BE49-F238E27FC236}">
                  <a16:creationId xmlns:a16="http://schemas.microsoft.com/office/drawing/2014/main" xmlns="" id="{0998BD72-6C6D-4B79-91C5-9F1AE3281044}"/>
                </a:ext>
              </a:extLst>
            </p:cNvPr>
            <p:cNvSpPr txBox="1"/>
            <p:nvPr/>
          </p:nvSpPr>
          <p:spPr>
            <a:xfrm>
              <a:off x="2420074" y="3860800"/>
              <a:ext cx="7380000" cy="646331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pt-BR" sz="3600" dirty="0">
                  <a:solidFill>
                    <a:schemeClr val="bg1"/>
                  </a:solidFill>
                  <a:latin typeface="JetBrains Mono" pitchFamily="2" charset="0"/>
                  <a:cs typeface="Calibri"/>
                </a:rPr>
                <a:t>gcc -E </a:t>
              </a:r>
              <a:r>
                <a:rPr lang="pt-BR" sz="3600" dirty="0" smtClean="0">
                  <a:solidFill>
                    <a:schemeClr val="bg1"/>
                  </a:solidFill>
                  <a:latin typeface="JetBrains Mono" pitchFamily="2" charset="0"/>
                  <a:cs typeface="Calibri"/>
                </a:rPr>
                <a:t>main.c</a:t>
              </a:r>
              <a:endParaRPr lang="en-US" sz="3600" dirty="0">
                <a:solidFill>
                  <a:schemeClr val="bg1"/>
                </a:solidFill>
                <a:latin typeface="JetBrains Mono" pitchFamily="2" charset="0"/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523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:\project\youcode\compilation code examples\carb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357" y="289177"/>
            <a:ext cx="9653286" cy="627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007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E:\project\youcode\compilation code examples\carbon (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3211" y="241623"/>
            <a:ext cx="4035630" cy="6374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126706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189</Words>
  <Application>Microsoft Office PowerPoint</Application>
  <PresentationFormat>Custom</PresentationFormat>
  <Paragraphs>41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Thème Office</vt:lpstr>
      <vt:lpstr>Compilation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</dc:title>
  <dc:creator/>
  <cp:lastModifiedBy>ASUS</cp:lastModifiedBy>
  <cp:revision>247</cp:revision>
  <dcterms:created xsi:type="dcterms:W3CDTF">2012-07-30T22:21:58Z</dcterms:created>
  <dcterms:modified xsi:type="dcterms:W3CDTF">2021-02-07T21:09:27Z</dcterms:modified>
</cp:coreProperties>
</file>