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0" r:id="rId5"/>
    <p:sldId id="272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0DEE0-C080-4531-A1A0-D4CC8E4933D4}" v="361" dt="2021-02-06T17:04:32.100"/>
    <p1510:client id="{E69CA0E9-A591-48E0-A088-7DA458A643B6}" v="13" dt="2021-02-06T14:47:19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2" d="100"/>
          <a:sy n="82" d="100"/>
        </p:scale>
        <p:origin x="-10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Compilation</a:t>
            </a:r>
            <a:endParaRPr lang="de-DE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How GCC Compilers our c code?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compiler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47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1821839"/>
            <a:ext cx="7380000" cy="3214322"/>
            <a:chOff x="2420074" y="1166270"/>
            <a:chExt cx="7380000" cy="3214322"/>
          </a:xfrm>
        </p:grpSpPr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code (the preprocessed code) and generate a IR ( Intermediate representation )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73426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-S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90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11" y="241623"/>
            <a:ext cx="4035630" cy="63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roject\youcode\compilation code examples\carb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02" y="-1465100"/>
            <a:ext cx="4833997" cy="97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2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assembler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05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Take our IR and turn it into binary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6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843268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 smtClean="0">
                <a:ea typeface="+mn-lt"/>
                <a:cs typeface="+mn-lt"/>
              </a:rPr>
              <a:t>The linker</a:t>
            </a:r>
            <a:endParaRPr lang="fr-FR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06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20074" y="2053724"/>
            <a:ext cx="7380000" cy="2750552"/>
            <a:chOff x="2420074" y="1166270"/>
            <a:chExt cx="7380000" cy="2750552"/>
          </a:xfrm>
        </p:grpSpPr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Link function calls with there definition</a:t>
              </a:r>
            </a:p>
          </p:txBody>
        </p:sp>
        <p:sp>
          <p:nvSpPr>
            <p:cNvPr id="5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270491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</a:t>
              </a:r>
              <a:r>
                <a:rPr lang="en-US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 -c </a:t>
              </a:r>
              <a:r>
                <a:rPr lang="en-US" sz="3600" dirty="0" err="1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77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1863525" y="1874729"/>
            <a:ext cx="82649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What </a:t>
            </a:r>
            <a:r>
              <a:rPr lang="en-US" sz="2800" dirty="0" smtClean="0">
                <a:cs typeface="Calibri"/>
              </a:rPr>
              <a:t>is compilation a </a:t>
            </a:r>
            <a:r>
              <a:rPr lang="en-US" sz="2800" dirty="0">
                <a:cs typeface="Calibri"/>
              </a:rPr>
              <a:t>compilers </a:t>
            </a:r>
            <a:endParaRPr lang="en-US" sz="2800" dirty="0" smtClean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cs typeface="Calibri"/>
              </a:rPr>
              <a:t>deferens </a:t>
            </a:r>
            <a:r>
              <a:rPr lang="en-US" sz="2800" dirty="0">
                <a:cs typeface="Calibri"/>
              </a:rPr>
              <a:t>between interpreters and compilers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/>
              </a:rPr>
              <a:t>The 4 different steps of </a:t>
            </a:r>
            <a:r>
              <a:rPr lang="en-US" sz="2800" dirty="0" smtClean="0">
                <a:cs typeface="Calibri"/>
              </a:rPr>
              <a:t>compilation ( GCC ):</a:t>
            </a:r>
            <a:r>
              <a:rPr lang="en-US" sz="2800" dirty="0">
                <a:cs typeface="Calibri"/>
              </a:rPr>
              <a:t>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preprocessing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compiling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assembling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 dirty="0">
                <a:ea typeface="+mn-lt"/>
                <a:cs typeface="+mn-lt"/>
              </a:rPr>
              <a:t>The linking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0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1175" y="2827117"/>
            <a:ext cx="10949651" cy="12037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Compilation is the process of </a:t>
            </a:r>
            <a:r>
              <a:rPr lang="en-US" sz="2800" b="1" dirty="0" smtClean="0">
                <a:cs typeface="Calibri"/>
              </a:rPr>
              <a:t>turning human </a:t>
            </a:r>
            <a:r>
              <a:rPr lang="en-US" sz="2800" b="1" dirty="0" smtClean="0">
                <a:cs typeface="Calibri"/>
              </a:rPr>
              <a:t>readable code ( A programing language e.g. C ) into binary code that the computer can understand using a </a:t>
            </a:r>
            <a:r>
              <a:rPr lang="en-US" sz="2800" b="1" dirty="0">
                <a:cs typeface="Calibri"/>
              </a:rPr>
              <a:t>special program called Compiler</a:t>
            </a:r>
            <a:endParaRPr lang="en-US" sz="2800" b="1" dirty="0" smtClean="0">
              <a:cs typeface="Calibri"/>
            </a:endParaRPr>
          </a:p>
          <a:p>
            <a:pPr algn="l"/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5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8020" y="2967460"/>
            <a:ext cx="10015960" cy="9230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 smtClean="0">
                <a:cs typeface="Calibri"/>
              </a:rPr>
              <a:t>Compiler is a program that take our source code as an input and translate it into a machine code</a:t>
            </a:r>
            <a:endParaRPr lang="en-US" sz="2800" b="1" dirty="0">
              <a:cs typeface="Calibri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59397" y="1904518"/>
            <a:ext cx="10015960" cy="461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cs typeface="Calibri"/>
              </a:rPr>
              <a:t>What’s a Compiler?</a:t>
            </a:r>
            <a:endParaRPr lang="en-US" sz="28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62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2030152" y="1350379"/>
            <a:ext cx="81316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cs typeface="Calibri"/>
              </a:rPr>
              <a:t>D</a:t>
            </a:r>
            <a:r>
              <a:rPr lang="en-US" sz="3200" b="1" dirty="0" smtClean="0">
                <a:cs typeface="Calibri"/>
              </a:rPr>
              <a:t>eferens between interpreters and compilers: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0210" y="2563141"/>
            <a:ext cx="10951580" cy="3252379"/>
            <a:chOff x="590308" y="5381038"/>
            <a:chExt cx="10951580" cy="3252379"/>
          </a:xfrm>
        </p:grpSpPr>
        <p:sp>
          <p:nvSpPr>
            <p:cNvPr id="2" name="TextBox 1"/>
            <p:cNvSpPr txBox="1"/>
            <p:nvPr/>
          </p:nvSpPr>
          <p:spPr>
            <a:xfrm>
              <a:off x="590308" y="5381038"/>
              <a:ext cx="5139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An interpreter translate our source code line by </a:t>
              </a:r>
              <a:r>
                <a:rPr lang="en-US" sz="2800" dirty="0" smtClean="0">
                  <a:cs typeface="Calibri"/>
                </a:rPr>
                <a:t>line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97255" y="5381038"/>
              <a:ext cx="50446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cs typeface="Calibri"/>
                </a:rPr>
                <a:t>A Compiler translate </a:t>
              </a:r>
              <a:r>
                <a:rPr lang="en-US" sz="2800" dirty="0" smtClean="0">
                  <a:cs typeface="Calibri"/>
                </a:rPr>
                <a:t>all </a:t>
              </a:r>
              <a:r>
                <a:rPr lang="en-US" sz="2800" dirty="0">
                  <a:cs typeface="Calibri"/>
                </a:rPr>
                <a:t>of our source </a:t>
              </a:r>
              <a:r>
                <a:rPr lang="en-US" sz="2800" dirty="0" smtClean="0">
                  <a:cs typeface="Calibri"/>
                </a:rPr>
                <a:t>code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308" y="6817535"/>
              <a:ext cx="513916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Interpreted Languages 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Python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JavaScript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PHP</a:t>
              </a:r>
              <a:endParaRPr lang="en-US" sz="2800" dirty="0"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3002" y="6817535"/>
              <a:ext cx="492888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cs typeface="Calibri"/>
                </a:rPr>
                <a:t>Compiled Languages: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C++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Java</a:t>
              </a:r>
            </a:p>
            <a:p>
              <a:r>
                <a:rPr lang="en-US" sz="2800" dirty="0">
                  <a:cs typeface="Calibri"/>
                </a:rPr>
                <a:t>	</a:t>
              </a:r>
              <a:r>
                <a:rPr lang="en-US" sz="2800" dirty="0" smtClean="0">
                  <a:cs typeface="Calibri"/>
                </a:rPr>
                <a:t>C#</a:t>
              </a:r>
              <a:endParaRPr lang="en-US" sz="28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998BD72-6C6D-4B79-91C5-9F1AE3281044}"/>
              </a:ext>
            </a:extLst>
          </p:cNvPr>
          <p:cNvSpPr txBox="1"/>
          <p:nvPr/>
        </p:nvSpPr>
        <p:spPr>
          <a:xfrm>
            <a:off x="1225233" y="3076093"/>
            <a:ext cx="97362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ea typeface="+mn-lt"/>
                <a:cs typeface="+mn-lt"/>
              </a:rPr>
              <a:t>The preprocessing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0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20074" y="1721735"/>
            <a:ext cx="7380000" cy="3340861"/>
            <a:chOff x="2420074" y="1166270"/>
            <a:chExt cx="7380000" cy="3340861"/>
          </a:xfrm>
        </p:grpSpPr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1166270"/>
              <a:ext cx="7380000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>
                  <a:ea typeface="+mn-lt"/>
                  <a:cs typeface="+mn-lt"/>
                </a:rPr>
                <a:t>This step:</a:t>
              </a:r>
            </a:p>
            <a:p>
              <a:r>
                <a:rPr lang="en-US" sz="3600" dirty="0" smtClean="0">
                  <a:ea typeface="+mn-lt"/>
                  <a:cs typeface="+mn-lt"/>
                </a:rPr>
                <a:t>get rid of all comments </a:t>
              </a:r>
            </a:p>
            <a:p>
              <a:r>
                <a:rPr lang="en-US" sz="3600" dirty="0" smtClean="0">
                  <a:cs typeface="Calibri"/>
                </a:rPr>
                <a:t>Include all header files “.h”</a:t>
              </a:r>
            </a:p>
            <a:p>
              <a:r>
                <a:rPr lang="en-US" sz="3600" dirty="0" smtClean="0">
                  <a:cs typeface="Calibri"/>
                </a:rPr>
                <a:t>Replace all macros with there value</a:t>
              </a:r>
              <a:endParaRPr lang="en-US" sz="3600" dirty="0">
                <a:cs typeface="Calibri"/>
              </a:endParaRPr>
            </a:p>
          </p:txBody>
        </p:sp>
        <p:sp>
          <p:nvSpPr>
            <p:cNvPr id="4" name="ZoneTexte 7">
              <a:extLst>
                <a:ext uri="{FF2B5EF4-FFF2-40B4-BE49-F238E27FC236}">
                  <a16:creationId xmlns="" xmlns:a16="http://schemas.microsoft.com/office/drawing/2014/main" id="{0998BD72-6C6D-4B79-91C5-9F1AE3281044}"/>
                </a:ext>
              </a:extLst>
            </p:cNvPr>
            <p:cNvSpPr txBox="1"/>
            <p:nvPr/>
          </p:nvSpPr>
          <p:spPr>
            <a:xfrm>
              <a:off x="2420074" y="3860800"/>
              <a:ext cx="7380000" cy="6463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3600" dirty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gcc -E </a:t>
              </a:r>
              <a:r>
                <a:rPr lang="pt-BR" sz="3600" dirty="0" smtClean="0">
                  <a:solidFill>
                    <a:schemeClr val="bg1"/>
                  </a:solidFill>
                  <a:latin typeface="JetBrains Mono" pitchFamily="2" charset="0"/>
                  <a:cs typeface="Calibri"/>
                </a:rPr>
                <a:t>main.c</a:t>
              </a:r>
              <a:endParaRPr lang="en-US" sz="3600" dirty="0">
                <a:solidFill>
                  <a:schemeClr val="bg1"/>
                </a:solidFill>
                <a:latin typeface="JetBrains Mono" pitchFamily="2" charset="0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oject\youcode\compilation code examples\carb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57" y="289177"/>
            <a:ext cx="9653286" cy="62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7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189</Words>
  <Application>Microsoft Office PowerPoint</Application>
  <PresentationFormat>Custom</PresentationFormat>
  <Paragraphs>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</dc:title>
  <dc:creator/>
  <cp:lastModifiedBy>ASUS</cp:lastModifiedBy>
  <cp:revision>246</cp:revision>
  <dcterms:created xsi:type="dcterms:W3CDTF">2012-07-30T22:21:58Z</dcterms:created>
  <dcterms:modified xsi:type="dcterms:W3CDTF">2021-02-07T19:34:16Z</dcterms:modified>
</cp:coreProperties>
</file>