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0DEE0-C080-4531-A1A0-D4CC8E4933D4}" v="361" dt="2021-02-06T17:04:32.100"/>
    <p1510:client id="{E69CA0E9-A591-48E0-A088-7DA458A643B6}" v="13" dt="2021-02-06T14:47:1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2" d="100"/>
          <a:sy n="82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Compilation</a:t>
            </a:r>
            <a:endParaRPr lang="de-DE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How GCC Compilers our c code?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compiler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1821839"/>
            <a:ext cx="7380000" cy="3214322"/>
            <a:chOff x="2420074" y="1166270"/>
            <a:chExt cx="7380000" cy="321432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code (the preprocessed code) and generate a IR ( Intermediate representation )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73426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-S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64" y="-51476"/>
            <a:ext cx="3437733" cy="69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assembler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IR and turn it into binary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6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linker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0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Link function calls with there definition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863525" y="1874729"/>
            <a:ext cx="82649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What </a:t>
            </a:r>
            <a:r>
              <a:rPr lang="en-US" sz="2800" dirty="0" smtClean="0">
                <a:cs typeface="Calibri"/>
              </a:rPr>
              <a:t>is compilation a </a:t>
            </a:r>
            <a:r>
              <a:rPr lang="en-US" sz="2800" dirty="0">
                <a:cs typeface="Calibri"/>
              </a:rPr>
              <a:t>compilers </a:t>
            </a:r>
            <a:endParaRPr lang="en-US" sz="28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cs typeface="Calibri"/>
              </a:rPr>
              <a:t>deferens </a:t>
            </a:r>
            <a:r>
              <a:rPr lang="en-US" sz="2800" dirty="0">
                <a:cs typeface="Calibri"/>
              </a:rPr>
              <a:t>between interpreters and compilers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</a:t>
            </a:r>
            <a:r>
              <a:rPr lang="en-US" sz="2800" dirty="0" smtClean="0">
                <a:cs typeface="Calibri"/>
              </a:rPr>
              <a:t>compilation ( GCC ):</a:t>
            </a:r>
            <a:r>
              <a:rPr lang="en-US" sz="2800" dirty="0">
                <a:cs typeface="Calibri"/>
              </a:rPr>
              <a:t>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0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1175" y="2827117"/>
            <a:ext cx="10949651" cy="12037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Compilation is the process of turning human readable code ( A programing language e.g. C ) into binary code that the computer can understand using a </a:t>
            </a:r>
            <a:r>
              <a:rPr lang="en-US" sz="2800" b="1" dirty="0">
                <a:cs typeface="Calibri"/>
              </a:rPr>
              <a:t>special program called Compiler</a:t>
            </a:r>
            <a:endParaRPr lang="en-US" sz="2800" b="1" dirty="0" smtClean="0">
              <a:cs typeface="Calibri"/>
            </a:endParaRPr>
          </a:p>
          <a:p>
            <a:pPr algn="l"/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020" y="2967460"/>
            <a:ext cx="10015960" cy="923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Compiler is a program that take our source code as an input and translate it into a machine code</a:t>
            </a:r>
            <a:endParaRPr lang="en-US" sz="2800" b="1" dirty="0">
              <a:cs typeface="Calibri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59397" y="1904518"/>
            <a:ext cx="10015960" cy="461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cs typeface="Calibri"/>
              </a:rPr>
              <a:t>What’s a Compiler?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2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2030152" y="1350379"/>
            <a:ext cx="8131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cs typeface="Calibri"/>
              </a:rPr>
              <a:t>Deferens between interpreters and compilers: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0210" y="2563141"/>
            <a:ext cx="10951580" cy="3252379"/>
            <a:chOff x="590308" y="5381038"/>
            <a:chExt cx="10951580" cy="3252379"/>
          </a:xfrm>
        </p:grpSpPr>
        <p:sp>
          <p:nvSpPr>
            <p:cNvPr id="2" name="TextBox 1"/>
            <p:cNvSpPr txBox="1"/>
            <p:nvPr/>
          </p:nvSpPr>
          <p:spPr>
            <a:xfrm>
              <a:off x="590308" y="5381038"/>
              <a:ext cx="5139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An interpreter translate our source code line by </a:t>
              </a:r>
              <a:r>
                <a:rPr lang="en-US" sz="2800" dirty="0" smtClean="0">
                  <a:cs typeface="Calibri"/>
                </a:rPr>
                <a:t>line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97255" y="5381038"/>
              <a:ext cx="5044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 Compiler translate </a:t>
              </a:r>
              <a:r>
                <a:rPr lang="en-US" sz="2800" dirty="0" smtClean="0">
                  <a:cs typeface="Calibri"/>
                </a:rPr>
                <a:t>all </a:t>
              </a:r>
              <a:r>
                <a:rPr lang="en-US" sz="2800" dirty="0">
                  <a:cs typeface="Calibri"/>
                </a:rPr>
                <a:t>of our source </a:t>
              </a:r>
              <a:r>
                <a:rPr lang="en-US" sz="2800" dirty="0" smtClean="0">
                  <a:cs typeface="Calibri"/>
                </a:rPr>
                <a:t>code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308" y="6817535"/>
              <a:ext cx="51391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Interpreted Languages 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Python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JavaScript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PHP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3002" y="6817535"/>
              <a:ext cx="49288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Compiled Languages: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C++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C#</a:t>
              </a:r>
              <a:endParaRPr lang="en-US" sz="28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433" y="2305616"/>
            <a:ext cx="10637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compilation ( GCC ):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8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+mn-lt"/>
                <a:cs typeface="+mn-lt"/>
              </a:rPr>
              <a:t>The preprocessing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0074" y="1721735"/>
            <a:ext cx="7380000" cy="3340861"/>
            <a:chOff x="2420074" y="1166270"/>
            <a:chExt cx="7380000" cy="334086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get rid of all comments </a:t>
              </a:r>
            </a:p>
            <a:p>
              <a:r>
                <a:rPr lang="en-US" sz="3600" dirty="0" smtClean="0">
                  <a:cs typeface="Calibri"/>
                </a:rPr>
                <a:t>Include all header files “.h”</a:t>
              </a:r>
            </a:p>
            <a:p>
              <a:r>
                <a:rPr lang="en-US" sz="3600" dirty="0" smtClean="0">
                  <a:cs typeface="Calibri"/>
                </a:rPr>
                <a:t>Replace all macros with there value</a:t>
              </a:r>
              <a:endParaRPr lang="en-US" sz="3600" dirty="0">
                <a:cs typeface="Calibri"/>
              </a:endParaRPr>
            </a:p>
          </p:txBody>
        </p:sp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860800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-E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ject\youcode\compilation code examples\car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7" y="289177"/>
            <a:ext cx="9653286" cy="62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198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</dc:title>
  <dc:creator/>
  <cp:lastModifiedBy>ASUS</cp:lastModifiedBy>
  <cp:revision>251</cp:revision>
  <dcterms:created xsi:type="dcterms:W3CDTF">2012-07-30T22:21:58Z</dcterms:created>
  <dcterms:modified xsi:type="dcterms:W3CDTF">2021-02-07T22:09:16Z</dcterms:modified>
</cp:coreProperties>
</file>