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media/image6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5.jpeg" ContentType="image/jpeg"/>
  <Override PartName="/ppt/media/image4.jpeg" ContentType="image/jpe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24384000" cy="13716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E96755-D674-453D-8800-62A2DE60DE3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b="0" lang="en-US" sz="2000" spc="-1" strike="noStrike">
                <a:latin typeface="Arial"/>
              </a:rPr>
              <a:t>Signature, clé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22777200" y="12711960"/>
            <a:ext cx="894960" cy="482400"/>
          </a:xfrm>
          <a:prstGeom prst="rect">
            <a:avLst/>
          </a:prstGeom>
        </p:spPr>
        <p:txBody>
          <a:bodyPr lIns="38160" rIns="38160" tIns="38160" bIns="38160"/>
          <a:p>
            <a:pPr algn="ctr">
              <a:lnSpc>
                <a:spcPct val="100000"/>
              </a:lnSpc>
            </a:pPr>
            <a:fld id="{6E38B553-E766-415A-9D44-174B62F9B0D4}" type="slidenum">
              <a:rPr b="0" lang="en-US" sz="2000" spc="-1" strike="noStrike">
                <a:solidFill>
                  <a:srgbClr val="383c47"/>
                </a:solidFill>
                <a:latin typeface="Open Sans"/>
                <a:ea typeface="Open Sans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x-none" sz="2000" spc="-1" strike="noStrike">
                <a:solidFill>
                  <a:srgbClr val="74808c"/>
                </a:solidFill>
                <a:latin typeface="Poppins"/>
              </a:rPr>
              <a:t>Click to </a:t>
            </a:r>
            <a:r>
              <a:rPr b="0" lang="x-none" sz="2000" spc="-1" strike="noStrike">
                <a:solidFill>
                  <a:srgbClr val="74808c"/>
                </a:solidFill>
                <a:latin typeface="Poppins"/>
              </a:rPr>
              <a:t>edit the </a:t>
            </a:r>
            <a:r>
              <a:rPr b="0" lang="x-none" sz="2000" spc="-1" strike="noStrike">
                <a:solidFill>
                  <a:srgbClr val="74808c"/>
                </a:solidFill>
                <a:latin typeface="Poppins"/>
              </a:rPr>
              <a:t>title text </a:t>
            </a:r>
            <a:r>
              <a:rPr b="0" lang="x-none" sz="2000" spc="-1" strike="noStrike">
                <a:solidFill>
                  <a:srgbClr val="74808c"/>
                </a:solidFill>
                <a:latin typeface="Poppins"/>
              </a:rPr>
              <a:t>format</a:t>
            </a:r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2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2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2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2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2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531432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26596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118376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1413540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1708704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31432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26596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body"/>
          </p:nvPr>
        </p:nvSpPr>
        <p:spPr>
          <a:xfrm>
            <a:off x="1118376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7" name="PlaceHolder 9"/>
          <p:cNvSpPr>
            <a:spLocks noGrp="1"/>
          </p:cNvSpPr>
          <p:nvPr>
            <p:ph type="body"/>
          </p:nvPr>
        </p:nvSpPr>
        <p:spPr>
          <a:xfrm>
            <a:off x="1413540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8" name="PlaceHolder 10"/>
          <p:cNvSpPr>
            <a:spLocks noGrp="1"/>
          </p:cNvSpPr>
          <p:nvPr>
            <p:ph type="body"/>
          </p:nvPr>
        </p:nvSpPr>
        <p:spPr>
          <a:xfrm>
            <a:off x="1708704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0" y="11941920"/>
            <a:ext cx="24383520" cy="1763640"/>
          </a:xfrm>
          <a:prstGeom prst="rect">
            <a:avLst/>
          </a:prstGeom>
          <a:solidFill>
            <a:srgbClr val="0f0e18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1750680" y="12957480"/>
            <a:ext cx="24210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e424f"/>
                </a:solidFill>
                <a:latin typeface="Open Sans"/>
                <a:ea typeface="Open Sans"/>
              </a:rPr>
              <a:t>Application Androîde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787040" y="12448440"/>
            <a:ext cx="6214320" cy="70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3500" spc="-1" strike="noStrike">
                <a:solidFill>
                  <a:srgbClr val="fefffe"/>
                </a:solidFill>
                <a:latin typeface="Open Sans Light"/>
                <a:ea typeface="Open Sans Light"/>
              </a:rPr>
              <a:t>WEB MOBILE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52" name="PlaceHolder 14"/>
          <p:cNvSpPr>
            <a:spLocks noGrp="1"/>
          </p:cNvSpPr>
          <p:nvPr>
            <p:ph type="sldNum"/>
          </p:nvPr>
        </p:nvSpPr>
        <p:spPr>
          <a:xfrm>
            <a:off x="22777200" y="12711960"/>
            <a:ext cx="894960" cy="482400"/>
          </a:xfrm>
          <a:prstGeom prst="rect">
            <a:avLst/>
          </a:prstGeom>
        </p:spPr>
        <p:txBody>
          <a:bodyPr lIns="38160" rIns="38160" tIns="38160" bIns="38160"/>
          <a:p>
            <a:pPr algn="ctr">
              <a:lnSpc>
                <a:spcPct val="100000"/>
              </a:lnSpc>
            </a:pPr>
            <a:fld id="{D36C85B7-25E2-438D-8480-EC26BFDE27A2}" type="slidenum">
              <a:rPr b="0" lang="en-US" sz="2000" spc="-1" strike="noStrike">
                <a:solidFill>
                  <a:srgbClr val="383c47"/>
                </a:solidFill>
                <a:latin typeface="Open Sans"/>
                <a:ea typeface="Open Sans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53" name="Image 2" descr=""/>
          <p:cNvPicPr/>
          <p:nvPr/>
        </p:nvPicPr>
        <p:blipFill>
          <a:blip r:embed="rId2"/>
          <a:stretch/>
        </p:blipFill>
        <p:spPr>
          <a:xfrm>
            <a:off x="322560" y="12252600"/>
            <a:ext cx="1141920" cy="1141920"/>
          </a:xfrm>
          <a:prstGeom prst="rect">
            <a:avLst/>
          </a:prstGeom>
          <a:ln>
            <a:noFill/>
          </a:ln>
        </p:spPr>
      </p:pic>
      <p:sp>
        <p:nvSpPr>
          <p:cNvPr id="54" name="PlaceHolder 15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x-none" sz="2000" spc="-1" strike="noStrike">
                <a:solidFill>
                  <a:srgbClr val="74808c"/>
                </a:solidFill>
                <a:latin typeface="Poppins"/>
              </a:rPr>
              <a:t>Click to edit the title text format</a:t>
            </a:r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617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531432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26596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118376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413540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17087040" y="390636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531432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26596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1118376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1413540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17087040" y="6858000"/>
            <a:ext cx="2447640" cy="244764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Click to edit the outline text format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Second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Third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Fourth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Fifth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Sixth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x-none" sz="2000" spc="-1" strike="noStrike">
                <a:solidFill>
                  <a:srgbClr val="fefffe"/>
                </a:solidFill>
                <a:latin typeface="Open Sans"/>
              </a:rPr>
              <a:t>Seventh Outline Level</a:t>
            </a:r>
            <a:endParaRPr b="0" lang="x-none" sz="2000" spc="-1" strike="noStrike">
              <a:solidFill>
                <a:srgbClr val="fefffe"/>
              </a:solidFill>
              <a:latin typeface="Open Sans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sldNum"/>
          </p:nvPr>
        </p:nvSpPr>
        <p:spPr>
          <a:xfrm>
            <a:off x="22777200" y="12711960"/>
            <a:ext cx="894960" cy="482400"/>
          </a:xfrm>
          <a:prstGeom prst="rect">
            <a:avLst/>
          </a:prstGeom>
        </p:spPr>
        <p:txBody>
          <a:bodyPr lIns="38160" rIns="38160" tIns="38160" bIns="38160"/>
          <a:p>
            <a:pPr algn="ctr">
              <a:lnSpc>
                <a:spcPct val="100000"/>
              </a:lnSpc>
            </a:pPr>
            <a:fld id="{A036C5A8-6A0F-4699-9A31-00137BA22DD5}" type="slidenum">
              <a:rPr b="0" lang="en-US" sz="2000" spc="-1" strike="noStrike">
                <a:solidFill>
                  <a:srgbClr val="383c47"/>
                </a:solidFill>
                <a:latin typeface="Open Sans"/>
                <a:ea typeface="Open Sans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102" name="PlaceHolder 1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x-none" sz="2000" spc="-1" strike="noStrike">
                <a:solidFill>
                  <a:srgbClr val="74808c"/>
                </a:solidFill>
                <a:latin typeface="Poppins"/>
              </a:rPr>
              <a:t>Click to edit the title text </a:t>
            </a:r>
            <a:r>
              <a:rPr b="0" lang="x-none" sz="2000" spc="-1" strike="noStrike">
                <a:solidFill>
                  <a:srgbClr val="74808c"/>
                </a:solidFill>
                <a:latin typeface="Poppins"/>
              </a:rPr>
              <a:t>format</a:t>
            </a:r>
            <a:endParaRPr b="0" lang="x-none" sz="2000" spc="-1" strike="noStrike">
              <a:solidFill>
                <a:srgbClr val="74808c"/>
              </a:solidFill>
              <a:latin typeface="Poppi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114800" y="8518680"/>
            <a:ext cx="15453360" cy="16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fefffe"/>
                </a:solidFill>
                <a:latin typeface="Open Sans Light"/>
                <a:ea typeface="Open Sans Light"/>
              </a:rPr>
              <a:t>MOBILE WEB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145" name="Image 12" descr=""/>
          <p:cNvPicPr/>
          <p:nvPr/>
        </p:nvPicPr>
        <p:blipFill>
          <a:blip r:embed="rId1"/>
          <a:srcRect l="16622" t="0" r="16626" b="66265"/>
          <a:stretch/>
        </p:blipFill>
        <p:spPr>
          <a:xfrm>
            <a:off x="8716320" y="4663440"/>
            <a:ext cx="5894640" cy="32860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Placeholder 1" descr=""/>
          <p:cNvPicPr/>
          <p:nvPr/>
        </p:nvPicPr>
        <p:blipFill>
          <a:blip r:embed="rId1"/>
          <a:stretch/>
        </p:blipFill>
        <p:spPr>
          <a:xfrm>
            <a:off x="0" y="0"/>
            <a:ext cx="24382440" cy="13715640"/>
          </a:xfrm>
          <a:prstGeom prst="rect">
            <a:avLst/>
          </a:prstGeom>
          <a:ln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4320" y="0"/>
            <a:ext cx="24382440" cy="13715640"/>
          </a:xfrm>
          <a:prstGeom prst="rect">
            <a:avLst/>
          </a:prstGeom>
          <a:gradFill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alpha val="88000"/>
                </a:schemeClr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>
            <a:off x="7511400" y="4121640"/>
            <a:ext cx="9289080" cy="29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fefffe"/>
                </a:solidFill>
                <a:latin typeface="Open Sans Light"/>
                <a:ea typeface="Open Sans Light"/>
              </a:rPr>
              <a:t>Demonstration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7775640" y="7146000"/>
            <a:ext cx="883260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4"/>
          <p:cNvSpPr/>
          <p:nvPr/>
        </p:nvSpPr>
        <p:spPr>
          <a:xfrm>
            <a:off x="5135040" y="8914680"/>
            <a:ext cx="263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3afef"/>
                </a:solidFill>
                <a:latin typeface="Open Sans"/>
                <a:ea typeface="Open Sans"/>
              </a:rPr>
              <a:t>1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4794120" y="10276200"/>
            <a:ext cx="3322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Accueil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9037800" y="8914680"/>
            <a:ext cx="263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3a5e5"/>
                </a:solidFill>
                <a:latin typeface="Open Sans"/>
                <a:ea typeface="Open Sans"/>
              </a:rPr>
              <a:t>2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279" name="CustomShape 7"/>
          <p:cNvSpPr/>
          <p:nvPr/>
        </p:nvSpPr>
        <p:spPr>
          <a:xfrm>
            <a:off x="8696880" y="10276200"/>
            <a:ext cx="3322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Scan QR  code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0" name="CustomShape 8"/>
          <p:cNvSpPr/>
          <p:nvPr/>
        </p:nvSpPr>
        <p:spPr>
          <a:xfrm>
            <a:off x="12940560" y="8914680"/>
            <a:ext cx="263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28ed3"/>
                </a:solidFill>
                <a:latin typeface="Open Sans"/>
                <a:ea typeface="Open Sans"/>
              </a:rPr>
              <a:t>3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281" name="CustomShape 9"/>
          <p:cNvSpPr/>
          <p:nvPr/>
        </p:nvSpPr>
        <p:spPr>
          <a:xfrm>
            <a:off x="12599640" y="10276200"/>
            <a:ext cx="33220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Page d'un monument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2" name="CustomShape 10"/>
          <p:cNvSpPr/>
          <p:nvPr/>
        </p:nvSpPr>
        <p:spPr>
          <a:xfrm>
            <a:off x="16843320" y="8914680"/>
            <a:ext cx="263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0066b2"/>
                </a:solidFill>
                <a:latin typeface="Open Sans"/>
                <a:ea typeface="Open Sans"/>
              </a:rPr>
              <a:t>4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283" name="CustomShape 11"/>
          <p:cNvSpPr/>
          <p:nvPr/>
        </p:nvSpPr>
        <p:spPr>
          <a:xfrm>
            <a:off x="16502400" y="10276200"/>
            <a:ext cx="3322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Vue panoramique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4" name="Image 32" descr=""/>
          <p:cNvPicPr/>
          <p:nvPr/>
        </p:nvPicPr>
        <p:blipFill>
          <a:blip r:embed="rId2"/>
          <a:stretch/>
        </p:blipFill>
        <p:spPr>
          <a:xfrm>
            <a:off x="10630800" y="945000"/>
            <a:ext cx="3120480" cy="312048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690440" y="5245560"/>
            <a:ext cx="14068440" cy="39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23900" spc="-1" strike="noStrike">
                <a:solidFill>
                  <a:srgbClr val="fefffe"/>
                </a:solidFill>
                <a:latin typeface="Open Sans Light"/>
                <a:ea typeface="Open Sans Light"/>
              </a:rPr>
              <a:t>FIN</a:t>
            </a:r>
            <a:endParaRPr b="0" lang="en-US" sz="239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212" dur="indefinite" restart="never" nodeType="tmRoot">
          <p:childTnLst>
            <p:seq>
              <p:cTn id="2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2777200" y="12711960"/>
            <a:ext cx="894960" cy="4824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/>
          <a:p>
            <a:pPr algn="ctr">
              <a:lnSpc>
                <a:spcPct val="100000"/>
              </a:lnSpc>
            </a:pPr>
            <a:fld id="{8811BA2A-C0FE-4043-8845-67EA7AC3E092}" type="slidenum">
              <a:rPr b="0" lang="en-US" sz="2000" spc="-1" strike="noStrike">
                <a:solidFill>
                  <a:srgbClr val="383c47"/>
                </a:solidFill>
                <a:latin typeface="Open Sans"/>
                <a:ea typeface="Open Sans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3379040" y="9865440"/>
            <a:ext cx="5793120" cy="17604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1606680" y="1385280"/>
            <a:ext cx="10800720" cy="29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fefffe"/>
                </a:solidFill>
                <a:latin typeface="Open Sans Light"/>
                <a:ea typeface="Open Sans Light"/>
              </a:rPr>
              <a:t>PLAN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849320" y="9857160"/>
            <a:ext cx="5793120" cy="17604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"/>
          <p:cNvSpPr/>
          <p:nvPr/>
        </p:nvSpPr>
        <p:spPr>
          <a:xfrm flipH="1" rot="10800000">
            <a:off x="1890360" y="6546240"/>
            <a:ext cx="359640" cy="35964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6"/>
          <p:cNvSpPr/>
          <p:nvPr/>
        </p:nvSpPr>
        <p:spPr>
          <a:xfrm>
            <a:off x="1890720" y="5831280"/>
            <a:ext cx="1448640" cy="518400"/>
          </a:xfrm>
          <a:custGeom>
            <a:avLst/>
            <a:gdLst/>
            <a:ahLst/>
            <a:rect l="l" t="t" r="r" b="b"/>
            <a:pathLst>
              <a:path w="1448941" h="518695">
                <a:moveTo>
                  <a:pt x="0" y="58317"/>
                </a:moveTo>
                <a:cubicBezTo>
                  <a:pt x="0" y="26109"/>
                  <a:pt x="26109" y="0"/>
                  <a:pt x="58317" y="0"/>
                </a:cubicBezTo>
                <a:lnTo>
                  <a:pt x="1390624" y="0"/>
                </a:lnTo>
                <a:cubicBezTo>
                  <a:pt x="1422832" y="0"/>
                  <a:pt x="1448941" y="26109"/>
                  <a:pt x="1448941" y="58317"/>
                </a:cubicBezTo>
                <a:lnTo>
                  <a:pt x="1448941" y="459828"/>
                </a:lnTo>
                <a:cubicBezTo>
                  <a:pt x="1448941" y="492036"/>
                  <a:pt x="1422832" y="518145"/>
                  <a:pt x="1390624" y="518145"/>
                </a:cubicBezTo>
                <a:lnTo>
                  <a:pt x="58317" y="518145"/>
                </a:lnTo>
                <a:lnTo>
                  <a:pt x="0" y="518695"/>
                </a:lnTo>
                <a:lnTo>
                  <a:pt x="0" y="58317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7"/>
          <p:cNvSpPr/>
          <p:nvPr/>
        </p:nvSpPr>
        <p:spPr>
          <a:xfrm>
            <a:off x="1890720" y="5890320"/>
            <a:ext cx="1448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151623"/>
                </a:solidFill>
                <a:latin typeface="Open Sans Semibold"/>
                <a:ea typeface="Open Sans Semibold"/>
              </a:rPr>
              <a:t>1,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8"/>
          <p:cNvSpPr/>
          <p:nvPr/>
        </p:nvSpPr>
        <p:spPr>
          <a:xfrm>
            <a:off x="2250720" y="7791480"/>
            <a:ext cx="4182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Initiation au domaine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9"/>
          <p:cNvSpPr/>
          <p:nvPr/>
        </p:nvSpPr>
        <p:spPr>
          <a:xfrm>
            <a:off x="2268720" y="700272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Introduction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5" name="Line 10"/>
          <p:cNvSpPr/>
          <p:nvPr/>
        </p:nvSpPr>
        <p:spPr>
          <a:xfrm flipV="1">
            <a:off x="1890720" y="6827400"/>
            <a:ext cx="360" cy="2562120"/>
          </a:xfrm>
          <a:prstGeom prst="line">
            <a:avLst/>
          </a:prstGeom>
          <a:ln w="25560">
            <a:solidFill>
              <a:schemeClr val="accent5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1"/>
          <p:cNvSpPr/>
          <p:nvPr/>
        </p:nvSpPr>
        <p:spPr>
          <a:xfrm>
            <a:off x="1572120" y="9594360"/>
            <a:ext cx="647640" cy="647640"/>
          </a:xfrm>
          <a:prstGeom prst="ellipse">
            <a:avLst/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2"/>
          <p:cNvSpPr/>
          <p:nvPr/>
        </p:nvSpPr>
        <p:spPr>
          <a:xfrm flipV="1">
            <a:off x="1781280" y="9573480"/>
            <a:ext cx="229320" cy="22932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3"/>
          <p:cNvSpPr/>
          <p:nvPr/>
        </p:nvSpPr>
        <p:spPr>
          <a:xfrm>
            <a:off x="7627680" y="9838800"/>
            <a:ext cx="5793120" cy="17604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4"/>
          <p:cNvSpPr/>
          <p:nvPr/>
        </p:nvSpPr>
        <p:spPr>
          <a:xfrm flipH="1" rot="10800000">
            <a:off x="7642440" y="6546240"/>
            <a:ext cx="359640" cy="35964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5"/>
          <p:cNvSpPr/>
          <p:nvPr/>
        </p:nvSpPr>
        <p:spPr>
          <a:xfrm>
            <a:off x="7642800" y="5831280"/>
            <a:ext cx="1448640" cy="518400"/>
          </a:xfrm>
          <a:custGeom>
            <a:avLst/>
            <a:gdLst/>
            <a:ahLst/>
            <a:rect l="l" t="t" r="r" b="b"/>
            <a:pathLst>
              <a:path w="1448941" h="518695">
                <a:moveTo>
                  <a:pt x="0" y="58317"/>
                </a:moveTo>
                <a:cubicBezTo>
                  <a:pt x="0" y="26109"/>
                  <a:pt x="26109" y="0"/>
                  <a:pt x="58317" y="0"/>
                </a:cubicBezTo>
                <a:lnTo>
                  <a:pt x="1390624" y="0"/>
                </a:lnTo>
                <a:cubicBezTo>
                  <a:pt x="1422832" y="0"/>
                  <a:pt x="1448941" y="26109"/>
                  <a:pt x="1448941" y="58317"/>
                </a:cubicBezTo>
                <a:lnTo>
                  <a:pt x="1448941" y="459828"/>
                </a:lnTo>
                <a:cubicBezTo>
                  <a:pt x="1448941" y="492036"/>
                  <a:pt x="1422832" y="518145"/>
                  <a:pt x="1390624" y="518145"/>
                </a:cubicBezTo>
                <a:lnTo>
                  <a:pt x="58317" y="518145"/>
                </a:lnTo>
                <a:lnTo>
                  <a:pt x="0" y="518695"/>
                </a:lnTo>
                <a:lnTo>
                  <a:pt x="0" y="58317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6"/>
          <p:cNvSpPr/>
          <p:nvPr/>
        </p:nvSpPr>
        <p:spPr>
          <a:xfrm>
            <a:off x="7642800" y="5890320"/>
            <a:ext cx="1448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151623"/>
                </a:solidFill>
                <a:latin typeface="Open Sans Semibold"/>
                <a:ea typeface="Open Sans Semibold"/>
              </a:rPr>
              <a:t>2,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17"/>
          <p:cNvSpPr/>
          <p:nvPr/>
        </p:nvSpPr>
        <p:spPr>
          <a:xfrm>
            <a:off x="8002800" y="7791480"/>
            <a:ext cx="41824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Les défis, et le but.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3" name="CustomShape 18"/>
          <p:cNvSpPr/>
          <p:nvPr/>
        </p:nvSpPr>
        <p:spPr>
          <a:xfrm>
            <a:off x="8020440" y="700272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Problème &amp; Objectif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Line 19"/>
          <p:cNvSpPr/>
          <p:nvPr/>
        </p:nvSpPr>
        <p:spPr>
          <a:xfrm flipV="1">
            <a:off x="7642440" y="6827400"/>
            <a:ext cx="360" cy="2562120"/>
          </a:xfrm>
          <a:prstGeom prst="line">
            <a:avLst/>
          </a:prstGeom>
          <a:ln w="25560">
            <a:solidFill>
              <a:schemeClr val="accent5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0"/>
          <p:cNvSpPr/>
          <p:nvPr/>
        </p:nvSpPr>
        <p:spPr>
          <a:xfrm>
            <a:off x="7323840" y="9594360"/>
            <a:ext cx="647640" cy="647640"/>
          </a:xfrm>
          <a:prstGeom prst="ellipse">
            <a:avLst/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1"/>
          <p:cNvSpPr/>
          <p:nvPr/>
        </p:nvSpPr>
        <p:spPr>
          <a:xfrm flipV="1">
            <a:off x="7533000" y="9573480"/>
            <a:ext cx="229320" cy="22932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2"/>
          <p:cNvSpPr/>
          <p:nvPr/>
        </p:nvSpPr>
        <p:spPr>
          <a:xfrm flipH="1" rot="10800000">
            <a:off x="19145880" y="6546240"/>
            <a:ext cx="359640" cy="35964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3"/>
          <p:cNvSpPr/>
          <p:nvPr/>
        </p:nvSpPr>
        <p:spPr>
          <a:xfrm>
            <a:off x="19146240" y="5831280"/>
            <a:ext cx="1448640" cy="518400"/>
          </a:xfrm>
          <a:custGeom>
            <a:avLst/>
            <a:gdLst/>
            <a:ahLst/>
            <a:rect l="l" t="t" r="r" b="b"/>
            <a:pathLst>
              <a:path w="1448941" h="518695">
                <a:moveTo>
                  <a:pt x="0" y="58317"/>
                </a:moveTo>
                <a:cubicBezTo>
                  <a:pt x="0" y="26109"/>
                  <a:pt x="26109" y="0"/>
                  <a:pt x="58317" y="0"/>
                </a:cubicBezTo>
                <a:lnTo>
                  <a:pt x="1390624" y="0"/>
                </a:lnTo>
                <a:cubicBezTo>
                  <a:pt x="1422832" y="0"/>
                  <a:pt x="1448941" y="26109"/>
                  <a:pt x="1448941" y="58317"/>
                </a:cubicBezTo>
                <a:lnTo>
                  <a:pt x="1448941" y="459828"/>
                </a:lnTo>
                <a:cubicBezTo>
                  <a:pt x="1448941" y="492036"/>
                  <a:pt x="1422832" y="518145"/>
                  <a:pt x="1390624" y="518145"/>
                </a:cubicBezTo>
                <a:lnTo>
                  <a:pt x="58317" y="518145"/>
                </a:lnTo>
                <a:lnTo>
                  <a:pt x="0" y="518695"/>
                </a:lnTo>
                <a:lnTo>
                  <a:pt x="0" y="58317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4"/>
          <p:cNvSpPr/>
          <p:nvPr/>
        </p:nvSpPr>
        <p:spPr>
          <a:xfrm>
            <a:off x="19146240" y="5890320"/>
            <a:ext cx="1448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151623"/>
                </a:solidFill>
                <a:latin typeface="Open Sans Semibold"/>
                <a:ea typeface="Open Sans Semibold"/>
              </a:rPr>
              <a:t>4,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25"/>
          <p:cNvSpPr/>
          <p:nvPr/>
        </p:nvSpPr>
        <p:spPr>
          <a:xfrm>
            <a:off x="19506240" y="7791480"/>
            <a:ext cx="41824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Le travail fait, et notre perspective.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1" name="CustomShape 26"/>
          <p:cNvSpPr/>
          <p:nvPr/>
        </p:nvSpPr>
        <p:spPr>
          <a:xfrm>
            <a:off x="19524240" y="700272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Atelier &amp; 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Line 27"/>
          <p:cNvSpPr/>
          <p:nvPr/>
        </p:nvSpPr>
        <p:spPr>
          <a:xfrm flipV="1">
            <a:off x="19146240" y="6827400"/>
            <a:ext cx="360" cy="2562120"/>
          </a:xfrm>
          <a:prstGeom prst="line">
            <a:avLst/>
          </a:prstGeom>
          <a:ln w="25560">
            <a:solidFill>
              <a:schemeClr val="accent5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8"/>
          <p:cNvSpPr/>
          <p:nvPr/>
        </p:nvSpPr>
        <p:spPr>
          <a:xfrm>
            <a:off x="18827640" y="9594360"/>
            <a:ext cx="647640" cy="647640"/>
          </a:xfrm>
          <a:prstGeom prst="ellipse">
            <a:avLst/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9"/>
          <p:cNvSpPr/>
          <p:nvPr/>
        </p:nvSpPr>
        <p:spPr>
          <a:xfrm flipV="1">
            <a:off x="19036800" y="9573480"/>
            <a:ext cx="229320" cy="229320"/>
          </a:xfrm>
          <a:prstGeom prst="ellipse">
            <a:avLst/>
          </a:prstGeom>
          <a:solidFill>
            <a:srgbClr val="03a9e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0"/>
          <p:cNvSpPr/>
          <p:nvPr/>
        </p:nvSpPr>
        <p:spPr>
          <a:xfrm flipH="1" rot="10800000">
            <a:off x="13394160" y="6546240"/>
            <a:ext cx="359640" cy="359640"/>
          </a:xfrm>
          <a:prstGeom prst="rtTriangl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8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1"/>
          <p:cNvSpPr/>
          <p:nvPr/>
        </p:nvSpPr>
        <p:spPr>
          <a:xfrm>
            <a:off x="13394520" y="5831280"/>
            <a:ext cx="1448640" cy="518400"/>
          </a:xfrm>
          <a:custGeom>
            <a:avLst/>
            <a:gdLst/>
            <a:ahLst/>
            <a:rect l="l" t="t" r="r" b="b"/>
            <a:pathLst>
              <a:path w="1448941" h="518695">
                <a:moveTo>
                  <a:pt x="0" y="58317"/>
                </a:moveTo>
                <a:cubicBezTo>
                  <a:pt x="0" y="26109"/>
                  <a:pt x="26109" y="0"/>
                  <a:pt x="58317" y="0"/>
                </a:cubicBezTo>
                <a:lnTo>
                  <a:pt x="1390624" y="0"/>
                </a:lnTo>
                <a:cubicBezTo>
                  <a:pt x="1422832" y="0"/>
                  <a:pt x="1448941" y="26109"/>
                  <a:pt x="1448941" y="58317"/>
                </a:cubicBezTo>
                <a:lnTo>
                  <a:pt x="1448941" y="459828"/>
                </a:lnTo>
                <a:cubicBezTo>
                  <a:pt x="1448941" y="492036"/>
                  <a:pt x="1422832" y="518145"/>
                  <a:pt x="1390624" y="518145"/>
                </a:cubicBezTo>
                <a:lnTo>
                  <a:pt x="58317" y="518145"/>
                </a:lnTo>
                <a:lnTo>
                  <a:pt x="0" y="518695"/>
                </a:lnTo>
                <a:lnTo>
                  <a:pt x="0" y="58317"/>
                </a:ln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2"/>
          <p:cNvSpPr/>
          <p:nvPr/>
        </p:nvSpPr>
        <p:spPr>
          <a:xfrm>
            <a:off x="13394520" y="5890320"/>
            <a:ext cx="14486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151623"/>
                </a:solidFill>
                <a:latin typeface="Open Sans Semibold"/>
                <a:ea typeface="Open Sans Semibold"/>
              </a:rPr>
              <a:t>3,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33"/>
          <p:cNvSpPr/>
          <p:nvPr/>
        </p:nvSpPr>
        <p:spPr>
          <a:xfrm>
            <a:off x="13754520" y="7791480"/>
            <a:ext cx="41824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Les structures, les outils et comment ça fonctionne.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34"/>
          <p:cNvSpPr/>
          <p:nvPr/>
        </p:nvSpPr>
        <p:spPr>
          <a:xfrm>
            <a:off x="13772160" y="700272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Etudes Analytiques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Line 35"/>
          <p:cNvSpPr/>
          <p:nvPr/>
        </p:nvSpPr>
        <p:spPr>
          <a:xfrm flipV="1">
            <a:off x="13394160" y="6827400"/>
            <a:ext cx="360" cy="2562120"/>
          </a:xfrm>
          <a:prstGeom prst="line">
            <a:avLst/>
          </a:prstGeom>
          <a:ln w="25560">
            <a:solidFill>
              <a:schemeClr val="accent5"/>
            </a:solidFill>
            <a:custDash>
              <a:ds d="4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6"/>
          <p:cNvSpPr/>
          <p:nvPr/>
        </p:nvSpPr>
        <p:spPr>
          <a:xfrm>
            <a:off x="13075560" y="9594360"/>
            <a:ext cx="647640" cy="647640"/>
          </a:xfrm>
          <a:prstGeom prst="ellipse">
            <a:avLst/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7"/>
          <p:cNvSpPr/>
          <p:nvPr/>
        </p:nvSpPr>
        <p:spPr>
          <a:xfrm flipV="1">
            <a:off x="13284720" y="9573480"/>
            <a:ext cx="229320" cy="229320"/>
          </a:xfrm>
          <a:prstGeom prst="ellipse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" dur="7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1"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22777200" y="12711960"/>
            <a:ext cx="894960" cy="4824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/>
          <a:p>
            <a:pPr algn="ctr">
              <a:lnSpc>
                <a:spcPct val="100000"/>
              </a:lnSpc>
            </a:pPr>
            <a:fld id="{5DB936B5-6CF4-461C-BA66-F2CF1CFA3A19}" type="slidenum">
              <a:rPr b="0" lang="en-US" sz="2000" spc="-1" strike="noStrike">
                <a:solidFill>
                  <a:srgbClr val="383c47"/>
                </a:solidFill>
                <a:latin typeface="Open Sans"/>
                <a:ea typeface="Open Sans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467840" y="867600"/>
            <a:ext cx="9432720" cy="20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fefffe"/>
                </a:solidFill>
                <a:latin typeface="Open Sans Light"/>
                <a:ea typeface="Open Sans Light"/>
              </a:rPr>
              <a:t>INTRODUCTION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1807560" y="4410360"/>
            <a:ext cx="6521400" cy="6407640"/>
          </a:xfrm>
          <a:prstGeom prst="roundRect">
            <a:avLst>
              <a:gd name="adj" fmla="val 858"/>
            </a:avLst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440080" y="8479440"/>
            <a:ext cx="52563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Dans de nombreux pays il représente l'option de développement économique durable la plus fiable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2764080" y="769068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Le Tourisme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4331160" y="5490000"/>
            <a:ext cx="1473840" cy="1303560"/>
          </a:xfrm>
          <a:custGeom>
            <a:avLst/>
            <a:gdLst/>
            <a:ahLst/>
            <a:rect l="l" t="t" r="r" b="b"/>
            <a:pathLst>
              <a:path w="21592" h="21600">
                <a:moveTo>
                  <a:pt x="14630" y="0"/>
                </a:moveTo>
                <a:cubicBezTo>
                  <a:pt x="14012" y="0"/>
                  <a:pt x="13394" y="266"/>
                  <a:pt x="12922" y="800"/>
                </a:cubicBezTo>
                <a:cubicBezTo>
                  <a:pt x="12531" y="1243"/>
                  <a:pt x="12303" y="1799"/>
                  <a:pt x="12236" y="2374"/>
                </a:cubicBezTo>
                <a:lnTo>
                  <a:pt x="9567" y="2374"/>
                </a:lnTo>
                <a:lnTo>
                  <a:pt x="9558" y="2374"/>
                </a:lnTo>
                <a:cubicBezTo>
                  <a:pt x="9286" y="2374"/>
                  <a:pt x="9081" y="2375"/>
                  <a:pt x="8908" y="2388"/>
                </a:cubicBezTo>
                <a:cubicBezTo>
                  <a:pt x="8735" y="2401"/>
                  <a:pt x="8594" y="2427"/>
                  <a:pt x="8449" y="2479"/>
                </a:cubicBezTo>
                <a:cubicBezTo>
                  <a:pt x="8289" y="2545"/>
                  <a:pt x="8146" y="2649"/>
                  <a:pt x="8028" y="2782"/>
                </a:cubicBezTo>
                <a:cubicBezTo>
                  <a:pt x="7911" y="2915"/>
                  <a:pt x="7819" y="3077"/>
                  <a:pt x="7760" y="3258"/>
                </a:cubicBezTo>
                <a:cubicBezTo>
                  <a:pt x="7714" y="3423"/>
                  <a:pt x="7691" y="3584"/>
                  <a:pt x="7679" y="3779"/>
                </a:cubicBezTo>
                <a:cubicBezTo>
                  <a:pt x="7667" y="3975"/>
                  <a:pt x="7668" y="4207"/>
                  <a:pt x="7668" y="4513"/>
                </a:cubicBezTo>
                <a:lnTo>
                  <a:pt x="7675" y="6178"/>
                </a:lnTo>
                <a:lnTo>
                  <a:pt x="5282" y="6178"/>
                </a:lnTo>
                <a:cubicBezTo>
                  <a:pt x="5870" y="5305"/>
                  <a:pt x="5813" y="4054"/>
                  <a:pt x="5108" y="3256"/>
                </a:cubicBezTo>
                <a:cubicBezTo>
                  <a:pt x="4724" y="2821"/>
                  <a:pt x="4220" y="2603"/>
                  <a:pt x="3716" y="2603"/>
                </a:cubicBezTo>
                <a:cubicBezTo>
                  <a:pt x="3213" y="2603"/>
                  <a:pt x="2709" y="2821"/>
                  <a:pt x="2324" y="3256"/>
                </a:cubicBezTo>
                <a:cubicBezTo>
                  <a:pt x="1556" y="4126"/>
                  <a:pt x="1556" y="5536"/>
                  <a:pt x="2324" y="6406"/>
                </a:cubicBezTo>
                <a:cubicBezTo>
                  <a:pt x="2353" y="6438"/>
                  <a:pt x="2383" y="6467"/>
                  <a:pt x="2412" y="6497"/>
                </a:cubicBezTo>
                <a:cubicBezTo>
                  <a:pt x="1750" y="6767"/>
                  <a:pt x="1170" y="7247"/>
                  <a:pt x="744" y="7881"/>
                </a:cubicBezTo>
                <a:cubicBezTo>
                  <a:pt x="287" y="8561"/>
                  <a:pt x="27" y="9386"/>
                  <a:pt x="1" y="10240"/>
                </a:cubicBezTo>
                <a:lnTo>
                  <a:pt x="1" y="13932"/>
                </a:lnTo>
                <a:cubicBezTo>
                  <a:pt x="-7" y="14381"/>
                  <a:pt x="117" y="14819"/>
                  <a:pt x="355" y="15179"/>
                </a:cubicBezTo>
                <a:cubicBezTo>
                  <a:pt x="662" y="15643"/>
                  <a:pt x="1129" y="15938"/>
                  <a:pt x="1640" y="15989"/>
                </a:cubicBezTo>
                <a:lnTo>
                  <a:pt x="1696" y="15989"/>
                </a:lnTo>
                <a:lnTo>
                  <a:pt x="1696" y="20697"/>
                </a:lnTo>
                <a:lnTo>
                  <a:pt x="627" y="20697"/>
                </a:lnTo>
                <a:cubicBezTo>
                  <a:pt x="407" y="20697"/>
                  <a:pt x="228" y="20900"/>
                  <a:pt x="228" y="21149"/>
                </a:cubicBezTo>
                <a:cubicBezTo>
                  <a:pt x="228" y="21398"/>
                  <a:pt x="407" y="21600"/>
                  <a:pt x="627" y="21600"/>
                </a:cubicBezTo>
                <a:lnTo>
                  <a:pt x="20830" y="21600"/>
                </a:lnTo>
                <a:cubicBezTo>
                  <a:pt x="21050" y="21600"/>
                  <a:pt x="21230" y="21398"/>
                  <a:pt x="21230" y="21149"/>
                </a:cubicBezTo>
                <a:cubicBezTo>
                  <a:pt x="21230" y="20900"/>
                  <a:pt x="21050" y="20697"/>
                  <a:pt x="20830" y="20697"/>
                </a:cubicBezTo>
                <a:lnTo>
                  <a:pt x="17587" y="20697"/>
                </a:lnTo>
                <a:lnTo>
                  <a:pt x="16378" y="16577"/>
                </a:lnTo>
                <a:lnTo>
                  <a:pt x="19694" y="16577"/>
                </a:lnTo>
                <a:cubicBezTo>
                  <a:pt x="19969" y="16577"/>
                  <a:pt x="20175" y="16577"/>
                  <a:pt x="20349" y="16564"/>
                </a:cubicBezTo>
                <a:cubicBezTo>
                  <a:pt x="20524" y="16551"/>
                  <a:pt x="20666" y="16524"/>
                  <a:pt x="20812" y="16472"/>
                </a:cubicBezTo>
                <a:cubicBezTo>
                  <a:pt x="20972" y="16406"/>
                  <a:pt x="21115" y="16302"/>
                  <a:pt x="21232" y="16169"/>
                </a:cubicBezTo>
                <a:cubicBezTo>
                  <a:pt x="21350" y="16036"/>
                  <a:pt x="21442" y="15874"/>
                  <a:pt x="21500" y="15693"/>
                </a:cubicBezTo>
                <a:cubicBezTo>
                  <a:pt x="21546" y="15528"/>
                  <a:pt x="21570" y="15367"/>
                  <a:pt x="21581" y="15171"/>
                </a:cubicBezTo>
                <a:cubicBezTo>
                  <a:pt x="21593" y="14976"/>
                  <a:pt x="21593" y="14744"/>
                  <a:pt x="21593" y="14438"/>
                </a:cubicBezTo>
                <a:lnTo>
                  <a:pt x="21593" y="4523"/>
                </a:lnTo>
                <a:cubicBezTo>
                  <a:pt x="21593" y="4211"/>
                  <a:pt x="21593" y="3978"/>
                  <a:pt x="21581" y="3781"/>
                </a:cubicBezTo>
                <a:cubicBezTo>
                  <a:pt x="21570" y="3584"/>
                  <a:pt x="21546" y="3423"/>
                  <a:pt x="21500" y="3258"/>
                </a:cubicBezTo>
                <a:cubicBezTo>
                  <a:pt x="21442" y="3077"/>
                  <a:pt x="21350" y="2915"/>
                  <a:pt x="21232" y="2782"/>
                </a:cubicBezTo>
                <a:cubicBezTo>
                  <a:pt x="21115" y="2649"/>
                  <a:pt x="20972" y="2545"/>
                  <a:pt x="20812" y="2479"/>
                </a:cubicBezTo>
                <a:cubicBezTo>
                  <a:pt x="20666" y="2427"/>
                  <a:pt x="20524" y="2400"/>
                  <a:pt x="20351" y="2387"/>
                </a:cubicBezTo>
                <a:cubicBezTo>
                  <a:pt x="20178" y="2374"/>
                  <a:pt x="19973" y="2374"/>
                  <a:pt x="19702" y="2374"/>
                </a:cubicBezTo>
                <a:lnTo>
                  <a:pt x="17024" y="2374"/>
                </a:lnTo>
                <a:cubicBezTo>
                  <a:pt x="16957" y="1799"/>
                  <a:pt x="16730" y="1243"/>
                  <a:pt x="16339" y="800"/>
                </a:cubicBezTo>
                <a:cubicBezTo>
                  <a:pt x="15867" y="266"/>
                  <a:pt x="15249" y="0"/>
                  <a:pt x="14630" y="0"/>
                </a:cubicBezTo>
                <a:close/>
                <a:moveTo>
                  <a:pt x="14630" y="924"/>
                </a:moveTo>
                <a:cubicBezTo>
                  <a:pt x="15039" y="924"/>
                  <a:pt x="15449" y="1101"/>
                  <a:pt x="15761" y="1454"/>
                </a:cubicBezTo>
                <a:cubicBezTo>
                  <a:pt x="15992" y="1715"/>
                  <a:pt x="16137" y="2037"/>
                  <a:pt x="16196" y="2374"/>
                </a:cubicBezTo>
                <a:lnTo>
                  <a:pt x="13064" y="2374"/>
                </a:lnTo>
                <a:cubicBezTo>
                  <a:pt x="13124" y="2037"/>
                  <a:pt x="13268" y="1715"/>
                  <a:pt x="13500" y="1454"/>
                </a:cubicBezTo>
                <a:cubicBezTo>
                  <a:pt x="13812" y="1101"/>
                  <a:pt x="14221" y="924"/>
                  <a:pt x="14630" y="924"/>
                </a:cubicBezTo>
                <a:close/>
                <a:moveTo>
                  <a:pt x="9049" y="3277"/>
                </a:moveTo>
                <a:lnTo>
                  <a:pt x="9051" y="3277"/>
                </a:lnTo>
                <a:lnTo>
                  <a:pt x="20211" y="3277"/>
                </a:lnTo>
                <a:cubicBezTo>
                  <a:pt x="20282" y="3277"/>
                  <a:pt x="20336" y="3278"/>
                  <a:pt x="20381" y="3281"/>
                </a:cubicBezTo>
                <a:cubicBezTo>
                  <a:pt x="20427" y="3285"/>
                  <a:pt x="20464" y="3291"/>
                  <a:pt x="20502" y="3305"/>
                </a:cubicBezTo>
                <a:cubicBezTo>
                  <a:pt x="20544" y="3322"/>
                  <a:pt x="20582" y="3350"/>
                  <a:pt x="20613" y="3385"/>
                </a:cubicBezTo>
                <a:cubicBezTo>
                  <a:pt x="20644" y="3419"/>
                  <a:pt x="20668" y="3462"/>
                  <a:pt x="20683" y="3509"/>
                </a:cubicBezTo>
                <a:cubicBezTo>
                  <a:pt x="20695" y="3553"/>
                  <a:pt x="20701" y="3595"/>
                  <a:pt x="20704" y="3646"/>
                </a:cubicBezTo>
                <a:cubicBezTo>
                  <a:pt x="20707" y="3698"/>
                  <a:pt x="20707" y="3759"/>
                  <a:pt x="20707" y="3841"/>
                </a:cubicBezTo>
                <a:lnTo>
                  <a:pt x="20707" y="15112"/>
                </a:lnTo>
                <a:cubicBezTo>
                  <a:pt x="20707" y="15193"/>
                  <a:pt x="20707" y="15253"/>
                  <a:pt x="20704" y="15304"/>
                </a:cubicBezTo>
                <a:cubicBezTo>
                  <a:pt x="20701" y="15356"/>
                  <a:pt x="20695" y="15398"/>
                  <a:pt x="20683" y="15441"/>
                </a:cubicBezTo>
                <a:cubicBezTo>
                  <a:pt x="20668" y="15489"/>
                  <a:pt x="20644" y="15531"/>
                  <a:pt x="20613" y="15566"/>
                </a:cubicBezTo>
                <a:cubicBezTo>
                  <a:pt x="20582" y="15601"/>
                  <a:pt x="20544" y="15628"/>
                  <a:pt x="20502" y="15646"/>
                </a:cubicBezTo>
                <a:cubicBezTo>
                  <a:pt x="20464" y="15659"/>
                  <a:pt x="20427" y="15666"/>
                  <a:pt x="20381" y="15670"/>
                </a:cubicBezTo>
                <a:cubicBezTo>
                  <a:pt x="20336" y="15673"/>
                  <a:pt x="20281" y="15674"/>
                  <a:pt x="20209" y="15674"/>
                </a:cubicBezTo>
                <a:lnTo>
                  <a:pt x="9049" y="15674"/>
                </a:lnTo>
                <a:cubicBezTo>
                  <a:pt x="8978" y="15674"/>
                  <a:pt x="8924" y="15673"/>
                  <a:pt x="8879" y="15670"/>
                </a:cubicBezTo>
                <a:cubicBezTo>
                  <a:pt x="8834" y="15666"/>
                  <a:pt x="8796" y="15659"/>
                  <a:pt x="8758" y="15646"/>
                </a:cubicBezTo>
                <a:cubicBezTo>
                  <a:pt x="8716" y="15628"/>
                  <a:pt x="8678" y="15601"/>
                  <a:pt x="8648" y="15566"/>
                </a:cubicBezTo>
                <a:cubicBezTo>
                  <a:pt x="8617" y="15531"/>
                  <a:pt x="8593" y="15489"/>
                  <a:pt x="8577" y="15441"/>
                </a:cubicBezTo>
                <a:cubicBezTo>
                  <a:pt x="8565" y="15398"/>
                  <a:pt x="8559" y="15356"/>
                  <a:pt x="8556" y="15304"/>
                </a:cubicBezTo>
                <a:cubicBezTo>
                  <a:pt x="8553" y="15253"/>
                  <a:pt x="8553" y="15191"/>
                  <a:pt x="8553" y="15110"/>
                </a:cubicBezTo>
                <a:lnTo>
                  <a:pt x="8553" y="12421"/>
                </a:lnTo>
                <a:cubicBezTo>
                  <a:pt x="8569" y="12138"/>
                  <a:pt x="8373" y="11897"/>
                  <a:pt x="8122" y="11890"/>
                </a:cubicBezTo>
                <a:cubicBezTo>
                  <a:pt x="7863" y="11884"/>
                  <a:pt x="7653" y="12128"/>
                  <a:pt x="7668" y="12421"/>
                </a:cubicBezTo>
                <a:lnTo>
                  <a:pt x="7668" y="14428"/>
                </a:lnTo>
                <a:cubicBezTo>
                  <a:pt x="7668" y="14739"/>
                  <a:pt x="7667" y="14973"/>
                  <a:pt x="7679" y="15170"/>
                </a:cubicBezTo>
                <a:cubicBezTo>
                  <a:pt x="7691" y="15367"/>
                  <a:pt x="7714" y="15528"/>
                  <a:pt x="7760" y="15693"/>
                </a:cubicBezTo>
                <a:cubicBezTo>
                  <a:pt x="7819" y="15874"/>
                  <a:pt x="7911" y="16036"/>
                  <a:pt x="8028" y="16169"/>
                </a:cubicBezTo>
                <a:cubicBezTo>
                  <a:pt x="8146" y="16302"/>
                  <a:pt x="8289" y="16406"/>
                  <a:pt x="8449" y="16472"/>
                </a:cubicBezTo>
                <a:cubicBezTo>
                  <a:pt x="8595" y="16524"/>
                  <a:pt x="8736" y="16551"/>
                  <a:pt x="8910" y="16564"/>
                </a:cubicBezTo>
                <a:cubicBezTo>
                  <a:pt x="9083" y="16577"/>
                  <a:pt x="9287" y="16577"/>
                  <a:pt x="9558" y="16577"/>
                </a:cubicBezTo>
                <a:lnTo>
                  <a:pt x="13233" y="16577"/>
                </a:lnTo>
                <a:lnTo>
                  <a:pt x="11970" y="20697"/>
                </a:lnTo>
                <a:lnTo>
                  <a:pt x="6014" y="20697"/>
                </a:lnTo>
                <a:lnTo>
                  <a:pt x="6014" y="9110"/>
                </a:lnTo>
                <a:lnTo>
                  <a:pt x="10413" y="9110"/>
                </a:lnTo>
                <a:cubicBezTo>
                  <a:pt x="10975" y="9093"/>
                  <a:pt x="11509" y="8824"/>
                  <a:pt x="11897" y="8363"/>
                </a:cubicBezTo>
                <a:cubicBezTo>
                  <a:pt x="12257" y="7935"/>
                  <a:pt x="12465" y="7373"/>
                  <a:pt x="12481" y="6782"/>
                </a:cubicBezTo>
                <a:cubicBezTo>
                  <a:pt x="12487" y="6631"/>
                  <a:pt x="12441" y="6483"/>
                  <a:pt x="12352" y="6370"/>
                </a:cubicBezTo>
                <a:cubicBezTo>
                  <a:pt x="12255" y="6248"/>
                  <a:pt x="12118" y="6178"/>
                  <a:pt x="11973" y="6178"/>
                </a:cubicBezTo>
                <a:lnTo>
                  <a:pt x="8562" y="6178"/>
                </a:lnTo>
                <a:lnTo>
                  <a:pt x="8553" y="3839"/>
                </a:lnTo>
                <a:cubicBezTo>
                  <a:pt x="8553" y="3758"/>
                  <a:pt x="8553" y="3698"/>
                  <a:pt x="8556" y="3646"/>
                </a:cubicBezTo>
                <a:cubicBezTo>
                  <a:pt x="8559" y="3595"/>
                  <a:pt x="8565" y="3553"/>
                  <a:pt x="8577" y="3509"/>
                </a:cubicBezTo>
                <a:cubicBezTo>
                  <a:pt x="8593" y="3462"/>
                  <a:pt x="8617" y="3419"/>
                  <a:pt x="8648" y="3385"/>
                </a:cubicBezTo>
                <a:cubicBezTo>
                  <a:pt x="8678" y="3350"/>
                  <a:pt x="8716" y="3322"/>
                  <a:pt x="8758" y="3305"/>
                </a:cubicBezTo>
                <a:cubicBezTo>
                  <a:pt x="8796" y="3292"/>
                  <a:pt x="8833" y="3285"/>
                  <a:pt x="8878" y="3281"/>
                </a:cubicBezTo>
                <a:cubicBezTo>
                  <a:pt x="8924" y="3278"/>
                  <a:pt x="8978" y="3277"/>
                  <a:pt x="9049" y="3277"/>
                </a:cubicBezTo>
                <a:close/>
                <a:moveTo>
                  <a:pt x="3716" y="3517"/>
                </a:moveTo>
                <a:cubicBezTo>
                  <a:pt x="4013" y="3517"/>
                  <a:pt x="4310" y="3646"/>
                  <a:pt x="4537" y="3902"/>
                </a:cubicBezTo>
                <a:cubicBezTo>
                  <a:pt x="4990" y="4415"/>
                  <a:pt x="4990" y="5247"/>
                  <a:pt x="4537" y="5760"/>
                </a:cubicBezTo>
                <a:cubicBezTo>
                  <a:pt x="4084" y="6273"/>
                  <a:pt x="3348" y="6273"/>
                  <a:pt x="2895" y="5760"/>
                </a:cubicBezTo>
                <a:cubicBezTo>
                  <a:pt x="2442" y="5247"/>
                  <a:pt x="2442" y="4415"/>
                  <a:pt x="2895" y="3902"/>
                </a:cubicBezTo>
                <a:cubicBezTo>
                  <a:pt x="3122" y="3646"/>
                  <a:pt x="3419" y="3517"/>
                  <a:pt x="3716" y="3517"/>
                </a:cubicBezTo>
                <a:close/>
                <a:moveTo>
                  <a:pt x="3888" y="7101"/>
                </a:moveTo>
                <a:lnTo>
                  <a:pt x="11576" y="7101"/>
                </a:lnTo>
                <a:cubicBezTo>
                  <a:pt x="11535" y="7343"/>
                  <a:pt x="11434" y="7568"/>
                  <a:pt x="11286" y="7750"/>
                </a:cubicBezTo>
                <a:cubicBezTo>
                  <a:pt x="11069" y="8016"/>
                  <a:pt x="10766" y="8172"/>
                  <a:pt x="10445" y="8181"/>
                </a:cubicBezTo>
                <a:lnTo>
                  <a:pt x="5628" y="8174"/>
                </a:lnTo>
                <a:cubicBezTo>
                  <a:pt x="5528" y="8172"/>
                  <a:pt x="5429" y="8208"/>
                  <a:pt x="5349" y="8277"/>
                </a:cubicBezTo>
                <a:cubicBezTo>
                  <a:pt x="5256" y="8357"/>
                  <a:pt x="5194" y="8476"/>
                  <a:pt x="5177" y="8607"/>
                </a:cubicBezTo>
                <a:lnTo>
                  <a:pt x="5177" y="20697"/>
                </a:lnTo>
                <a:lnTo>
                  <a:pt x="4271" y="20697"/>
                </a:lnTo>
                <a:lnTo>
                  <a:pt x="4271" y="15303"/>
                </a:lnTo>
                <a:cubicBezTo>
                  <a:pt x="4271" y="15041"/>
                  <a:pt x="4084" y="14829"/>
                  <a:pt x="3852" y="14829"/>
                </a:cubicBezTo>
                <a:cubicBezTo>
                  <a:pt x="3621" y="14829"/>
                  <a:pt x="3433" y="15041"/>
                  <a:pt x="3433" y="15303"/>
                </a:cubicBezTo>
                <a:lnTo>
                  <a:pt x="3433" y="20697"/>
                </a:lnTo>
                <a:lnTo>
                  <a:pt x="2534" y="20697"/>
                </a:lnTo>
                <a:lnTo>
                  <a:pt x="2534" y="10500"/>
                </a:lnTo>
                <a:cubicBezTo>
                  <a:pt x="2534" y="10238"/>
                  <a:pt x="2346" y="10026"/>
                  <a:pt x="2115" y="10026"/>
                </a:cubicBezTo>
                <a:cubicBezTo>
                  <a:pt x="1883" y="10026"/>
                  <a:pt x="1696" y="10238"/>
                  <a:pt x="1696" y="10500"/>
                </a:cubicBezTo>
                <a:lnTo>
                  <a:pt x="1696" y="15054"/>
                </a:lnTo>
                <a:lnTo>
                  <a:pt x="1628" y="15054"/>
                </a:lnTo>
                <a:cubicBezTo>
                  <a:pt x="1382" y="15009"/>
                  <a:pt x="1161" y="14854"/>
                  <a:pt x="1015" y="14624"/>
                </a:cubicBezTo>
                <a:cubicBezTo>
                  <a:pt x="913" y="14462"/>
                  <a:pt x="854" y="14270"/>
                  <a:pt x="845" y="14072"/>
                </a:cubicBezTo>
                <a:lnTo>
                  <a:pt x="845" y="10440"/>
                </a:lnTo>
                <a:cubicBezTo>
                  <a:pt x="844" y="9528"/>
                  <a:pt x="1173" y="8657"/>
                  <a:pt x="1754" y="8027"/>
                </a:cubicBezTo>
                <a:cubicBezTo>
                  <a:pt x="2327" y="7406"/>
                  <a:pt x="3096" y="7072"/>
                  <a:pt x="3888" y="7101"/>
                </a:cubicBezTo>
                <a:close/>
                <a:moveTo>
                  <a:pt x="19295" y="7327"/>
                </a:moveTo>
                <a:cubicBezTo>
                  <a:pt x="19193" y="7327"/>
                  <a:pt x="19091" y="7371"/>
                  <a:pt x="19013" y="7460"/>
                </a:cubicBezTo>
                <a:cubicBezTo>
                  <a:pt x="18858" y="7636"/>
                  <a:pt x="18858" y="7922"/>
                  <a:pt x="19013" y="8098"/>
                </a:cubicBezTo>
                <a:cubicBezTo>
                  <a:pt x="19169" y="8274"/>
                  <a:pt x="19422" y="8274"/>
                  <a:pt x="19578" y="8098"/>
                </a:cubicBezTo>
                <a:cubicBezTo>
                  <a:pt x="19734" y="7922"/>
                  <a:pt x="19734" y="7636"/>
                  <a:pt x="19578" y="7460"/>
                </a:cubicBezTo>
                <a:cubicBezTo>
                  <a:pt x="19500" y="7371"/>
                  <a:pt x="19397" y="7327"/>
                  <a:pt x="19295" y="7327"/>
                </a:cubicBezTo>
                <a:close/>
                <a:moveTo>
                  <a:pt x="18079" y="8727"/>
                </a:moveTo>
                <a:cubicBezTo>
                  <a:pt x="17966" y="8717"/>
                  <a:pt x="17849" y="8758"/>
                  <a:pt x="17760" y="8854"/>
                </a:cubicBezTo>
                <a:lnTo>
                  <a:pt x="15892" y="10967"/>
                </a:lnTo>
                <a:lnTo>
                  <a:pt x="15219" y="10206"/>
                </a:lnTo>
                <a:cubicBezTo>
                  <a:pt x="15139" y="10115"/>
                  <a:pt x="15029" y="10066"/>
                  <a:pt x="14916" y="10069"/>
                </a:cubicBezTo>
                <a:cubicBezTo>
                  <a:pt x="14810" y="10073"/>
                  <a:pt x="14710" y="10121"/>
                  <a:pt x="14636" y="10206"/>
                </a:cubicBezTo>
                <a:lnTo>
                  <a:pt x="12299" y="12850"/>
                </a:lnTo>
                <a:lnTo>
                  <a:pt x="11645" y="12111"/>
                </a:lnTo>
                <a:cubicBezTo>
                  <a:pt x="11573" y="12029"/>
                  <a:pt x="11476" y="11981"/>
                  <a:pt x="11374" y="11977"/>
                </a:cubicBezTo>
                <a:cubicBezTo>
                  <a:pt x="11262" y="11972"/>
                  <a:pt x="11153" y="12021"/>
                  <a:pt x="11074" y="12111"/>
                </a:cubicBezTo>
                <a:lnTo>
                  <a:pt x="9806" y="13546"/>
                </a:lnTo>
                <a:cubicBezTo>
                  <a:pt x="9679" y="13714"/>
                  <a:pt x="9678" y="13961"/>
                  <a:pt x="9804" y="14129"/>
                </a:cubicBezTo>
                <a:cubicBezTo>
                  <a:pt x="9954" y="14329"/>
                  <a:pt x="10220" y="14349"/>
                  <a:pt x="10391" y="14173"/>
                </a:cubicBezTo>
                <a:lnTo>
                  <a:pt x="11337" y="13094"/>
                </a:lnTo>
                <a:lnTo>
                  <a:pt x="12029" y="13879"/>
                </a:lnTo>
                <a:cubicBezTo>
                  <a:pt x="12093" y="13949"/>
                  <a:pt x="12178" y="13991"/>
                  <a:pt x="12268" y="13995"/>
                </a:cubicBezTo>
                <a:cubicBezTo>
                  <a:pt x="12369" y="14001"/>
                  <a:pt x="12468" y="13958"/>
                  <a:pt x="12540" y="13879"/>
                </a:cubicBezTo>
                <a:lnTo>
                  <a:pt x="14918" y="11188"/>
                </a:lnTo>
                <a:lnTo>
                  <a:pt x="15621" y="11982"/>
                </a:lnTo>
                <a:cubicBezTo>
                  <a:pt x="15691" y="12067"/>
                  <a:pt x="15789" y="12114"/>
                  <a:pt x="15891" y="12114"/>
                </a:cubicBezTo>
                <a:cubicBezTo>
                  <a:pt x="15992" y="12113"/>
                  <a:pt x="16089" y="12066"/>
                  <a:pt x="16158" y="11982"/>
                </a:cubicBezTo>
                <a:lnTo>
                  <a:pt x="18341" y="9512"/>
                </a:lnTo>
                <a:cubicBezTo>
                  <a:pt x="18485" y="9350"/>
                  <a:pt x="18500" y="9093"/>
                  <a:pt x="18376" y="8910"/>
                </a:cubicBezTo>
                <a:cubicBezTo>
                  <a:pt x="18301" y="8799"/>
                  <a:pt x="18192" y="8737"/>
                  <a:pt x="18079" y="8727"/>
                </a:cubicBezTo>
                <a:close/>
                <a:moveTo>
                  <a:pt x="8130" y="10048"/>
                </a:moveTo>
                <a:cubicBezTo>
                  <a:pt x="8017" y="10048"/>
                  <a:pt x="7904" y="10097"/>
                  <a:pt x="7818" y="10194"/>
                </a:cubicBezTo>
                <a:cubicBezTo>
                  <a:pt x="7645" y="10389"/>
                  <a:pt x="7645" y="10706"/>
                  <a:pt x="7818" y="10901"/>
                </a:cubicBezTo>
                <a:cubicBezTo>
                  <a:pt x="7990" y="11096"/>
                  <a:pt x="8270" y="11096"/>
                  <a:pt x="8442" y="10901"/>
                </a:cubicBezTo>
                <a:cubicBezTo>
                  <a:pt x="8615" y="10706"/>
                  <a:pt x="8615" y="10389"/>
                  <a:pt x="8442" y="10194"/>
                </a:cubicBezTo>
                <a:cubicBezTo>
                  <a:pt x="8356" y="10097"/>
                  <a:pt x="8243" y="10048"/>
                  <a:pt x="8130" y="10048"/>
                </a:cubicBezTo>
                <a:close/>
                <a:moveTo>
                  <a:pt x="14077" y="16577"/>
                </a:moveTo>
                <a:lnTo>
                  <a:pt x="15538" y="16577"/>
                </a:lnTo>
                <a:lnTo>
                  <a:pt x="16746" y="20697"/>
                </a:lnTo>
                <a:lnTo>
                  <a:pt x="12814" y="20697"/>
                </a:lnTo>
                <a:lnTo>
                  <a:pt x="14077" y="1657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7"/>
          <p:cNvSpPr/>
          <p:nvPr/>
        </p:nvSpPr>
        <p:spPr>
          <a:xfrm>
            <a:off x="8923320" y="4410360"/>
            <a:ext cx="6521400" cy="6407640"/>
          </a:xfrm>
          <a:prstGeom prst="roundRect">
            <a:avLst>
              <a:gd name="adj" fmla="val 858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8"/>
          <p:cNvSpPr/>
          <p:nvPr/>
        </p:nvSpPr>
        <p:spPr>
          <a:xfrm>
            <a:off x="9555840" y="8479440"/>
            <a:ext cx="52563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3e414f"/>
                </a:solidFill>
                <a:latin typeface="Open Sans"/>
                <a:ea typeface="Open Sans"/>
              </a:rPr>
              <a:t>Il est possible de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3e414f"/>
                </a:solidFill>
                <a:latin typeface="Open Sans"/>
                <a:ea typeface="Open Sans"/>
              </a:rPr>
              <a:t>reconnaître aux monuments une valeur économique potentielle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9880200" y="769068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e414f"/>
                </a:solidFill>
                <a:latin typeface="Open Sans Light"/>
                <a:ea typeface="Open Sans Light"/>
              </a:rPr>
              <a:t>Les Monuments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11446560" y="5464440"/>
            <a:ext cx="1475280" cy="1329120"/>
          </a:xfrm>
          <a:custGeom>
            <a:avLst/>
            <a:gdLst/>
            <a:ahLst/>
            <a:rect l="l" t="t" r="r" b="b"/>
            <a:pathLst>
              <a:path w="21595" h="21599">
                <a:moveTo>
                  <a:pt x="9011" y="0"/>
                </a:moveTo>
                <a:cubicBezTo>
                  <a:pt x="8695" y="0"/>
                  <a:pt x="8457" y="0"/>
                  <a:pt x="8256" y="15"/>
                </a:cubicBezTo>
                <a:cubicBezTo>
                  <a:pt x="8055" y="30"/>
                  <a:pt x="7891" y="60"/>
                  <a:pt x="7723" y="120"/>
                </a:cubicBezTo>
                <a:cubicBezTo>
                  <a:pt x="7537" y="195"/>
                  <a:pt x="7371" y="314"/>
                  <a:pt x="7234" y="465"/>
                </a:cubicBezTo>
                <a:cubicBezTo>
                  <a:pt x="7098" y="617"/>
                  <a:pt x="6991" y="801"/>
                  <a:pt x="6923" y="1007"/>
                </a:cubicBezTo>
                <a:cubicBezTo>
                  <a:pt x="6870" y="1194"/>
                  <a:pt x="6843" y="1376"/>
                  <a:pt x="6829" y="1597"/>
                </a:cubicBezTo>
                <a:cubicBezTo>
                  <a:pt x="6816" y="1818"/>
                  <a:pt x="6816" y="2078"/>
                  <a:pt x="6816" y="2421"/>
                </a:cubicBezTo>
                <a:cubicBezTo>
                  <a:pt x="6824" y="2667"/>
                  <a:pt x="7009" y="2860"/>
                  <a:pt x="7230" y="2854"/>
                </a:cubicBezTo>
                <a:cubicBezTo>
                  <a:pt x="7445" y="2849"/>
                  <a:pt x="7617" y="2659"/>
                  <a:pt x="7624" y="2421"/>
                </a:cubicBezTo>
                <a:lnTo>
                  <a:pt x="7624" y="1988"/>
                </a:lnTo>
                <a:cubicBezTo>
                  <a:pt x="7624" y="1835"/>
                  <a:pt x="7624" y="1720"/>
                  <a:pt x="7630" y="1622"/>
                </a:cubicBezTo>
                <a:cubicBezTo>
                  <a:pt x="7636" y="1524"/>
                  <a:pt x="7648" y="1444"/>
                  <a:pt x="7672" y="1361"/>
                </a:cubicBezTo>
                <a:cubicBezTo>
                  <a:pt x="7702" y="1271"/>
                  <a:pt x="7749" y="1190"/>
                  <a:pt x="7809" y="1123"/>
                </a:cubicBezTo>
                <a:cubicBezTo>
                  <a:pt x="7868" y="1057"/>
                  <a:pt x="7941" y="1004"/>
                  <a:pt x="8023" y="972"/>
                </a:cubicBezTo>
                <a:cubicBezTo>
                  <a:pt x="8097" y="945"/>
                  <a:pt x="8169" y="933"/>
                  <a:pt x="8257" y="926"/>
                </a:cubicBezTo>
                <a:cubicBezTo>
                  <a:pt x="8345" y="919"/>
                  <a:pt x="8450" y="919"/>
                  <a:pt x="8589" y="919"/>
                </a:cubicBezTo>
                <a:lnTo>
                  <a:pt x="8593" y="919"/>
                </a:lnTo>
                <a:lnTo>
                  <a:pt x="13006" y="919"/>
                </a:lnTo>
                <a:cubicBezTo>
                  <a:pt x="13144" y="919"/>
                  <a:pt x="13248" y="919"/>
                  <a:pt x="13336" y="925"/>
                </a:cubicBezTo>
                <a:cubicBezTo>
                  <a:pt x="13425" y="932"/>
                  <a:pt x="13497" y="945"/>
                  <a:pt x="13572" y="972"/>
                </a:cubicBezTo>
                <a:cubicBezTo>
                  <a:pt x="13653" y="1004"/>
                  <a:pt x="13726" y="1057"/>
                  <a:pt x="13786" y="1123"/>
                </a:cubicBezTo>
                <a:cubicBezTo>
                  <a:pt x="13846" y="1190"/>
                  <a:pt x="13893" y="1271"/>
                  <a:pt x="13923" y="1361"/>
                </a:cubicBezTo>
                <a:cubicBezTo>
                  <a:pt x="13946" y="1444"/>
                  <a:pt x="13959" y="1524"/>
                  <a:pt x="13965" y="1622"/>
                </a:cubicBezTo>
                <a:cubicBezTo>
                  <a:pt x="13971" y="1721"/>
                  <a:pt x="13970" y="1838"/>
                  <a:pt x="13970" y="1993"/>
                </a:cubicBezTo>
                <a:lnTo>
                  <a:pt x="13970" y="2421"/>
                </a:lnTo>
                <a:cubicBezTo>
                  <a:pt x="13980" y="2666"/>
                  <a:pt x="14164" y="2857"/>
                  <a:pt x="14385" y="2852"/>
                </a:cubicBezTo>
                <a:cubicBezTo>
                  <a:pt x="14598" y="2846"/>
                  <a:pt x="14770" y="2658"/>
                  <a:pt x="14779" y="2421"/>
                </a:cubicBezTo>
                <a:cubicBezTo>
                  <a:pt x="14779" y="2077"/>
                  <a:pt x="14778" y="1816"/>
                  <a:pt x="14765" y="1595"/>
                </a:cubicBezTo>
                <a:cubicBezTo>
                  <a:pt x="14751" y="1374"/>
                  <a:pt x="14725" y="1193"/>
                  <a:pt x="14672" y="1007"/>
                </a:cubicBezTo>
                <a:cubicBezTo>
                  <a:pt x="14604" y="801"/>
                  <a:pt x="14497" y="617"/>
                  <a:pt x="14360" y="465"/>
                </a:cubicBezTo>
                <a:cubicBezTo>
                  <a:pt x="14224" y="314"/>
                  <a:pt x="14058" y="195"/>
                  <a:pt x="13872" y="120"/>
                </a:cubicBezTo>
                <a:cubicBezTo>
                  <a:pt x="13702" y="60"/>
                  <a:pt x="13537" y="30"/>
                  <a:pt x="13336" y="15"/>
                </a:cubicBezTo>
                <a:cubicBezTo>
                  <a:pt x="13135" y="0"/>
                  <a:pt x="12899" y="0"/>
                  <a:pt x="12584" y="0"/>
                </a:cubicBezTo>
                <a:lnTo>
                  <a:pt x="9020" y="0"/>
                </a:lnTo>
                <a:lnTo>
                  <a:pt x="9011" y="0"/>
                </a:lnTo>
                <a:close/>
                <a:moveTo>
                  <a:pt x="1848" y="3795"/>
                </a:moveTo>
                <a:cubicBezTo>
                  <a:pt x="1384" y="3822"/>
                  <a:pt x="944" y="4032"/>
                  <a:pt x="607" y="4387"/>
                </a:cubicBezTo>
                <a:cubicBezTo>
                  <a:pt x="244" y="4769"/>
                  <a:pt x="27" y="5291"/>
                  <a:pt x="0" y="5845"/>
                </a:cubicBezTo>
                <a:lnTo>
                  <a:pt x="0" y="10172"/>
                </a:lnTo>
                <a:cubicBezTo>
                  <a:pt x="-5" y="10281"/>
                  <a:pt x="21" y="10388"/>
                  <a:pt x="75" y="10478"/>
                </a:cubicBezTo>
                <a:cubicBezTo>
                  <a:pt x="135" y="10579"/>
                  <a:pt x="225" y="10652"/>
                  <a:pt x="330" y="10686"/>
                </a:cubicBezTo>
                <a:lnTo>
                  <a:pt x="499" y="10742"/>
                </a:lnTo>
                <a:lnTo>
                  <a:pt x="499" y="19897"/>
                </a:lnTo>
                <a:cubicBezTo>
                  <a:pt x="499" y="20391"/>
                  <a:pt x="499" y="20637"/>
                  <a:pt x="574" y="20899"/>
                </a:cubicBezTo>
                <a:cubicBezTo>
                  <a:pt x="668" y="21186"/>
                  <a:pt x="871" y="21413"/>
                  <a:pt x="1130" y="21517"/>
                </a:cubicBezTo>
                <a:cubicBezTo>
                  <a:pt x="1366" y="21600"/>
                  <a:pt x="1588" y="21600"/>
                  <a:pt x="2026" y="21600"/>
                </a:cubicBezTo>
                <a:lnTo>
                  <a:pt x="19527" y="21600"/>
                </a:lnTo>
                <a:cubicBezTo>
                  <a:pt x="19972" y="21600"/>
                  <a:pt x="20194" y="21600"/>
                  <a:pt x="20430" y="21517"/>
                </a:cubicBezTo>
                <a:cubicBezTo>
                  <a:pt x="20688" y="21413"/>
                  <a:pt x="20892" y="21186"/>
                  <a:pt x="20986" y="20899"/>
                </a:cubicBezTo>
                <a:cubicBezTo>
                  <a:pt x="21061" y="20637"/>
                  <a:pt x="21061" y="20391"/>
                  <a:pt x="21061" y="19905"/>
                </a:cubicBezTo>
                <a:lnTo>
                  <a:pt x="21061" y="10782"/>
                </a:lnTo>
                <a:lnTo>
                  <a:pt x="21138" y="10757"/>
                </a:lnTo>
                <a:cubicBezTo>
                  <a:pt x="21270" y="10722"/>
                  <a:pt x="21387" y="10638"/>
                  <a:pt x="21471" y="10519"/>
                </a:cubicBezTo>
                <a:cubicBezTo>
                  <a:pt x="21543" y="10415"/>
                  <a:pt x="21587" y="10290"/>
                  <a:pt x="21595" y="10159"/>
                </a:cubicBezTo>
                <a:lnTo>
                  <a:pt x="21595" y="5983"/>
                </a:lnTo>
                <a:cubicBezTo>
                  <a:pt x="21588" y="5369"/>
                  <a:pt x="21353" y="4786"/>
                  <a:pt x="20944" y="4372"/>
                </a:cubicBezTo>
                <a:cubicBezTo>
                  <a:pt x="20583" y="4006"/>
                  <a:pt x="20113" y="3800"/>
                  <a:pt x="19623" y="3795"/>
                </a:cubicBezTo>
                <a:lnTo>
                  <a:pt x="1848" y="3795"/>
                </a:lnTo>
                <a:close/>
                <a:moveTo>
                  <a:pt x="1935" y="4708"/>
                </a:moveTo>
                <a:lnTo>
                  <a:pt x="3729" y="4708"/>
                </a:lnTo>
                <a:lnTo>
                  <a:pt x="3729" y="6343"/>
                </a:lnTo>
                <a:cubicBezTo>
                  <a:pt x="3729" y="6606"/>
                  <a:pt x="3922" y="6821"/>
                  <a:pt x="4159" y="6821"/>
                </a:cubicBezTo>
                <a:cubicBezTo>
                  <a:pt x="4397" y="6821"/>
                  <a:pt x="4590" y="6606"/>
                  <a:pt x="4590" y="6343"/>
                </a:cubicBezTo>
                <a:lnTo>
                  <a:pt x="4590" y="4708"/>
                </a:lnTo>
                <a:lnTo>
                  <a:pt x="16807" y="4708"/>
                </a:lnTo>
                <a:lnTo>
                  <a:pt x="16807" y="6343"/>
                </a:lnTo>
                <a:cubicBezTo>
                  <a:pt x="16807" y="6606"/>
                  <a:pt x="17000" y="6821"/>
                  <a:pt x="17237" y="6821"/>
                </a:cubicBezTo>
                <a:cubicBezTo>
                  <a:pt x="17475" y="6821"/>
                  <a:pt x="17668" y="6606"/>
                  <a:pt x="17668" y="6343"/>
                </a:cubicBezTo>
                <a:lnTo>
                  <a:pt x="17668" y="4708"/>
                </a:lnTo>
                <a:lnTo>
                  <a:pt x="19609" y="4708"/>
                </a:lnTo>
                <a:cubicBezTo>
                  <a:pt x="19892" y="4718"/>
                  <a:pt x="20161" y="4841"/>
                  <a:pt x="20367" y="5056"/>
                </a:cubicBezTo>
                <a:cubicBezTo>
                  <a:pt x="20592" y="5290"/>
                  <a:pt x="20724" y="5614"/>
                  <a:pt x="20733" y="5956"/>
                </a:cubicBezTo>
                <a:lnTo>
                  <a:pt x="20733" y="9953"/>
                </a:lnTo>
                <a:lnTo>
                  <a:pt x="12743" y="12532"/>
                </a:lnTo>
                <a:lnTo>
                  <a:pt x="12743" y="12091"/>
                </a:lnTo>
                <a:cubicBezTo>
                  <a:pt x="12743" y="11858"/>
                  <a:pt x="12742" y="11742"/>
                  <a:pt x="12707" y="11618"/>
                </a:cubicBezTo>
                <a:cubicBezTo>
                  <a:pt x="12663" y="11482"/>
                  <a:pt x="12567" y="11375"/>
                  <a:pt x="12445" y="11326"/>
                </a:cubicBezTo>
                <a:cubicBezTo>
                  <a:pt x="12333" y="11287"/>
                  <a:pt x="12228" y="11287"/>
                  <a:pt x="12021" y="11287"/>
                </a:cubicBezTo>
                <a:lnTo>
                  <a:pt x="9577" y="11287"/>
                </a:lnTo>
                <a:lnTo>
                  <a:pt x="9574" y="11287"/>
                </a:lnTo>
                <a:cubicBezTo>
                  <a:pt x="9366" y="11287"/>
                  <a:pt x="9261" y="11287"/>
                  <a:pt x="9150" y="11326"/>
                </a:cubicBezTo>
                <a:cubicBezTo>
                  <a:pt x="9028" y="11375"/>
                  <a:pt x="8932" y="11482"/>
                  <a:pt x="8887" y="11618"/>
                </a:cubicBezTo>
                <a:cubicBezTo>
                  <a:pt x="8852" y="11742"/>
                  <a:pt x="8852" y="11858"/>
                  <a:pt x="8852" y="12088"/>
                </a:cubicBezTo>
                <a:lnTo>
                  <a:pt x="8852" y="12533"/>
                </a:lnTo>
                <a:lnTo>
                  <a:pt x="819" y="9891"/>
                </a:lnTo>
                <a:lnTo>
                  <a:pt x="819" y="5947"/>
                </a:lnTo>
                <a:cubicBezTo>
                  <a:pt x="829" y="5645"/>
                  <a:pt x="934" y="5357"/>
                  <a:pt x="1116" y="5133"/>
                </a:cubicBezTo>
                <a:cubicBezTo>
                  <a:pt x="1326" y="4874"/>
                  <a:pt x="1621" y="4721"/>
                  <a:pt x="1935" y="4708"/>
                </a:cubicBezTo>
                <a:close/>
                <a:moveTo>
                  <a:pt x="4159" y="7681"/>
                </a:moveTo>
                <a:cubicBezTo>
                  <a:pt x="3922" y="7681"/>
                  <a:pt x="3729" y="7894"/>
                  <a:pt x="3729" y="8158"/>
                </a:cubicBezTo>
                <a:lnTo>
                  <a:pt x="3729" y="8159"/>
                </a:lnTo>
                <a:cubicBezTo>
                  <a:pt x="3729" y="8422"/>
                  <a:pt x="3922" y="8636"/>
                  <a:pt x="4159" y="8636"/>
                </a:cubicBezTo>
                <a:cubicBezTo>
                  <a:pt x="4397" y="8636"/>
                  <a:pt x="4590" y="8422"/>
                  <a:pt x="4590" y="8159"/>
                </a:cubicBezTo>
                <a:lnTo>
                  <a:pt x="4590" y="8158"/>
                </a:lnTo>
                <a:cubicBezTo>
                  <a:pt x="4590" y="7894"/>
                  <a:pt x="4397" y="7681"/>
                  <a:pt x="4159" y="7681"/>
                </a:cubicBezTo>
                <a:close/>
                <a:moveTo>
                  <a:pt x="17237" y="7681"/>
                </a:moveTo>
                <a:cubicBezTo>
                  <a:pt x="17000" y="7681"/>
                  <a:pt x="16807" y="7894"/>
                  <a:pt x="16807" y="8158"/>
                </a:cubicBezTo>
                <a:lnTo>
                  <a:pt x="16807" y="8159"/>
                </a:lnTo>
                <a:cubicBezTo>
                  <a:pt x="16807" y="8422"/>
                  <a:pt x="17000" y="8636"/>
                  <a:pt x="17237" y="8636"/>
                </a:cubicBezTo>
                <a:cubicBezTo>
                  <a:pt x="17475" y="8636"/>
                  <a:pt x="17668" y="8422"/>
                  <a:pt x="17668" y="8159"/>
                </a:cubicBezTo>
                <a:lnTo>
                  <a:pt x="17668" y="8158"/>
                </a:lnTo>
                <a:cubicBezTo>
                  <a:pt x="17668" y="7894"/>
                  <a:pt x="17475" y="7681"/>
                  <a:pt x="17237" y="7681"/>
                </a:cubicBezTo>
                <a:close/>
                <a:moveTo>
                  <a:pt x="1380" y="11037"/>
                </a:moveTo>
                <a:lnTo>
                  <a:pt x="8852" y="13532"/>
                </a:lnTo>
                <a:lnTo>
                  <a:pt x="8852" y="14647"/>
                </a:lnTo>
                <a:cubicBezTo>
                  <a:pt x="8852" y="14880"/>
                  <a:pt x="8852" y="14996"/>
                  <a:pt x="8887" y="15120"/>
                </a:cubicBezTo>
                <a:cubicBezTo>
                  <a:pt x="8932" y="15256"/>
                  <a:pt x="9028" y="15363"/>
                  <a:pt x="9150" y="15412"/>
                </a:cubicBezTo>
                <a:cubicBezTo>
                  <a:pt x="9262" y="15451"/>
                  <a:pt x="9367" y="15451"/>
                  <a:pt x="9574" y="15451"/>
                </a:cubicBezTo>
                <a:lnTo>
                  <a:pt x="12018" y="15451"/>
                </a:lnTo>
                <a:cubicBezTo>
                  <a:pt x="12228" y="15451"/>
                  <a:pt x="12333" y="15451"/>
                  <a:pt x="12445" y="15412"/>
                </a:cubicBezTo>
                <a:cubicBezTo>
                  <a:pt x="12567" y="15363"/>
                  <a:pt x="12663" y="15256"/>
                  <a:pt x="12707" y="15120"/>
                </a:cubicBezTo>
                <a:cubicBezTo>
                  <a:pt x="12742" y="14996"/>
                  <a:pt x="12743" y="14880"/>
                  <a:pt x="12743" y="14650"/>
                </a:cubicBezTo>
                <a:lnTo>
                  <a:pt x="12743" y="13498"/>
                </a:lnTo>
                <a:lnTo>
                  <a:pt x="20180" y="11070"/>
                </a:lnTo>
                <a:lnTo>
                  <a:pt x="20180" y="17129"/>
                </a:lnTo>
                <a:lnTo>
                  <a:pt x="19938" y="17129"/>
                </a:lnTo>
                <a:cubicBezTo>
                  <a:pt x="19091" y="17129"/>
                  <a:pt x="18661" y="17129"/>
                  <a:pt x="18204" y="17289"/>
                </a:cubicBezTo>
                <a:cubicBezTo>
                  <a:pt x="17703" y="17492"/>
                  <a:pt x="17309" y="17929"/>
                  <a:pt x="17127" y="18484"/>
                </a:cubicBezTo>
                <a:cubicBezTo>
                  <a:pt x="16982" y="18991"/>
                  <a:pt x="16983" y="19469"/>
                  <a:pt x="16983" y="20424"/>
                </a:cubicBezTo>
                <a:lnTo>
                  <a:pt x="16983" y="20697"/>
                </a:lnTo>
                <a:lnTo>
                  <a:pt x="4554" y="20697"/>
                </a:lnTo>
                <a:lnTo>
                  <a:pt x="4554" y="20424"/>
                </a:lnTo>
                <a:cubicBezTo>
                  <a:pt x="4554" y="19469"/>
                  <a:pt x="4555" y="18991"/>
                  <a:pt x="4410" y="18484"/>
                </a:cubicBezTo>
                <a:cubicBezTo>
                  <a:pt x="4228" y="17929"/>
                  <a:pt x="3834" y="17492"/>
                  <a:pt x="3333" y="17289"/>
                </a:cubicBezTo>
                <a:cubicBezTo>
                  <a:pt x="2876" y="17129"/>
                  <a:pt x="2446" y="17129"/>
                  <a:pt x="1599" y="17129"/>
                </a:cubicBezTo>
                <a:lnTo>
                  <a:pt x="1380" y="17129"/>
                </a:lnTo>
                <a:lnTo>
                  <a:pt x="1380" y="11037"/>
                </a:lnTo>
                <a:close/>
                <a:moveTo>
                  <a:pt x="9740" y="12213"/>
                </a:moveTo>
                <a:lnTo>
                  <a:pt x="9741" y="12213"/>
                </a:lnTo>
                <a:lnTo>
                  <a:pt x="11854" y="12213"/>
                </a:lnTo>
                <a:cubicBezTo>
                  <a:pt x="11861" y="12213"/>
                  <a:pt x="11864" y="12213"/>
                  <a:pt x="11868" y="12214"/>
                </a:cubicBezTo>
                <a:cubicBezTo>
                  <a:pt x="11872" y="12215"/>
                  <a:pt x="11875" y="12219"/>
                  <a:pt x="11876" y="12224"/>
                </a:cubicBezTo>
                <a:cubicBezTo>
                  <a:pt x="11877" y="12228"/>
                  <a:pt x="11877" y="12231"/>
                  <a:pt x="11877" y="12239"/>
                </a:cubicBezTo>
                <a:lnTo>
                  <a:pt x="11877" y="14499"/>
                </a:lnTo>
                <a:cubicBezTo>
                  <a:pt x="11877" y="14507"/>
                  <a:pt x="11877" y="14511"/>
                  <a:pt x="11876" y="14515"/>
                </a:cubicBezTo>
                <a:cubicBezTo>
                  <a:pt x="11875" y="14519"/>
                  <a:pt x="11872" y="14523"/>
                  <a:pt x="11868" y="14524"/>
                </a:cubicBezTo>
                <a:cubicBezTo>
                  <a:pt x="11864" y="14525"/>
                  <a:pt x="11861" y="14526"/>
                  <a:pt x="11854" y="14526"/>
                </a:cubicBezTo>
                <a:lnTo>
                  <a:pt x="9740" y="14526"/>
                </a:lnTo>
                <a:cubicBezTo>
                  <a:pt x="9734" y="14526"/>
                  <a:pt x="9731" y="14525"/>
                  <a:pt x="9727" y="14524"/>
                </a:cubicBezTo>
                <a:cubicBezTo>
                  <a:pt x="9723" y="14523"/>
                  <a:pt x="9720" y="14519"/>
                  <a:pt x="9719" y="14515"/>
                </a:cubicBezTo>
                <a:cubicBezTo>
                  <a:pt x="9717" y="14511"/>
                  <a:pt x="9717" y="14507"/>
                  <a:pt x="9717" y="14499"/>
                </a:cubicBezTo>
                <a:lnTo>
                  <a:pt x="9717" y="12239"/>
                </a:lnTo>
                <a:cubicBezTo>
                  <a:pt x="9717" y="12231"/>
                  <a:pt x="9717" y="12228"/>
                  <a:pt x="9719" y="12224"/>
                </a:cubicBezTo>
                <a:cubicBezTo>
                  <a:pt x="9720" y="12219"/>
                  <a:pt x="9723" y="12215"/>
                  <a:pt x="9727" y="12214"/>
                </a:cubicBezTo>
                <a:cubicBezTo>
                  <a:pt x="9730" y="12213"/>
                  <a:pt x="9734" y="12213"/>
                  <a:pt x="9740" y="12213"/>
                </a:cubicBezTo>
                <a:close/>
                <a:moveTo>
                  <a:pt x="1380" y="18027"/>
                </a:moveTo>
                <a:lnTo>
                  <a:pt x="1920" y="18027"/>
                </a:lnTo>
                <a:cubicBezTo>
                  <a:pt x="2444" y="18027"/>
                  <a:pt x="2709" y="18026"/>
                  <a:pt x="2991" y="18126"/>
                </a:cubicBezTo>
                <a:cubicBezTo>
                  <a:pt x="3301" y="18250"/>
                  <a:pt x="3544" y="18521"/>
                  <a:pt x="3657" y="18864"/>
                </a:cubicBezTo>
                <a:cubicBezTo>
                  <a:pt x="3746" y="19178"/>
                  <a:pt x="3746" y="19472"/>
                  <a:pt x="3746" y="20063"/>
                </a:cubicBezTo>
                <a:lnTo>
                  <a:pt x="3746" y="20697"/>
                </a:lnTo>
                <a:lnTo>
                  <a:pt x="1701" y="20697"/>
                </a:lnTo>
                <a:cubicBezTo>
                  <a:pt x="1609" y="20697"/>
                  <a:pt x="1562" y="20698"/>
                  <a:pt x="1513" y="20680"/>
                </a:cubicBezTo>
                <a:cubicBezTo>
                  <a:pt x="1458" y="20658"/>
                  <a:pt x="1416" y="20611"/>
                  <a:pt x="1396" y="20551"/>
                </a:cubicBezTo>
                <a:cubicBezTo>
                  <a:pt x="1380" y="20495"/>
                  <a:pt x="1380" y="20443"/>
                  <a:pt x="1380" y="20340"/>
                </a:cubicBezTo>
                <a:lnTo>
                  <a:pt x="1380" y="18027"/>
                </a:lnTo>
                <a:close/>
                <a:moveTo>
                  <a:pt x="19617" y="18027"/>
                </a:moveTo>
                <a:lnTo>
                  <a:pt x="20180" y="18027"/>
                </a:lnTo>
                <a:lnTo>
                  <a:pt x="20180" y="20341"/>
                </a:lnTo>
                <a:cubicBezTo>
                  <a:pt x="20180" y="20443"/>
                  <a:pt x="20180" y="20495"/>
                  <a:pt x="20164" y="20551"/>
                </a:cubicBezTo>
                <a:cubicBezTo>
                  <a:pt x="20145" y="20611"/>
                  <a:pt x="20102" y="20658"/>
                  <a:pt x="20047" y="20680"/>
                </a:cubicBezTo>
                <a:cubicBezTo>
                  <a:pt x="19998" y="20698"/>
                  <a:pt x="19952" y="20697"/>
                  <a:pt x="19858" y="20697"/>
                </a:cubicBezTo>
                <a:lnTo>
                  <a:pt x="17791" y="20697"/>
                </a:lnTo>
                <a:lnTo>
                  <a:pt x="17791" y="20063"/>
                </a:lnTo>
                <a:cubicBezTo>
                  <a:pt x="17791" y="19472"/>
                  <a:pt x="17791" y="19178"/>
                  <a:pt x="17880" y="18864"/>
                </a:cubicBezTo>
                <a:cubicBezTo>
                  <a:pt x="17993" y="18521"/>
                  <a:pt x="18236" y="18250"/>
                  <a:pt x="18546" y="18126"/>
                </a:cubicBezTo>
                <a:cubicBezTo>
                  <a:pt x="18828" y="18026"/>
                  <a:pt x="19093" y="18027"/>
                  <a:pt x="19617" y="18027"/>
                </a:cubicBezTo>
                <a:close/>
              </a:path>
            </a:pathLst>
          </a:cu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1"/>
          <p:cNvSpPr/>
          <p:nvPr/>
        </p:nvSpPr>
        <p:spPr>
          <a:xfrm>
            <a:off x="16039440" y="4410360"/>
            <a:ext cx="6521400" cy="6407640"/>
          </a:xfrm>
          <a:prstGeom prst="roundRect">
            <a:avLst>
              <a:gd name="adj" fmla="val 858"/>
            </a:avLst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2"/>
          <p:cNvSpPr/>
          <p:nvPr/>
        </p:nvSpPr>
        <p:spPr>
          <a:xfrm>
            <a:off x="16671960" y="8888760"/>
            <a:ext cx="5256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Offre une nouvelle expérience touristique.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5" name="CustomShape 13"/>
          <p:cNvSpPr/>
          <p:nvPr/>
        </p:nvSpPr>
        <p:spPr>
          <a:xfrm>
            <a:off x="16995960" y="769068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La Technologie 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6" name="CustomShape 14"/>
          <p:cNvSpPr/>
          <p:nvPr/>
        </p:nvSpPr>
        <p:spPr>
          <a:xfrm>
            <a:off x="18660960" y="5442120"/>
            <a:ext cx="1278360" cy="134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753" y="0"/>
                </a:moveTo>
                <a:cubicBezTo>
                  <a:pt x="19750" y="0"/>
                  <a:pt x="19748" y="1"/>
                  <a:pt x="19746" y="1"/>
                </a:cubicBezTo>
                <a:lnTo>
                  <a:pt x="17010" y="1"/>
                </a:lnTo>
                <a:cubicBezTo>
                  <a:pt x="16773" y="1"/>
                  <a:pt x="16582" y="183"/>
                  <a:pt x="16582" y="407"/>
                </a:cubicBezTo>
                <a:cubicBezTo>
                  <a:pt x="16582" y="632"/>
                  <a:pt x="16773" y="814"/>
                  <a:pt x="17010" y="814"/>
                </a:cubicBezTo>
                <a:lnTo>
                  <a:pt x="18700" y="814"/>
                </a:lnTo>
                <a:lnTo>
                  <a:pt x="14261" y="5036"/>
                </a:lnTo>
                <a:lnTo>
                  <a:pt x="12558" y="3416"/>
                </a:lnTo>
                <a:cubicBezTo>
                  <a:pt x="12484" y="3346"/>
                  <a:pt x="12382" y="3310"/>
                  <a:pt x="12278" y="3316"/>
                </a:cubicBezTo>
                <a:cubicBezTo>
                  <a:pt x="12190" y="3321"/>
                  <a:pt x="12107" y="3357"/>
                  <a:pt x="12045" y="3416"/>
                </a:cubicBezTo>
                <a:lnTo>
                  <a:pt x="3950" y="11115"/>
                </a:lnTo>
                <a:cubicBezTo>
                  <a:pt x="3783" y="11257"/>
                  <a:pt x="3765" y="11501"/>
                  <a:pt x="3911" y="11663"/>
                </a:cubicBezTo>
                <a:cubicBezTo>
                  <a:pt x="4065" y="11836"/>
                  <a:pt x="4339" y="11852"/>
                  <a:pt x="4514" y="11698"/>
                </a:cubicBezTo>
                <a:lnTo>
                  <a:pt x="12292" y="4301"/>
                </a:lnTo>
                <a:lnTo>
                  <a:pt x="13969" y="5902"/>
                </a:lnTo>
                <a:cubicBezTo>
                  <a:pt x="14047" y="5977"/>
                  <a:pt x="14153" y="6020"/>
                  <a:pt x="14264" y="6021"/>
                </a:cubicBezTo>
                <a:cubicBezTo>
                  <a:pt x="14378" y="6022"/>
                  <a:pt x="14486" y="5978"/>
                  <a:pt x="14565" y="5902"/>
                </a:cubicBezTo>
                <a:lnTo>
                  <a:pt x="19325" y="1420"/>
                </a:lnTo>
                <a:lnTo>
                  <a:pt x="19325" y="2888"/>
                </a:lnTo>
                <a:cubicBezTo>
                  <a:pt x="19325" y="3113"/>
                  <a:pt x="19516" y="3295"/>
                  <a:pt x="19753" y="3295"/>
                </a:cubicBezTo>
                <a:cubicBezTo>
                  <a:pt x="19989" y="3295"/>
                  <a:pt x="20180" y="3113"/>
                  <a:pt x="20180" y="2888"/>
                </a:cubicBezTo>
                <a:lnTo>
                  <a:pt x="20180" y="407"/>
                </a:lnTo>
                <a:cubicBezTo>
                  <a:pt x="20180" y="183"/>
                  <a:pt x="19989" y="0"/>
                  <a:pt x="19753" y="0"/>
                </a:cubicBezTo>
                <a:close/>
                <a:moveTo>
                  <a:pt x="17382" y="6190"/>
                </a:moveTo>
                <a:cubicBezTo>
                  <a:pt x="16871" y="6190"/>
                  <a:pt x="16611" y="6191"/>
                  <a:pt x="16338" y="6273"/>
                </a:cubicBezTo>
                <a:cubicBezTo>
                  <a:pt x="16036" y="6378"/>
                  <a:pt x="15799" y="6603"/>
                  <a:pt x="15690" y="6890"/>
                </a:cubicBezTo>
                <a:cubicBezTo>
                  <a:pt x="15602" y="7151"/>
                  <a:pt x="15602" y="7398"/>
                  <a:pt x="15602" y="7883"/>
                </a:cubicBezTo>
                <a:lnTo>
                  <a:pt x="15602" y="20787"/>
                </a:lnTo>
                <a:lnTo>
                  <a:pt x="13095" y="20787"/>
                </a:lnTo>
                <a:lnTo>
                  <a:pt x="13095" y="13980"/>
                </a:lnTo>
                <a:cubicBezTo>
                  <a:pt x="13095" y="13487"/>
                  <a:pt x="13096" y="13240"/>
                  <a:pt x="13008" y="12979"/>
                </a:cubicBezTo>
                <a:cubicBezTo>
                  <a:pt x="12899" y="12692"/>
                  <a:pt x="12661" y="12467"/>
                  <a:pt x="12360" y="12363"/>
                </a:cubicBezTo>
                <a:cubicBezTo>
                  <a:pt x="12085" y="12280"/>
                  <a:pt x="11826" y="12279"/>
                  <a:pt x="11316" y="12279"/>
                </a:cubicBezTo>
                <a:lnTo>
                  <a:pt x="10351" y="12279"/>
                </a:lnTo>
                <a:lnTo>
                  <a:pt x="10343" y="12279"/>
                </a:lnTo>
                <a:cubicBezTo>
                  <a:pt x="9831" y="12279"/>
                  <a:pt x="9572" y="12280"/>
                  <a:pt x="9298" y="12363"/>
                </a:cubicBezTo>
                <a:cubicBezTo>
                  <a:pt x="8997" y="12467"/>
                  <a:pt x="8760" y="12692"/>
                  <a:pt x="8650" y="12979"/>
                </a:cubicBezTo>
                <a:cubicBezTo>
                  <a:pt x="8563" y="13240"/>
                  <a:pt x="8563" y="13487"/>
                  <a:pt x="8563" y="13972"/>
                </a:cubicBezTo>
                <a:lnTo>
                  <a:pt x="8563" y="20787"/>
                </a:lnTo>
                <a:lnTo>
                  <a:pt x="6056" y="20787"/>
                </a:lnTo>
                <a:lnTo>
                  <a:pt x="6056" y="17521"/>
                </a:lnTo>
                <a:cubicBezTo>
                  <a:pt x="6056" y="17028"/>
                  <a:pt x="6056" y="16781"/>
                  <a:pt x="5969" y="16519"/>
                </a:cubicBezTo>
                <a:cubicBezTo>
                  <a:pt x="5859" y="16233"/>
                  <a:pt x="5621" y="16008"/>
                  <a:pt x="5320" y="15903"/>
                </a:cubicBezTo>
                <a:cubicBezTo>
                  <a:pt x="5045" y="15820"/>
                  <a:pt x="4787" y="15820"/>
                  <a:pt x="4276" y="15820"/>
                </a:cubicBezTo>
                <a:lnTo>
                  <a:pt x="3311" y="15820"/>
                </a:lnTo>
                <a:lnTo>
                  <a:pt x="3303" y="15820"/>
                </a:lnTo>
                <a:cubicBezTo>
                  <a:pt x="2792" y="15820"/>
                  <a:pt x="2532" y="15821"/>
                  <a:pt x="2258" y="15903"/>
                </a:cubicBezTo>
                <a:cubicBezTo>
                  <a:pt x="1957" y="16008"/>
                  <a:pt x="1720" y="16233"/>
                  <a:pt x="1611" y="16519"/>
                </a:cubicBezTo>
                <a:cubicBezTo>
                  <a:pt x="1523" y="16781"/>
                  <a:pt x="1523" y="17028"/>
                  <a:pt x="1523" y="17513"/>
                </a:cubicBezTo>
                <a:lnTo>
                  <a:pt x="1523" y="20787"/>
                </a:lnTo>
                <a:lnTo>
                  <a:pt x="427" y="20787"/>
                </a:lnTo>
                <a:cubicBezTo>
                  <a:pt x="191" y="20787"/>
                  <a:pt x="0" y="20969"/>
                  <a:pt x="0" y="21193"/>
                </a:cubicBezTo>
                <a:cubicBezTo>
                  <a:pt x="0" y="21418"/>
                  <a:pt x="191" y="21600"/>
                  <a:pt x="427" y="21600"/>
                </a:cubicBezTo>
                <a:lnTo>
                  <a:pt x="21173" y="21600"/>
                </a:lnTo>
                <a:cubicBezTo>
                  <a:pt x="21409" y="21600"/>
                  <a:pt x="21600" y="21418"/>
                  <a:pt x="21600" y="21193"/>
                </a:cubicBezTo>
                <a:cubicBezTo>
                  <a:pt x="21600" y="20969"/>
                  <a:pt x="21409" y="20787"/>
                  <a:pt x="21173" y="20787"/>
                </a:cubicBezTo>
                <a:lnTo>
                  <a:pt x="20135" y="20787"/>
                </a:lnTo>
                <a:lnTo>
                  <a:pt x="20135" y="7891"/>
                </a:lnTo>
                <a:cubicBezTo>
                  <a:pt x="20135" y="7398"/>
                  <a:pt x="20135" y="7151"/>
                  <a:pt x="20048" y="6890"/>
                </a:cubicBezTo>
                <a:cubicBezTo>
                  <a:pt x="19938" y="6603"/>
                  <a:pt x="19701" y="6378"/>
                  <a:pt x="19399" y="6273"/>
                </a:cubicBezTo>
                <a:cubicBezTo>
                  <a:pt x="19124" y="6191"/>
                  <a:pt x="18866" y="6190"/>
                  <a:pt x="18355" y="6190"/>
                </a:cubicBezTo>
                <a:lnTo>
                  <a:pt x="17390" y="6190"/>
                </a:lnTo>
                <a:lnTo>
                  <a:pt x="17382" y="6190"/>
                </a:lnTo>
                <a:close/>
                <a:moveTo>
                  <a:pt x="16967" y="7047"/>
                </a:moveTo>
                <a:lnTo>
                  <a:pt x="16969" y="7047"/>
                </a:lnTo>
                <a:lnTo>
                  <a:pt x="18771" y="7047"/>
                </a:lnTo>
                <a:cubicBezTo>
                  <a:pt x="18920" y="7047"/>
                  <a:pt x="18996" y="7047"/>
                  <a:pt x="19077" y="7071"/>
                </a:cubicBezTo>
                <a:cubicBezTo>
                  <a:pt x="19165" y="7101"/>
                  <a:pt x="19234" y="7168"/>
                  <a:pt x="19266" y="7252"/>
                </a:cubicBezTo>
                <a:cubicBezTo>
                  <a:pt x="19291" y="7328"/>
                  <a:pt x="19292" y="7400"/>
                  <a:pt x="19292" y="7544"/>
                </a:cubicBezTo>
                <a:lnTo>
                  <a:pt x="19292" y="20787"/>
                </a:lnTo>
                <a:lnTo>
                  <a:pt x="16445" y="20787"/>
                </a:lnTo>
                <a:lnTo>
                  <a:pt x="16445" y="7542"/>
                </a:lnTo>
                <a:cubicBezTo>
                  <a:pt x="16445" y="7400"/>
                  <a:pt x="16446" y="7328"/>
                  <a:pt x="16471" y="7252"/>
                </a:cubicBezTo>
                <a:cubicBezTo>
                  <a:pt x="16503" y="7168"/>
                  <a:pt x="16573" y="7101"/>
                  <a:pt x="16661" y="7071"/>
                </a:cubicBezTo>
                <a:cubicBezTo>
                  <a:pt x="16741" y="7047"/>
                  <a:pt x="16817" y="7047"/>
                  <a:pt x="16967" y="7047"/>
                </a:cubicBezTo>
                <a:close/>
                <a:moveTo>
                  <a:pt x="2773" y="12394"/>
                </a:moveTo>
                <a:cubicBezTo>
                  <a:pt x="2664" y="12394"/>
                  <a:pt x="2555" y="12433"/>
                  <a:pt x="2471" y="12513"/>
                </a:cubicBezTo>
                <a:cubicBezTo>
                  <a:pt x="2304" y="12672"/>
                  <a:pt x="2304" y="12929"/>
                  <a:pt x="2471" y="13088"/>
                </a:cubicBezTo>
                <a:cubicBezTo>
                  <a:pt x="2638" y="13247"/>
                  <a:pt x="2908" y="13247"/>
                  <a:pt x="3075" y="13088"/>
                </a:cubicBezTo>
                <a:cubicBezTo>
                  <a:pt x="3242" y="12929"/>
                  <a:pt x="3242" y="12672"/>
                  <a:pt x="3075" y="12513"/>
                </a:cubicBezTo>
                <a:cubicBezTo>
                  <a:pt x="2992" y="12433"/>
                  <a:pt x="2883" y="12394"/>
                  <a:pt x="2773" y="12394"/>
                </a:cubicBezTo>
                <a:close/>
                <a:moveTo>
                  <a:pt x="9927" y="13136"/>
                </a:moveTo>
                <a:lnTo>
                  <a:pt x="9929" y="13136"/>
                </a:lnTo>
                <a:lnTo>
                  <a:pt x="11732" y="13136"/>
                </a:lnTo>
                <a:cubicBezTo>
                  <a:pt x="11881" y="13136"/>
                  <a:pt x="11957" y="13136"/>
                  <a:pt x="12037" y="13160"/>
                </a:cubicBezTo>
                <a:cubicBezTo>
                  <a:pt x="12125" y="13191"/>
                  <a:pt x="12194" y="13257"/>
                  <a:pt x="12226" y="13341"/>
                </a:cubicBezTo>
                <a:cubicBezTo>
                  <a:pt x="12252" y="13417"/>
                  <a:pt x="12252" y="13489"/>
                  <a:pt x="12252" y="13633"/>
                </a:cubicBezTo>
                <a:lnTo>
                  <a:pt x="12252" y="20787"/>
                </a:lnTo>
                <a:lnTo>
                  <a:pt x="9406" y="20787"/>
                </a:lnTo>
                <a:lnTo>
                  <a:pt x="9406" y="13631"/>
                </a:lnTo>
                <a:cubicBezTo>
                  <a:pt x="9406" y="13489"/>
                  <a:pt x="9406" y="13417"/>
                  <a:pt x="9432" y="13341"/>
                </a:cubicBezTo>
                <a:cubicBezTo>
                  <a:pt x="9464" y="13257"/>
                  <a:pt x="9533" y="13191"/>
                  <a:pt x="9622" y="13160"/>
                </a:cubicBezTo>
                <a:cubicBezTo>
                  <a:pt x="9702" y="13136"/>
                  <a:pt x="9777" y="13136"/>
                  <a:pt x="9927" y="13136"/>
                </a:cubicBezTo>
                <a:close/>
                <a:moveTo>
                  <a:pt x="2888" y="16677"/>
                </a:moveTo>
                <a:lnTo>
                  <a:pt x="2890" y="16677"/>
                </a:lnTo>
                <a:lnTo>
                  <a:pt x="4692" y="16677"/>
                </a:lnTo>
                <a:cubicBezTo>
                  <a:pt x="4841" y="16677"/>
                  <a:pt x="4917" y="16676"/>
                  <a:pt x="4998" y="16701"/>
                </a:cubicBezTo>
                <a:cubicBezTo>
                  <a:pt x="5086" y="16731"/>
                  <a:pt x="5155" y="16798"/>
                  <a:pt x="5187" y="16881"/>
                </a:cubicBezTo>
                <a:cubicBezTo>
                  <a:pt x="5212" y="16958"/>
                  <a:pt x="5212" y="17030"/>
                  <a:pt x="5212" y="17174"/>
                </a:cubicBezTo>
                <a:lnTo>
                  <a:pt x="5212" y="20787"/>
                </a:lnTo>
                <a:lnTo>
                  <a:pt x="2366" y="20787"/>
                </a:lnTo>
                <a:lnTo>
                  <a:pt x="2366" y="17172"/>
                </a:lnTo>
                <a:cubicBezTo>
                  <a:pt x="2366" y="17030"/>
                  <a:pt x="2367" y="16958"/>
                  <a:pt x="2392" y="16881"/>
                </a:cubicBezTo>
                <a:cubicBezTo>
                  <a:pt x="2424" y="16798"/>
                  <a:pt x="2494" y="16731"/>
                  <a:pt x="2582" y="16701"/>
                </a:cubicBezTo>
                <a:cubicBezTo>
                  <a:pt x="2662" y="16677"/>
                  <a:pt x="2738" y="16677"/>
                  <a:pt x="2888" y="1667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 rot="2700000">
            <a:off x="12736440" y="1351440"/>
            <a:ext cx="2673000" cy="744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1735"/>
                  <a:pt x="0" y="3876"/>
                </a:cubicBezTo>
                <a:lnTo>
                  <a:pt x="0" y="17724"/>
                </a:lnTo>
                <a:cubicBezTo>
                  <a:pt x="0" y="19865"/>
                  <a:pt x="4835" y="21600"/>
                  <a:pt x="10800" y="21600"/>
                </a:cubicBezTo>
                <a:cubicBezTo>
                  <a:pt x="16765" y="21600"/>
                  <a:pt x="21600" y="19865"/>
                  <a:pt x="21600" y="17724"/>
                </a:cubicBezTo>
                <a:lnTo>
                  <a:pt x="21600" y="3876"/>
                </a:lnTo>
                <a:cubicBezTo>
                  <a:pt x="21600" y="1735"/>
                  <a:pt x="16765" y="0"/>
                  <a:pt x="10800" y="0"/>
                </a:cubicBezTo>
                <a:close/>
                <a:moveTo>
                  <a:pt x="10800" y="1996"/>
                </a:moveTo>
                <a:cubicBezTo>
                  <a:pt x="13826" y="1996"/>
                  <a:pt x="16279" y="2877"/>
                  <a:pt x="16279" y="3963"/>
                </a:cubicBezTo>
                <a:lnTo>
                  <a:pt x="16279" y="17637"/>
                </a:lnTo>
                <a:cubicBezTo>
                  <a:pt x="16279" y="18723"/>
                  <a:pt x="13826" y="19603"/>
                  <a:pt x="10800" y="19603"/>
                </a:cubicBezTo>
                <a:cubicBezTo>
                  <a:pt x="7774" y="19603"/>
                  <a:pt x="5321" y="18723"/>
                  <a:pt x="5321" y="17637"/>
                </a:cubicBezTo>
                <a:lnTo>
                  <a:pt x="5321" y="3963"/>
                </a:lnTo>
                <a:cubicBezTo>
                  <a:pt x="5321" y="2877"/>
                  <a:pt x="7774" y="1996"/>
                  <a:pt x="10800" y="19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 rot="2700000">
            <a:off x="8962920" y="5124960"/>
            <a:ext cx="2673000" cy="744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1735"/>
                  <a:pt x="0" y="3876"/>
                </a:cubicBezTo>
                <a:lnTo>
                  <a:pt x="0" y="17724"/>
                </a:lnTo>
                <a:cubicBezTo>
                  <a:pt x="0" y="19865"/>
                  <a:pt x="4835" y="21600"/>
                  <a:pt x="10800" y="21600"/>
                </a:cubicBezTo>
                <a:cubicBezTo>
                  <a:pt x="16765" y="21600"/>
                  <a:pt x="21600" y="19865"/>
                  <a:pt x="21600" y="17724"/>
                </a:cubicBezTo>
                <a:lnTo>
                  <a:pt x="21600" y="3876"/>
                </a:lnTo>
                <a:cubicBezTo>
                  <a:pt x="21600" y="1735"/>
                  <a:pt x="16765" y="0"/>
                  <a:pt x="10800" y="0"/>
                </a:cubicBezTo>
                <a:close/>
                <a:moveTo>
                  <a:pt x="10800" y="1996"/>
                </a:moveTo>
                <a:cubicBezTo>
                  <a:pt x="13826" y="1996"/>
                  <a:pt x="16279" y="2877"/>
                  <a:pt x="16279" y="3963"/>
                </a:cubicBezTo>
                <a:lnTo>
                  <a:pt x="16279" y="17637"/>
                </a:lnTo>
                <a:cubicBezTo>
                  <a:pt x="16279" y="18723"/>
                  <a:pt x="13826" y="19603"/>
                  <a:pt x="10800" y="19603"/>
                </a:cubicBezTo>
                <a:cubicBezTo>
                  <a:pt x="7774" y="19603"/>
                  <a:pt x="5321" y="18723"/>
                  <a:pt x="5321" y="17637"/>
                </a:cubicBezTo>
                <a:lnTo>
                  <a:pt x="5321" y="3963"/>
                </a:lnTo>
                <a:cubicBezTo>
                  <a:pt x="5321" y="2877"/>
                  <a:pt x="7774" y="1996"/>
                  <a:pt x="10800" y="19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 rot="8100000">
            <a:off x="12708000" y="5099400"/>
            <a:ext cx="2671560" cy="7446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1735"/>
                  <a:pt x="0" y="3876"/>
                </a:cubicBezTo>
                <a:lnTo>
                  <a:pt x="0" y="17724"/>
                </a:lnTo>
                <a:cubicBezTo>
                  <a:pt x="0" y="19865"/>
                  <a:pt x="4835" y="21600"/>
                  <a:pt x="10800" y="21600"/>
                </a:cubicBezTo>
                <a:cubicBezTo>
                  <a:pt x="16765" y="21600"/>
                  <a:pt x="21600" y="19865"/>
                  <a:pt x="21600" y="17724"/>
                </a:cubicBezTo>
                <a:lnTo>
                  <a:pt x="21600" y="3876"/>
                </a:lnTo>
                <a:cubicBezTo>
                  <a:pt x="21600" y="1735"/>
                  <a:pt x="16765" y="0"/>
                  <a:pt x="10800" y="0"/>
                </a:cubicBezTo>
                <a:close/>
                <a:moveTo>
                  <a:pt x="10800" y="1996"/>
                </a:moveTo>
                <a:cubicBezTo>
                  <a:pt x="13826" y="1996"/>
                  <a:pt x="16279" y="2877"/>
                  <a:pt x="16279" y="3963"/>
                </a:cubicBezTo>
                <a:lnTo>
                  <a:pt x="16279" y="17637"/>
                </a:lnTo>
                <a:cubicBezTo>
                  <a:pt x="16279" y="18723"/>
                  <a:pt x="13826" y="19603"/>
                  <a:pt x="10800" y="19603"/>
                </a:cubicBezTo>
                <a:cubicBezTo>
                  <a:pt x="7774" y="19603"/>
                  <a:pt x="5321" y="18723"/>
                  <a:pt x="5321" y="17637"/>
                </a:cubicBezTo>
                <a:lnTo>
                  <a:pt x="5321" y="3963"/>
                </a:lnTo>
                <a:cubicBezTo>
                  <a:pt x="5321" y="2877"/>
                  <a:pt x="7774" y="1996"/>
                  <a:pt x="10800" y="19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4"/>
          <p:cNvSpPr/>
          <p:nvPr/>
        </p:nvSpPr>
        <p:spPr>
          <a:xfrm rot="8100000">
            <a:off x="8931600" y="1323000"/>
            <a:ext cx="2673000" cy="744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1735"/>
                  <a:pt x="0" y="3876"/>
                </a:cubicBezTo>
                <a:lnTo>
                  <a:pt x="0" y="17724"/>
                </a:lnTo>
                <a:cubicBezTo>
                  <a:pt x="0" y="19865"/>
                  <a:pt x="4835" y="21600"/>
                  <a:pt x="10800" y="21600"/>
                </a:cubicBezTo>
                <a:cubicBezTo>
                  <a:pt x="16765" y="21600"/>
                  <a:pt x="21600" y="19865"/>
                  <a:pt x="21600" y="17724"/>
                </a:cubicBezTo>
                <a:lnTo>
                  <a:pt x="21600" y="3876"/>
                </a:lnTo>
                <a:cubicBezTo>
                  <a:pt x="21600" y="1735"/>
                  <a:pt x="16765" y="0"/>
                  <a:pt x="10800" y="0"/>
                </a:cubicBezTo>
                <a:close/>
                <a:moveTo>
                  <a:pt x="10800" y="1996"/>
                </a:moveTo>
                <a:cubicBezTo>
                  <a:pt x="13826" y="1996"/>
                  <a:pt x="16279" y="2877"/>
                  <a:pt x="16279" y="3963"/>
                </a:cubicBezTo>
                <a:lnTo>
                  <a:pt x="16279" y="17637"/>
                </a:lnTo>
                <a:cubicBezTo>
                  <a:pt x="16279" y="18723"/>
                  <a:pt x="13826" y="19603"/>
                  <a:pt x="10800" y="19603"/>
                </a:cubicBezTo>
                <a:cubicBezTo>
                  <a:pt x="7774" y="19603"/>
                  <a:pt x="5321" y="18723"/>
                  <a:pt x="5321" y="17637"/>
                </a:cubicBezTo>
                <a:lnTo>
                  <a:pt x="5321" y="3963"/>
                </a:lnTo>
                <a:cubicBezTo>
                  <a:pt x="5321" y="2877"/>
                  <a:pt x="7774" y="1996"/>
                  <a:pt x="10800" y="199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5"/>
          <p:cNvSpPr/>
          <p:nvPr/>
        </p:nvSpPr>
        <p:spPr>
          <a:xfrm>
            <a:off x="10290240" y="5074200"/>
            <a:ext cx="3789000" cy="37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37" y="0"/>
                </a:moveTo>
                <a:lnTo>
                  <a:pt x="21600" y="10696"/>
                </a:lnTo>
                <a:lnTo>
                  <a:pt x="10840" y="21600"/>
                </a:lnTo>
                <a:lnTo>
                  <a:pt x="0" y="10809"/>
                </a:lnTo>
                <a:lnTo>
                  <a:pt x="1083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6"/>
          <p:cNvSpPr/>
          <p:nvPr/>
        </p:nvSpPr>
        <p:spPr>
          <a:xfrm>
            <a:off x="8040600" y="2823120"/>
            <a:ext cx="1130040" cy="1130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7"/>
          <p:cNvSpPr/>
          <p:nvPr/>
        </p:nvSpPr>
        <p:spPr>
          <a:xfrm>
            <a:off x="15165360" y="2848680"/>
            <a:ext cx="1130040" cy="113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8"/>
          <p:cNvSpPr/>
          <p:nvPr/>
        </p:nvSpPr>
        <p:spPr>
          <a:xfrm>
            <a:off x="15133680" y="9916200"/>
            <a:ext cx="1130040" cy="11300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9"/>
          <p:cNvSpPr/>
          <p:nvPr/>
        </p:nvSpPr>
        <p:spPr>
          <a:xfrm>
            <a:off x="8075520" y="9939960"/>
            <a:ext cx="1130040" cy="11300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0"/>
          <p:cNvSpPr/>
          <p:nvPr/>
        </p:nvSpPr>
        <p:spPr>
          <a:xfrm rot="2700000">
            <a:off x="8572680" y="4988160"/>
            <a:ext cx="381456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SOCIALE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11"/>
          <p:cNvSpPr/>
          <p:nvPr/>
        </p:nvSpPr>
        <p:spPr>
          <a:xfrm rot="2700000">
            <a:off x="12805560" y="8753040"/>
            <a:ext cx="27842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CULTURELS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8" name="CustomShape 12"/>
          <p:cNvSpPr/>
          <p:nvPr/>
        </p:nvSpPr>
        <p:spPr>
          <a:xfrm rot="18900000">
            <a:off x="8618040" y="8374680"/>
            <a:ext cx="379044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ORGANISATION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13"/>
          <p:cNvSpPr/>
          <p:nvPr/>
        </p:nvSpPr>
        <p:spPr>
          <a:xfrm rot="18900000">
            <a:off x="11981880" y="5029560"/>
            <a:ext cx="3814560" cy="46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algn="r">
              <a:lnSpc>
                <a:spcPct val="10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ECONOMIQUE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14"/>
          <p:cNvSpPr/>
          <p:nvPr/>
        </p:nvSpPr>
        <p:spPr>
          <a:xfrm>
            <a:off x="10407240" y="6506280"/>
            <a:ext cx="3554640" cy="5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PROBLEMATIQUE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CustomShape 15"/>
          <p:cNvSpPr/>
          <p:nvPr/>
        </p:nvSpPr>
        <p:spPr>
          <a:xfrm>
            <a:off x="10870920" y="7141320"/>
            <a:ext cx="262764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0" lang="en-US" sz="2000" spc="299" strike="noStrike">
                <a:solidFill>
                  <a:srgbClr val="03afef"/>
                </a:solidFill>
                <a:latin typeface="Open Sans"/>
                <a:ea typeface="Open Sans"/>
              </a:rPr>
              <a:t>ANALYSE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16"/>
          <p:cNvSpPr/>
          <p:nvPr/>
        </p:nvSpPr>
        <p:spPr>
          <a:xfrm>
            <a:off x="8018280" y="3073320"/>
            <a:ext cx="116496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e414f"/>
                </a:solidFill>
                <a:latin typeface="Open Sans Light"/>
                <a:ea typeface="Open Sans Light"/>
              </a:rPr>
              <a:t>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17"/>
          <p:cNvSpPr/>
          <p:nvPr/>
        </p:nvSpPr>
        <p:spPr>
          <a:xfrm>
            <a:off x="15152760" y="3119760"/>
            <a:ext cx="116496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e414f"/>
                </a:solidFill>
                <a:latin typeface="Open Sans Light"/>
                <a:ea typeface="Open Sans Light"/>
              </a:rPr>
              <a:t>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18"/>
          <p:cNvSpPr/>
          <p:nvPr/>
        </p:nvSpPr>
        <p:spPr>
          <a:xfrm>
            <a:off x="15126480" y="10163160"/>
            <a:ext cx="1164960" cy="84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e414f"/>
                </a:solidFill>
                <a:latin typeface="Open Sans Light"/>
                <a:ea typeface="Open Sans Light"/>
              </a:rPr>
              <a:t>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5" name="CustomShape 19"/>
          <p:cNvSpPr/>
          <p:nvPr/>
        </p:nvSpPr>
        <p:spPr>
          <a:xfrm>
            <a:off x="8059320" y="10198800"/>
            <a:ext cx="1164960" cy="55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e414f"/>
                </a:solidFill>
                <a:latin typeface="Open Sans Light"/>
                <a:ea typeface="Open Sans Light"/>
              </a:rPr>
              <a:t>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0"/>
          <p:cNvSpPr/>
          <p:nvPr/>
        </p:nvSpPr>
        <p:spPr>
          <a:xfrm>
            <a:off x="17637840" y="4622400"/>
            <a:ext cx="5256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Le prix de guides touristiques,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7" name="CustomShape 21"/>
          <p:cNvSpPr/>
          <p:nvPr/>
        </p:nvSpPr>
        <p:spPr>
          <a:xfrm>
            <a:off x="17637840" y="383364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Économique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2"/>
          <p:cNvSpPr/>
          <p:nvPr/>
        </p:nvSpPr>
        <p:spPr>
          <a:xfrm>
            <a:off x="17637840" y="8760600"/>
            <a:ext cx="5256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L'accès est interdites aux certaines places sacrées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9" name="CustomShape 23"/>
          <p:cNvSpPr/>
          <p:nvPr/>
        </p:nvSpPr>
        <p:spPr>
          <a:xfrm>
            <a:off x="17637840" y="797184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CULTURELS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24"/>
          <p:cNvSpPr/>
          <p:nvPr/>
        </p:nvSpPr>
        <p:spPr>
          <a:xfrm>
            <a:off x="1289160" y="4622400"/>
            <a:ext cx="5256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Tout veulent savoir sur les cultures et les monuments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1" name="CustomShape 25"/>
          <p:cNvSpPr/>
          <p:nvPr/>
        </p:nvSpPr>
        <p:spPr>
          <a:xfrm>
            <a:off x="1937160" y="383364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SOCIALE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26"/>
          <p:cNvSpPr/>
          <p:nvPr/>
        </p:nvSpPr>
        <p:spPr>
          <a:xfrm>
            <a:off x="1289160" y="8760600"/>
            <a:ext cx="5256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La négligence de la technologie dans ce secteur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3" name="CustomShape 27"/>
          <p:cNvSpPr/>
          <p:nvPr/>
        </p:nvSpPr>
        <p:spPr>
          <a:xfrm>
            <a:off x="1937160" y="797184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r"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ORGANISATION</a:t>
            </a:r>
            <a:endParaRPr b="0" lang="en-US" sz="36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72" dur="indefinite" restart="never" nodeType="tmRoot">
          <p:childTnLst>
            <p:seq>
              <p:cTn id="73" dur="indefinite" nodeType="mainSeq">
                <p:childTnLst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Espace réservé pour une image  11" descr=""/>
          <p:cNvPicPr/>
          <p:nvPr/>
        </p:nvPicPr>
        <p:blipFill>
          <a:blip r:embed="rId1"/>
          <a:srcRect l="16668" t="0" r="16668" b="0"/>
          <a:stretch/>
        </p:blipFill>
        <p:spPr>
          <a:xfrm>
            <a:off x="5957280" y="7132680"/>
            <a:ext cx="5040000" cy="504000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13114440" y="5121360"/>
            <a:ext cx="10064880" cy="66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en-US" sz="3600" spc="-1" strike="noStrike">
                <a:solidFill>
                  <a:srgbClr val="fefffe"/>
                </a:solidFill>
                <a:latin typeface="Open Sans"/>
                <a:ea typeface="Open Sans"/>
              </a:rPr>
              <a:t>Réaliser une application qui :</a:t>
            </a: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efffe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fefffe"/>
                </a:solidFill>
                <a:latin typeface="Open Sans"/>
                <a:ea typeface="Open Sans"/>
              </a:rPr>
              <a:t>Offre les information sur les monuments.</a:t>
            </a: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efffe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fefffe"/>
                </a:solidFill>
                <a:latin typeface="Open Sans"/>
                <a:ea typeface="Open Sans"/>
              </a:rPr>
              <a:t>Utilise la technologies du code QR.</a:t>
            </a:r>
            <a:endParaRPr b="0" lang="en-US" sz="3600" spc="-1" strike="noStrike">
              <a:latin typeface="Arial"/>
            </a:endParaRPr>
          </a:p>
          <a:p>
            <a:pPr marL="343080" indent="-342720">
              <a:lnSpc>
                <a:spcPct val="200000"/>
              </a:lnSpc>
              <a:buClr>
                <a:srgbClr val="fefffe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fefffe"/>
                </a:solidFill>
                <a:latin typeface="Open Sans"/>
                <a:ea typeface="Open Sans"/>
              </a:rPr>
              <a:t>Offre une vue panoramique navigable de la région du monument.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3215960" y="3250800"/>
            <a:ext cx="9432720" cy="374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fefffe"/>
                </a:solidFill>
                <a:latin typeface="Open Sans Light"/>
                <a:ea typeface="Open Sans Light"/>
              </a:rPr>
              <a:t>OBJECTIF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13128120" y="2776680"/>
            <a:ext cx="262764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>
              <a:lnSpc>
                <a:spcPct val="100000"/>
              </a:lnSpc>
            </a:pPr>
            <a:r>
              <a:rPr b="0" lang="en-US" sz="2000" spc="299" strike="noStrike">
                <a:solidFill>
                  <a:srgbClr val="03afef"/>
                </a:solidFill>
                <a:latin typeface="Open Sans"/>
                <a:ea typeface="Open Sans"/>
              </a:rPr>
              <a:t>Alors notre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28" name="Espace réservé pour une image  9" descr=""/>
          <p:cNvPicPr/>
          <p:nvPr/>
        </p:nvPicPr>
        <p:blipFill>
          <a:blip r:embed="rId2"/>
          <a:srcRect l="12501" t="0" r="12501" b="0"/>
          <a:stretch/>
        </p:blipFill>
        <p:spPr>
          <a:xfrm>
            <a:off x="5957280" y="1746360"/>
            <a:ext cx="5040000" cy="5040000"/>
          </a:xfrm>
          <a:prstGeom prst="rect">
            <a:avLst/>
          </a:prstGeom>
          <a:ln>
            <a:noFill/>
          </a:ln>
        </p:spPr>
      </p:pic>
      <p:pic>
        <p:nvPicPr>
          <p:cNvPr id="229" name="Espace réservé pour une image  3" descr=""/>
          <p:cNvPicPr/>
          <p:nvPr/>
        </p:nvPicPr>
        <p:blipFill>
          <a:blip r:embed="rId3"/>
          <a:srcRect l="34395" t="0" r="34395" b="0"/>
          <a:stretch/>
        </p:blipFill>
        <p:spPr>
          <a:xfrm>
            <a:off x="611640" y="1879200"/>
            <a:ext cx="5130360" cy="10309680"/>
          </a:xfrm>
          <a:prstGeom prst="rect">
            <a:avLst/>
          </a:prstGeom>
          <a:ln>
            <a:noFill/>
          </a:ln>
        </p:spPr>
      </p:pic>
      <p:pic>
        <p:nvPicPr>
          <p:cNvPr id="230" name="Picture 8" descr=""/>
          <p:cNvPicPr/>
          <p:nvPr/>
        </p:nvPicPr>
        <p:blipFill>
          <a:blip r:embed="rId4"/>
          <a:stretch/>
        </p:blipFill>
        <p:spPr>
          <a:xfrm>
            <a:off x="526680" y="1662840"/>
            <a:ext cx="5238360" cy="10650600"/>
          </a:xfrm>
          <a:prstGeom prst="rect">
            <a:avLst/>
          </a:prstGeom>
          <a:ln>
            <a:noFill/>
          </a:ln>
        </p:spPr>
      </p:pic>
      <p:sp>
        <p:nvSpPr>
          <p:cNvPr id="231" name="CustomShape 4"/>
          <p:cNvSpPr/>
          <p:nvPr/>
        </p:nvSpPr>
        <p:spPr>
          <a:xfrm>
            <a:off x="11571120" y="9127800"/>
            <a:ext cx="975240" cy="1049760"/>
          </a:xfrm>
          <a:custGeom>
            <a:avLst/>
            <a:gdLst/>
            <a:ahLst/>
            <a:rect l="l" t="t" r="r" b="b"/>
            <a:pathLst>
              <a:path w="21519" h="21598">
                <a:moveTo>
                  <a:pt x="16444" y="0"/>
                </a:moveTo>
                <a:cubicBezTo>
                  <a:pt x="16256" y="-2"/>
                  <a:pt x="16086" y="148"/>
                  <a:pt x="16045" y="367"/>
                </a:cubicBezTo>
                <a:cubicBezTo>
                  <a:pt x="15998" y="617"/>
                  <a:pt x="16137" y="862"/>
                  <a:pt x="16356" y="916"/>
                </a:cubicBezTo>
                <a:lnTo>
                  <a:pt x="17424" y="1177"/>
                </a:lnTo>
                <a:lnTo>
                  <a:pt x="15794" y="2391"/>
                </a:lnTo>
                <a:cubicBezTo>
                  <a:pt x="15607" y="2531"/>
                  <a:pt x="15554" y="2817"/>
                  <a:pt x="15676" y="3032"/>
                </a:cubicBezTo>
                <a:cubicBezTo>
                  <a:pt x="15798" y="3246"/>
                  <a:pt x="16048" y="3306"/>
                  <a:pt x="16236" y="3167"/>
                </a:cubicBezTo>
                <a:lnTo>
                  <a:pt x="17861" y="1956"/>
                </a:lnTo>
                <a:lnTo>
                  <a:pt x="17638" y="3187"/>
                </a:lnTo>
                <a:cubicBezTo>
                  <a:pt x="17593" y="3437"/>
                  <a:pt x="17734" y="3682"/>
                  <a:pt x="17953" y="3734"/>
                </a:cubicBezTo>
                <a:cubicBezTo>
                  <a:pt x="18144" y="3779"/>
                  <a:pt x="18332" y="3661"/>
                  <a:pt x="18406" y="3463"/>
                </a:cubicBezTo>
                <a:cubicBezTo>
                  <a:pt x="18417" y="3435"/>
                  <a:pt x="18425" y="3405"/>
                  <a:pt x="18431" y="3374"/>
                </a:cubicBezTo>
                <a:lnTo>
                  <a:pt x="18852" y="1049"/>
                </a:lnTo>
                <a:cubicBezTo>
                  <a:pt x="18897" y="799"/>
                  <a:pt x="18757" y="554"/>
                  <a:pt x="18538" y="502"/>
                </a:cubicBezTo>
                <a:cubicBezTo>
                  <a:pt x="18533" y="501"/>
                  <a:pt x="18527" y="500"/>
                  <a:pt x="18522" y="500"/>
                </a:cubicBezTo>
                <a:cubicBezTo>
                  <a:pt x="18521" y="499"/>
                  <a:pt x="18520" y="499"/>
                  <a:pt x="18518" y="499"/>
                </a:cubicBezTo>
                <a:lnTo>
                  <a:pt x="16526" y="10"/>
                </a:lnTo>
                <a:cubicBezTo>
                  <a:pt x="16498" y="4"/>
                  <a:pt x="16471" y="0"/>
                  <a:pt x="16444" y="0"/>
                </a:cubicBezTo>
                <a:close/>
                <a:moveTo>
                  <a:pt x="5080" y="17"/>
                </a:moveTo>
                <a:cubicBezTo>
                  <a:pt x="5053" y="18"/>
                  <a:pt x="5026" y="22"/>
                  <a:pt x="4998" y="30"/>
                </a:cubicBezTo>
                <a:lnTo>
                  <a:pt x="2978" y="569"/>
                </a:lnTo>
                <a:cubicBezTo>
                  <a:pt x="2760" y="628"/>
                  <a:pt x="2625" y="876"/>
                  <a:pt x="2676" y="1125"/>
                </a:cubicBezTo>
                <a:cubicBezTo>
                  <a:pt x="2677" y="1131"/>
                  <a:pt x="2680" y="1136"/>
                  <a:pt x="2681" y="1142"/>
                </a:cubicBezTo>
                <a:cubicBezTo>
                  <a:pt x="2681" y="1144"/>
                  <a:pt x="2681" y="1145"/>
                  <a:pt x="2682" y="1147"/>
                </a:cubicBezTo>
                <a:lnTo>
                  <a:pt x="3132" y="3421"/>
                </a:lnTo>
                <a:cubicBezTo>
                  <a:pt x="3181" y="3671"/>
                  <a:pt x="3398" y="3827"/>
                  <a:pt x="3616" y="3771"/>
                </a:cubicBezTo>
                <a:cubicBezTo>
                  <a:pt x="3834" y="3714"/>
                  <a:pt x="3970" y="3467"/>
                  <a:pt x="3921" y="3217"/>
                </a:cubicBezTo>
                <a:lnTo>
                  <a:pt x="3679" y="1998"/>
                </a:lnTo>
                <a:lnTo>
                  <a:pt x="5327" y="3180"/>
                </a:lnTo>
                <a:cubicBezTo>
                  <a:pt x="5516" y="3316"/>
                  <a:pt x="5766" y="3251"/>
                  <a:pt x="5884" y="3034"/>
                </a:cubicBezTo>
                <a:cubicBezTo>
                  <a:pt x="6003" y="2818"/>
                  <a:pt x="5946" y="2532"/>
                  <a:pt x="5757" y="2396"/>
                </a:cubicBezTo>
                <a:lnTo>
                  <a:pt x="4114" y="1217"/>
                </a:lnTo>
                <a:lnTo>
                  <a:pt x="5183" y="931"/>
                </a:lnTo>
                <a:cubicBezTo>
                  <a:pt x="5401" y="873"/>
                  <a:pt x="5536" y="624"/>
                  <a:pt x="5485" y="375"/>
                </a:cubicBezTo>
                <a:cubicBezTo>
                  <a:pt x="5441" y="157"/>
                  <a:pt x="5268" y="12"/>
                  <a:pt x="5080" y="17"/>
                </a:cubicBezTo>
                <a:close/>
                <a:moveTo>
                  <a:pt x="10609" y="949"/>
                </a:moveTo>
                <a:cubicBezTo>
                  <a:pt x="10074" y="949"/>
                  <a:pt x="9539" y="1183"/>
                  <a:pt x="9130" y="1651"/>
                </a:cubicBezTo>
                <a:cubicBezTo>
                  <a:pt x="8313" y="2586"/>
                  <a:pt x="8313" y="4101"/>
                  <a:pt x="9130" y="5036"/>
                </a:cubicBezTo>
                <a:cubicBezTo>
                  <a:pt x="9168" y="5080"/>
                  <a:pt x="9209" y="5120"/>
                  <a:pt x="9249" y="5160"/>
                </a:cubicBezTo>
                <a:cubicBezTo>
                  <a:pt x="7798" y="5805"/>
                  <a:pt x="6747" y="7375"/>
                  <a:pt x="6666" y="9252"/>
                </a:cubicBezTo>
                <a:lnTo>
                  <a:pt x="6666" y="13342"/>
                </a:lnTo>
                <a:cubicBezTo>
                  <a:pt x="6678" y="13838"/>
                  <a:pt x="6836" y="14315"/>
                  <a:pt x="7114" y="14696"/>
                </a:cubicBezTo>
                <a:cubicBezTo>
                  <a:pt x="7458" y="15165"/>
                  <a:pt x="7954" y="15450"/>
                  <a:pt x="8486" y="15488"/>
                </a:cubicBezTo>
                <a:lnTo>
                  <a:pt x="8486" y="21122"/>
                </a:lnTo>
                <a:cubicBezTo>
                  <a:pt x="8486" y="21385"/>
                  <a:pt x="8673" y="21598"/>
                  <a:pt x="8903" y="21598"/>
                </a:cubicBezTo>
                <a:cubicBezTo>
                  <a:pt x="9133" y="21598"/>
                  <a:pt x="9320" y="21385"/>
                  <a:pt x="9320" y="21122"/>
                </a:cubicBezTo>
                <a:lnTo>
                  <a:pt x="9320" y="9534"/>
                </a:lnTo>
                <a:cubicBezTo>
                  <a:pt x="9320" y="9271"/>
                  <a:pt x="9133" y="9058"/>
                  <a:pt x="8903" y="9058"/>
                </a:cubicBezTo>
                <a:cubicBezTo>
                  <a:pt x="8673" y="9058"/>
                  <a:pt x="8486" y="9271"/>
                  <a:pt x="8486" y="9534"/>
                </a:cubicBezTo>
                <a:lnTo>
                  <a:pt x="8486" y="14538"/>
                </a:lnTo>
                <a:cubicBezTo>
                  <a:pt x="8180" y="14509"/>
                  <a:pt x="7897" y="14339"/>
                  <a:pt x="7704" y="14065"/>
                </a:cubicBezTo>
                <a:cubicBezTo>
                  <a:pt x="7545" y="13839"/>
                  <a:pt x="7458" y="13559"/>
                  <a:pt x="7457" y="13269"/>
                </a:cubicBezTo>
                <a:lnTo>
                  <a:pt x="7457" y="9316"/>
                </a:lnTo>
                <a:cubicBezTo>
                  <a:pt x="7537" y="7340"/>
                  <a:pt x="8957" y="5782"/>
                  <a:pt x="10686" y="5774"/>
                </a:cubicBezTo>
                <a:cubicBezTo>
                  <a:pt x="12472" y="5766"/>
                  <a:pt x="13931" y="7403"/>
                  <a:pt x="13960" y="9446"/>
                </a:cubicBezTo>
                <a:lnTo>
                  <a:pt x="13960" y="13360"/>
                </a:lnTo>
                <a:cubicBezTo>
                  <a:pt x="13949" y="13631"/>
                  <a:pt x="13859" y="13891"/>
                  <a:pt x="13705" y="14098"/>
                </a:cubicBezTo>
                <a:cubicBezTo>
                  <a:pt x="13529" y="14333"/>
                  <a:pt x="13283" y="14483"/>
                  <a:pt x="13015" y="14520"/>
                </a:cubicBezTo>
                <a:lnTo>
                  <a:pt x="13015" y="9534"/>
                </a:lnTo>
                <a:cubicBezTo>
                  <a:pt x="13015" y="9271"/>
                  <a:pt x="12828" y="9058"/>
                  <a:pt x="12598" y="9058"/>
                </a:cubicBezTo>
                <a:cubicBezTo>
                  <a:pt x="12368" y="9058"/>
                  <a:pt x="12182" y="9271"/>
                  <a:pt x="12182" y="9534"/>
                </a:cubicBezTo>
                <a:lnTo>
                  <a:pt x="12182" y="21122"/>
                </a:lnTo>
                <a:cubicBezTo>
                  <a:pt x="12182" y="21385"/>
                  <a:pt x="12368" y="21598"/>
                  <a:pt x="12598" y="21598"/>
                </a:cubicBezTo>
                <a:cubicBezTo>
                  <a:pt x="12828" y="21598"/>
                  <a:pt x="13015" y="21385"/>
                  <a:pt x="13015" y="21122"/>
                </a:cubicBezTo>
                <a:lnTo>
                  <a:pt x="13015" y="15460"/>
                </a:lnTo>
                <a:cubicBezTo>
                  <a:pt x="13534" y="15435"/>
                  <a:pt x="14021" y="15166"/>
                  <a:pt x="14359" y="14716"/>
                </a:cubicBezTo>
                <a:cubicBezTo>
                  <a:pt x="14647" y="14333"/>
                  <a:pt x="14806" y="13845"/>
                  <a:pt x="14809" y="13340"/>
                </a:cubicBezTo>
                <a:lnTo>
                  <a:pt x="14809" y="9461"/>
                </a:lnTo>
                <a:cubicBezTo>
                  <a:pt x="14784" y="7424"/>
                  <a:pt x="13625" y="5715"/>
                  <a:pt x="12032" y="5095"/>
                </a:cubicBezTo>
                <a:cubicBezTo>
                  <a:pt x="12051" y="5075"/>
                  <a:pt x="12070" y="5057"/>
                  <a:pt x="12089" y="5036"/>
                </a:cubicBezTo>
                <a:cubicBezTo>
                  <a:pt x="12906" y="4101"/>
                  <a:pt x="12906" y="2586"/>
                  <a:pt x="12089" y="1651"/>
                </a:cubicBezTo>
                <a:cubicBezTo>
                  <a:pt x="11680" y="1183"/>
                  <a:pt x="11145" y="949"/>
                  <a:pt x="10609" y="949"/>
                </a:cubicBezTo>
                <a:close/>
                <a:moveTo>
                  <a:pt x="10609" y="1878"/>
                </a:moveTo>
                <a:cubicBezTo>
                  <a:pt x="10937" y="1878"/>
                  <a:pt x="11265" y="2021"/>
                  <a:pt x="11515" y="2307"/>
                </a:cubicBezTo>
                <a:cubicBezTo>
                  <a:pt x="12015" y="2879"/>
                  <a:pt x="12015" y="3807"/>
                  <a:pt x="11515" y="4380"/>
                </a:cubicBezTo>
                <a:cubicBezTo>
                  <a:pt x="11015" y="4952"/>
                  <a:pt x="10204" y="4952"/>
                  <a:pt x="9704" y="4380"/>
                </a:cubicBezTo>
                <a:cubicBezTo>
                  <a:pt x="9204" y="3807"/>
                  <a:pt x="9204" y="2879"/>
                  <a:pt x="9704" y="2307"/>
                </a:cubicBezTo>
                <a:cubicBezTo>
                  <a:pt x="9954" y="2021"/>
                  <a:pt x="10282" y="1878"/>
                  <a:pt x="10609" y="1878"/>
                </a:cubicBezTo>
                <a:close/>
                <a:moveTo>
                  <a:pt x="6879" y="3294"/>
                </a:moveTo>
                <a:cubicBezTo>
                  <a:pt x="6750" y="3299"/>
                  <a:pt x="6624" y="3376"/>
                  <a:pt x="6549" y="3511"/>
                </a:cubicBezTo>
                <a:cubicBezTo>
                  <a:pt x="6431" y="3728"/>
                  <a:pt x="6488" y="4013"/>
                  <a:pt x="6677" y="4149"/>
                </a:cubicBezTo>
                <a:lnTo>
                  <a:pt x="6683" y="4153"/>
                </a:lnTo>
                <a:cubicBezTo>
                  <a:pt x="6873" y="4289"/>
                  <a:pt x="7122" y="4224"/>
                  <a:pt x="7241" y="4008"/>
                </a:cubicBezTo>
                <a:cubicBezTo>
                  <a:pt x="7360" y="3791"/>
                  <a:pt x="7302" y="3505"/>
                  <a:pt x="7113" y="3369"/>
                </a:cubicBezTo>
                <a:lnTo>
                  <a:pt x="7107" y="3365"/>
                </a:lnTo>
                <a:cubicBezTo>
                  <a:pt x="7037" y="3314"/>
                  <a:pt x="6957" y="3291"/>
                  <a:pt x="6879" y="3294"/>
                </a:cubicBezTo>
                <a:close/>
                <a:moveTo>
                  <a:pt x="14686" y="3311"/>
                </a:moveTo>
                <a:cubicBezTo>
                  <a:pt x="14608" y="3310"/>
                  <a:pt x="14529" y="3334"/>
                  <a:pt x="14459" y="3386"/>
                </a:cubicBezTo>
                <a:lnTo>
                  <a:pt x="14453" y="3391"/>
                </a:lnTo>
                <a:cubicBezTo>
                  <a:pt x="14266" y="3530"/>
                  <a:pt x="14212" y="3817"/>
                  <a:pt x="14334" y="4031"/>
                </a:cubicBezTo>
                <a:cubicBezTo>
                  <a:pt x="14456" y="4245"/>
                  <a:pt x="14707" y="4306"/>
                  <a:pt x="14894" y="4167"/>
                </a:cubicBezTo>
                <a:lnTo>
                  <a:pt x="14900" y="4163"/>
                </a:lnTo>
                <a:cubicBezTo>
                  <a:pt x="14970" y="4111"/>
                  <a:pt x="15022" y="4038"/>
                  <a:pt x="15052" y="3956"/>
                </a:cubicBezTo>
                <a:cubicBezTo>
                  <a:pt x="15103" y="3819"/>
                  <a:pt x="15094" y="3656"/>
                  <a:pt x="15018" y="3522"/>
                </a:cubicBezTo>
                <a:cubicBezTo>
                  <a:pt x="14942" y="3388"/>
                  <a:pt x="14816" y="3314"/>
                  <a:pt x="14686" y="3311"/>
                </a:cubicBezTo>
                <a:close/>
                <a:moveTo>
                  <a:pt x="1887" y="8026"/>
                </a:moveTo>
                <a:cubicBezTo>
                  <a:pt x="1796" y="8018"/>
                  <a:pt x="1704" y="8044"/>
                  <a:pt x="1626" y="8105"/>
                </a:cubicBezTo>
                <a:cubicBezTo>
                  <a:pt x="1604" y="8122"/>
                  <a:pt x="1583" y="8142"/>
                  <a:pt x="1563" y="8165"/>
                </a:cubicBezTo>
                <a:lnTo>
                  <a:pt x="115" y="9865"/>
                </a:lnTo>
                <a:cubicBezTo>
                  <a:pt x="-41" y="10048"/>
                  <a:pt x="-38" y="10341"/>
                  <a:pt x="122" y="10519"/>
                </a:cubicBezTo>
                <a:cubicBezTo>
                  <a:pt x="126" y="10523"/>
                  <a:pt x="130" y="10526"/>
                  <a:pt x="134" y="10530"/>
                </a:cubicBezTo>
                <a:cubicBezTo>
                  <a:pt x="135" y="10531"/>
                  <a:pt x="136" y="10533"/>
                  <a:pt x="137" y="10534"/>
                </a:cubicBezTo>
                <a:lnTo>
                  <a:pt x="1586" y="12173"/>
                </a:lnTo>
                <a:cubicBezTo>
                  <a:pt x="1745" y="12353"/>
                  <a:pt x="2002" y="12351"/>
                  <a:pt x="2159" y="12169"/>
                </a:cubicBezTo>
                <a:cubicBezTo>
                  <a:pt x="2316" y="11987"/>
                  <a:pt x="2314" y="11695"/>
                  <a:pt x="2155" y="11515"/>
                </a:cubicBezTo>
                <a:lnTo>
                  <a:pt x="1378" y="10636"/>
                </a:lnTo>
                <a:lnTo>
                  <a:pt x="3323" y="10617"/>
                </a:lnTo>
                <a:cubicBezTo>
                  <a:pt x="3546" y="10615"/>
                  <a:pt x="3725" y="10406"/>
                  <a:pt x="3724" y="10150"/>
                </a:cubicBezTo>
                <a:cubicBezTo>
                  <a:pt x="3722" y="9895"/>
                  <a:pt x="3539" y="9689"/>
                  <a:pt x="3316" y="9691"/>
                </a:cubicBezTo>
                <a:lnTo>
                  <a:pt x="1377" y="9711"/>
                </a:lnTo>
                <a:lnTo>
                  <a:pt x="2143" y="8810"/>
                </a:lnTo>
                <a:cubicBezTo>
                  <a:pt x="2299" y="8627"/>
                  <a:pt x="2295" y="8335"/>
                  <a:pt x="2135" y="8156"/>
                </a:cubicBezTo>
                <a:cubicBezTo>
                  <a:pt x="2065" y="8078"/>
                  <a:pt x="1977" y="8035"/>
                  <a:pt x="1887" y="8026"/>
                </a:cubicBezTo>
                <a:close/>
                <a:moveTo>
                  <a:pt x="19674" y="8027"/>
                </a:moveTo>
                <a:cubicBezTo>
                  <a:pt x="19571" y="8026"/>
                  <a:pt x="19467" y="8070"/>
                  <a:pt x="19387" y="8159"/>
                </a:cubicBezTo>
                <a:cubicBezTo>
                  <a:pt x="19228" y="8339"/>
                  <a:pt x="19225" y="8631"/>
                  <a:pt x="19382" y="8813"/>
                </a:cubicBezTo>
                <a:lnTo>
                  <a:pt x="20147" y="9706"/>
                </a:lnTo>
                <a:lnTo>
                  <a:pt x="18202" y="9690"/>
                </a:lnTo>
                <a:cubicBezTo>
                  <a:pt x="17979" y="9688"/>
                  <a:pt x="17797" y="9894"/>
                  <a:pt x="17795" y="10149"/>
                </a:cubicBezTo>
                <a:cubicBezTo>
                  <a:pt x="17793" y="10405"/>
                  <a:pt x="17973" y="10614"/>
                  <a:pt x="18197" y="10615"/>
                </a:cubicBezTo>
                <a:lnTo>
                  <a:pt x="20136" y="10631"/>
                </a:lnTo>
                <a:lnTo>
                  <a:pt x="19357" y="11518"/>
                </a:lnTo>
                <a:cubicBezTo>
                  <a:pt x="19199" y="11698"/>
                  <a:pt x="19198" y="11991"/>
                  <a:pt x="19356" y="12172"/>
                </a:cubicBezTo>
                <a:cubicBezTo>
                  <a:pt x="19493" y="12331"/>
                  <a:pt x="19707" y="12351"/>
                  <a:pt x="19865" y="12233"/>
                </a:cubicBezTo>
                <a:cubicBezTo>
                  <a:pt x="19887" y="12216"/>
                  <a:pt x="19908" y="12196"/>
                  <a:pt x="19928" y="12174"/>
                </a:cubicBezTo>
                <a:lnTo>
                  <a:pt x="21399" y="10500"/>
                </a:lnTo>
                <a:cubicBezTo>
                  <a:pt x="21558" y="10319"/>
                  <a:pt x="21559" y="10027"/>
                  <a:pt x="21401" y="9846"/>
                </a:cubicBezTo>
                <a:cubicBezTo>
                  <a:pt x="21398" y="9841"/>
                  <a:pt x="21393" y="9838"/>
                  <a:pt x="21390" y="9834"/>
                </a:cubicBezTo>
                <a:cubicBezTo>
                  <a:pt x="21389" y="9832"/>
                  <a:pt x="21388" y="9832"/>
                  <a:pt x="21387" y="9830"/>
                </a:cubicBezTo>
                <a:lnTo>
                  <a:pt x="19959" y="8166"/>
                </a:lnTo>
                <a:cubicBezTo>
                  <a:pt x="19881" y="8075"/>
                  <a:pt x="19778" y="8028"/>
                  <a:pt x="19674" y="8027"/>
                </a:cubicBezTo>
                <a:close/>
                <a:moveTo>
                  <a:pt x="4910" y="9675"/>
                </a:moveTo>
                <a:cubicBezTo>
                  <a:pt x="4826" y="9676"/>
                  <a:pt x="4749" y="9706"/>
                  <a:pt x="4685" y="9757"/>
                </a:cubicBezTo>
                <a:cubicBezTo>
                  <a:pt x="4578" y="9841"/>
                  <a:pt x="4507" y="9983"/>
                  <a:pt x="4508" y="10143"/>
                </a:cubicBezTo>
                <a:cubicBezTo>
                  <a:pt x="4510" y="10399"/>
                  <a:pt x="4693" y="10604"/>
                  <a:pt x="4916" y="10602"/>
                </a:cubicBezTo>
                <a:lnTo>
                  <a:pt x="4923" y="10601"/>
                </a:lnTo>
                <a:cubicBezTo>
                  <a:pt x="5147" y="10599"/>
                  <a:pt x="5327" y="10391"/>
                  <a:pt x="5325" y="10135"/>
                </a:cubicBezTo>
                <a:cubicBezTo>
                  <a:pt x="5323" y="9879"/>
                  <a:pt x="5140" y="9673"/>
                  <a:pt x="4917" y="9675"/>
                </a:cubicBezTo>
                <a:lnTo>
                  <a:pt x="4910" y="9675"/>
                </a:lnTo>
                <a:close/>
                <a:moveTo>
                  <a:pt x="16608" y="9677"/>
                </a:moveTo>
                <a:lnTo>
                  <a:pt x="16601" y="9678"/>
                </a:lnTo>
                <a:cubicBezTo>
                  <a:pt x="16378" y="9676"/>
                  <a:pt x="16195" y="9881"/>
                  <a:pt x="16194" y="10137"/>
                </a:cubicBezTo>
                <a:cubicBezTo>
                  <a:pt x="16192" y="10392"/>
                  <a:pt x="16372" y="10601"/>
                  <a:pt x="16596" y="10603"/>
                </a:cubicBezTo>
                <a:lnTo>
                  <a:pt x="16602" y="10603"/>
                </a:lnTo>
                <a:cubicBezTo>
                  <a:pt x="16686" y="10604"/>
                  <a:pt x="16764" y="10576"/>
                  <a:pt x="16829" y="10526"/>
                </a:cubicBezTo>
                <a:cubicBezTo>
                  <a:pt x="16937" y="10444"/>
                  <a:pt x="17009" y="10303"/>
                  <a:pt x="17010" y="10143"/>
                </a:cubicBezTo>
                <a:cubicBezTo>
                  <a:pt x="17012" y="9887"/>
                  <a:pt x="16832" y="9679"/>
                  <a:pt x="16608" y="9677"/>
                </a:cubicBezTo>
                <a:close/>
                <a:moveTo>
                  <a:pt x="10757" y="14658"/>
                </a:moveTo>
                <a:cubicBezTo>
                  <a:pt x="10527" y="14658"/>
                  <a:pt x="10340" y="14871"/>
                  <a:pt x="10340" y="15134"/>
                </a:cubicBezTo>
                <a:lnTo>
                  <a:pt x="10340" y="21122"/>
                </a:lnTo>
                <a:cubicBezTo>
                  <a:pt x="10340" y="21385"/>
                  <a:pt x="10527" y="21598"/>
                  <a:pt x="10757" y="21598"/>
                </a:cubicBezTo>
                <a:cubicBezTo>
                  <a:pt x="10987" y="21598"/>
                  <a:pt x="11173" y="21385"/>
                  <a:pt x="11173" y="21122"/>
                </a:cubicBezTo>
                <a:lnTo>
                  <a:pt x="11173" y="15134"/>
                </a:lnTo>
                <a:cubicBezTo>
                  <a:pt x="11173" y="14871"/>
                  <a:pt x="10987" y="14658"/>
                  <a:pt x="10757" y="14658"/>
                </a:cubicBezTo>
                <a:close/>
                <a:moveTo>
                  <a:pt x="15147" y="15838"/>
                </a:moveTo>
                <a:cubicBezTo>
                  <a:pt x="15017" y="15841"/>
                  <a:pt x="14891" y="15916"/>
                  <a:pt x="14815" y="16050"/>
                </a:cubicBezTo>
                <a:cubicBezTo>
                  <a:pt x="14695" y="16265"/>
                  <a:pt x="14750" y="16552"/>
                  <a:pt x="14938" y="16690"/>
                </a:cubicBezTo>
                <a:lnTo>
                  <a:pt x="14943" y="16694"/>
                </a:lnTo>
                <a:cubicBezTo>
                  <a:pt x="15014" y="16746"/>
                  <a:pt x="15093" y="16770"/>
                  <a:pt x="15171" y="16767"/>
                </a:cubicBezTo>
                <a:cubicBezTo>
                  <a:pt x="15300" y="16764"/>
                  <a:pt x="15427" y="16689"/>
                  <a:pt x="15503" y="16555"/>
                </a:cubicBezTo>
                <a:cubicBezTo>
                  <a:pt x="15623" y="16339"/>
                  <a:pt x="15569" y="16053"/>
                  <a:pt x="15381" y="15915"/>
                </a:cubicBezTo>
                <a:lnTo>
                  <a:pt x="15374" y="15911"/>
                </a:lnTo>
                <a:cubicBezTo>
                  <a:pt x="15304" y="15859"/>
                  <a:pt x="15225" y="15836"/>
                  <a:pt x="15147" y="15838"/>
                </a:cubicBezTo>
                <a:close/>
                <a:moveTo>
                  <a:pt x="6396" y="15842"/>
                </a:moveTo>
                <a:cubicBezTo>
                  <a:pt x="6318" y="15840"/>
                  <a:pt x="6239" y="15863"/>
                  <a:pt x="6168" y="15914"/>
                </a:cubicBezTo>
                <a:lnTo>
                  <a:pt x="6162" y="15918"/>
                </a:lnTo>
                <a:cubicBezTo>
                  <a:pt x="6092" y="15970"/>
                  <a:pt x="6040" y="16043"/>
                  <a:pt x="6009" y="16125"/>
                </a:cubicBezTo>
                <a:cubicBezTo>
                  <a:pt x="5958" y="16261"/>
                  <a:pt x="5964" y="16424"/>
                  <a:pt x="6040" y="16559"/>
                </a:cubicBezTo>
                <a:cubicBezTo>
                  <a:pt x="6160" y="16774"/>
                  <a:pt x="6410" y="16837"/>
                  <a:pt x="6598" y="16699"/>
                </a:cubicBezTo>
                <a:lnTo>
                  <a:pt x="6604" y="16694"/>
                </a:lnTo>
                <a:cubicBezTo>
                  <a:pt x="6792" y="16557"/>
                  <a:pt x="6848" y="16270"/>
                  <a:pt x="6728" y="16055"/>
                </a:cubicBezTo>
                <a:cubicBezTo>
                  <a:pt x="6652" y="15920"/>
                  <a:pt x="6526" y="15846"/>
                  <a:pt x="6396" y="15842"/>
                </a:cubicBezTo>
                <a:close/>
                <a:moveTo>
                  <a:pt x="3036" y="16310"/>
                </a:moveTo>
                <a:cubicBezTo>
                  <a:pt x="2870" y="16303"/>
                  <a:pt x="2718" y="16413"/>
                  <a:pt x="2651" y="16586"/>
                </a:cubicBezTo>
                <a:cubicBezTo>
                  <a:pt x="2641" y="16614"/>
                  <a:pt x="2632" y="16644"/>
                  <a:pt x="2626" y="16675"/>
                </a:cubicBezTo>
                <a:lnTo>
                  <a:pt x="2190" y="18996"/>
                </a:lnTo>
                <a:cubicBezTo>
                  <a:pt x="2143" y="19246"/>
                  <a:pt x="2281" y="19492"/>
                  <a:pt x="2499" y="19546"/>
                </a:cubicBezTo>
                <a:cubicBezTo>
                  <a:pt x="2504" y="19548"/>
                  <a:pt x="2509" y="19548"/>
                  <a:pt x="2515" y="19549"/>
                </a:cubicBezTo>
                <a:cubicBezTo>
                  <a:pt x="2516" y="19549"/>
                  <a:pt x="2517" y="19549"/>
                  <a:pt x="2519" y="19549"/>
                </a:cubicBezTo>
                <a:lnTo>
                  <a:pt x="4508" y="20056"/>
                </a:lnTo>
                <a:cubicBezTo>
                  <a:pt x="4727" y="20111"/>
                  <a:pt x="4943" y="19953"/>
                  <a:pt x="4991" y="19704"/>
                </a:cubicBezTo>
                <a:cubicBezTo>
                  <a:pt x="5040" y="19454"/>
                  <a:pt x="4902" y="19208"/>
                  <a:pt x="4684" y="19153"/>
                </a:cubicBezTo>
                <a:lnTo>
                  <a:pt x="3618" y="18881"/>
                </a:lnTo>
                <a:lnTo>
                  <a:pt x="5256" y="17682"/>
                </a:lnTo>
                <a:cubicBezTo>
                  <a:pt x="5444" y="17544"/>
                  <a:pt x="5499" y="17258"/>
                  <a:pt x="5378" y="17042"/>
                </a:cubicBezTo>
                <a:cubicBezTo>
                  <a:pt x="5258" y="16827"/>
                  <a:pt x="5008" y="16765"/>
                  <a:pt x="4820" y="16902"/>
                </a:cubicBezTo>
                <a:lnTo>
                  <a:pt x="3186" y="18098"/>
                </a:lnTo>
                <a:lnTo>
                  <a:pt x="3417" y="16869"/>
                </a:lnTo>
                <a:cubicBezTo>
                  <a:pt x="3464" y="16620"/>
                  <a:pt x="3326" y="16373"/>
                  <a:pt x="3107" y="16319"/>
                </a:cubicBezTo>
                <a:cubicBezTo>
                  <a:pt x="3083" y="16313"/>
                  <a:pt x="3059" y="16310"/>
                  <a:pt x="3036" y="16310"/>
                </a:cubicBezTo>
                <a:close/>
                <a:moveTo>
                  <a:pt x="18519" y="16318"/>
                </a:moveTo>
                <a:cubicBezTo>
                  <a:pt x="18493" y="16319"/>
                  <a:pt x="18465" y="16322"/>
                  <a:pt x="18438" y="16329"/>
                </a:cubicBezTo>
                <a:cubicBezTo>
                  <a:pt x="18220" y="16383"/>
                  <a:pt x="18081" y="16629"/>
                  <a:pt x="18128" y="16879"/>
                </a:cubicBezTo>
                <a:lnTo>
                  <a:pt x="18359" y="18101"/>
                </a:lnTo>
                <a:lnTo>
                  <a:pt x="16722" y="16900"/>
                </a:lnTo>
                <a:cubicBezTo>
                  <a:pt x="16533" y="16762"/>
                  <a:pt x="16284" y="16825"/>
                  <a:pt x="16163" y="17040"/>
                </a:cubicBezTo>
                <a:cubicBezTo>
                  <a:pt x="16043" y="17255"/>
                  <a:pt x="16097" y="17540"/>
                  <a:pt x="16285" y="17678"/>
                </a:cubicBezTo>
                <a:lnTo>
                  <a:pt x="17917" y="18877"/>
                </a:lnTo>
                <a:lnTo>
                  <a:pt x="16846" y="19151"/>
                </a:lnTo>
                <a:cubicBezTo>
                  <a:pt x="16628" y="19207"/>
                  <a:pt x="16490" y="19453"/>
                  <a:pt x="16539" y="19703"/>
                </a:cubicBezTo>
                <a:cubicBezTo>
                  <a:pt x="16582" y="19921"/>
                  <a:pt x="16752" y="20069"/>
                  <a:pt x="16941" y="20065"/>
                </a:cubicBezTo>
                <a:cubicBezTo>
                  <a:pt x="16967" y="20065"/>
                  <a:pt x="16995" y="20061"/>
                  <a:pt x="17022" y="20054"/>
                </a:cubicBezTo>
                <a:lnTo>
                  <a:pt x="19047" y="19538"/>
                </a:lnTo>
                <a:cubicBezTo>
                  <a:pt x="19265" y="19483"/>
                  <a:pt x="19403" y="19235"/>
                  <a:pt x="19354" y="18985"/>
                </a:cubicBezTo>
                <a:cubicBezTo>
                  <a:pt x="19353" y="18980"/>
                  <a:pt x="19351" y="18974"/>
                  <a:pt x="19349" y="18969"/>
                </a:cubicBezTo>
                <a:cubicBezTo>
                  <a:pt x="19349" y="18967"/>
                  <a:pt x="19349" y="18965"/>
                  <a:pt x="19349" y="18964"/>
                </a:cubicBezTo>
                <a:lnTo>
                  <a:pt x="18919" y="16684"/>
                </a:lnTo>
                <a:cubicBezTo>
                  <a:pt x="18878" y="16465"/>
                  <a:pt x="18708" y="16316"/>
                  <a:pt x="18519" y="16318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>
            <a:off x="11559960" y="6278400"/>
            <a:ext cx="991800" cy="1049760"/>
          </a:xfrm>
          <a:custGeom>
            <a:avLst/>
            <a:gdLst/>
            <a:ahLst/>
            <a:rect l="l" t="t" r="r" b="b"/>
            <a:pathLst>
              <a:path w="21494" h="21559">
                <a:moveTo>
                  <a:pt x="10741" y="0"/>
                </a:moveTo>
                <a:cubicBezTo>
                  <a:pt x="10602" y="0"/>
                  <a:pt x="10463" y="40"/>
                  <a:pt x="10356" y="121"/>
                </a:cubicBezTo>
                <a:cubicBezTo>
                  <a:pt x="10144" y="284"/>
                  <a:pt x="10144" y="547"/>
                  <a:pt x="10356" y="709"/>
                </a:cubicBezTo>
                <a:cubicBezTo>
                  <a:pt x="10569" y="871"/>
                  <a:pt x="10914" y="871"/>
                  <a:pt x="11126" y="709"/>
                </a:cubicBezTo>
                <a:cubicBezTo>
                  <a:pt x="11339" y="547"/>
                  <a:pt x="11339" y="284"/>
                  <a:pt x="11126" y="121"/>
                </a:cubicBezTo>
                <a:cubicBezTo>
                  <a:pt x="11020" y="40"/>
                  <a:pt x="10881" y="0"/>
                  <a:pt x="10741" y="0"/>
                </a:cubicBezTo>
                <a:close/>
                <a:moveTo>
                  <a:pt x="5253" y="1005"/>
                </a:moveTo>
                <a:cubicBezTo>
                  <a:pt x="5113" y="1005"/>
                  <a:pt x="4974" y="1046"/>
                  <a:pt x="4868" y="1128"/>
                </a:cubicBezTo>
                <a:cubicBezTo>
                  <a:pt x="4655" y="1290"/>
                  <a:pt x="4655" y="1552"/>
                  <a:pt x="4868" y="1715"/>
                </a:cubicBezTo>
                <a:cubicBezTo>
                  <a:pt x="5080" y="1877"/>
                  <a:pt x="5425" y="1877"/>
                  <a:pt x="5638" y="1715"/>
                </a:cubicBezTo>
                <a:cubicBezTo>
                  <a:pt x="5850" y="1552"/>
                  <a:pt x="5850" y="1290"/>
                  <a:pt x="5638" y="1128"/>
                </a:cubicBezTo>
                <a:cubicBezTo>
                  <a:pt x="5531" y="1046"/>
                  <a:pt x="5392" y="1005"/>
                  <a:pt x="5253" y="1005"/>
                </a:cubicBezTo>
                <a:close/>
                <a:moveTo>
                  <a:pt x="16608" y="1015"/>
                </a:moveTo>
                <a:cubicBezTo>
                  <a:pt x="16469" y="1015"/>
                  <a:pt x="16329" y="1056"/>
                  <a:pt x="16223" y="1137"/>
                </a:cubicBezTo>
                <a:cubicBezTo>
                  <a:pt x="16011" y="1299"/>
                  <a:pt x="16011" y="1562"/>
                  <a:pt x="16223" y="1724"/>
                </a:cubicBezTo>
                <a:cubicBezTo>
                  <a:pt x="16436" y="1886"/>
                  <a:pt x="16780" y="1886"/>
                  <a:pt x="16992" y="1724"/>
                </a:cubicBezTo>
                <a:cubicBezTo>
                  <a:pt x="17205" y="1562"/>
                  <a:pt x="17205" y="1299"/>
                  <a:pt x="16992" y="1137"/>
                </a:cubicBezTo>
                <a:cubicBezTo>
                  <a:pt x="16886" y="1056"/>
                  <a:pt x="16747" y="1015"/>
                  <a:pt x="16608" y="1015"/>
                </a:cubicBezTo>
                <a:close/>
                <a:moveTo>
                  <a:pt x="10838" y="1758"/>
                </a:moveTo>
                <a:cubicBezTo>
                  <a:pt x="8356" y="1755"/>
                  <a:pt x="5902" y="2648"/>
                  <a:pt x="4273" y="4346"/>
                </a:cubicBezTo>
                <a:cubicBezTo>
                  <a:pt x="2854" y="5825"/>
                  <a:pt x="2425" y="7672"/>
                  <a:pt x="3015" y="9417"/>
                </a:cubicBezTo>
                <a:cubicBezTo>
                  <a:pt x="3207" y="9985"/>
                  <a:pt x="3509" y="10534"/>
                  <a:pt x="3929" y="11043"/>
                </a:cubicBezTo>
                <a:cubicBezTo>
                  <a:pt x="4141" y="11300"/>
                  <a:pt x="4382" y="11545"/>
                  <a:pt x="4648" y="11777"/>
                </a:cubicBezTo>
                <a:cubicBezTo>
                  <a:pt x="4925" y="12019"/>
                  <a:pt x="5228" y="12247"/>
                  <a:pt x="5510" y="12487"/>
                </a:cubicBezTo>
                <a:cubicBezTo>
                  <a:pt x="5801" y="12735"/>
                  <a:pt x="6071" y="12998"/>
                  <a:pt x="6262" y="13297"/>
                </a:cubicBezTo>
                <a:cubicBezTo>
                  <a:pt x="6456" y="13601"/>
                  <a:pt x="6563" y="13932"/>
                  <a:pt x="6575" y="14270"/>
                </a:cubicBezTo>
                <a:lnTo>
                  <a:pt x="6575" y="15393"/>
                </a:lnTo>
                <a:cubicBezTo>
                  <a:pt x="6578" y="15680"/>
                  <a:pt x="6695" y="15958"/>
                  <a:pt x="6912" y="16192"/>
                </a:cubicBezTo>
                <a:cubicBezTo>
                  <a:pt x="7059" y="16352"/>
                  <a:pt x="7247" y="16482"/>
                  <a:pt x="7459" y="16582"/>
                </a:cubicBezTo>
                <a:lnTo>
                  <a:pt x="7459" y="17908"/>
                </a:lnTo>
                <a:cubicBezTo>
                  <a:pt x="7459" y="18512"/>
                  <a:pt x="7458" y="18815"/>
                  <a:pt x="7591" y="19135"/>
                </a:cubicBezTo>
                <a:cubicBezTo>
                  <a:pt x="7758" y="19487"/>
                  <a:pt x="8121" y="19763"/>
                  <a:pt x="8581" y="19891"/>
                </a:cubicBezTo>
                <a:cubicBezTo>
                  <a:pt x="9001" y="19993"/>
                  <a:pt x="9397" y="19992"/>
                  <a:pt x="10176" y="19992"/>
                </a:cubicBezTo>
                <a:lnTo>
                  <a:pt x="11467" y="19992"/>
                </a:lnTo>
                <a:cubicBezTo>
                  <a:pt x="12259" y="19992"/>
                  <a:pt x="12655" y="19993"/>
                  <a:pt x="13075" y="19891"/>
                </a:cubicBezTo>
                <a:cubicBezTo>
                  <a:pt x="13535" y="19763"/>
                  <a:pt x="13897" y="19487"/>
                  <a:pt x="14064" y="19135"/>
                </a:cubicBezTo>
                <a:cubicBezTo>
                  <a:pt x="14197" y="18815"/>
                  <a:pt x="14197" y="18513"/>
                  <a:pt x="14197" y="17918"/>
                </a:cubicBezTo>
                <a:lnTo>
                  <a:pt x="14197" y="16579"/>
                </a:lnTo>
                <a:cubicBezTo>
                  <a:pt x="14407" y="16479"/>
                  <a:pt x="14593" y="16350"/>
                  <a:pt x="14739" y="16192"/>
                </a:cubicBezTo>
                <a:cubicBezTo>
                  <a:pt x="14955" y="15958"/>
                  <a:pt x="15072" y="15680"/>
                  <a:pt x="15075" y="15393"/>
                </a:cubicBezTo>
                <a:lnTo>
                  <a:pt x="15075" y="14270"/>
                </a:lnTo>
                <a:cubicBezTo>
                  <a:pt x="15087" y="13932"/>
                  <a:pt x="15194" y="13601"/>
                  <a:pt x="15389" y="13297"/>
                </a:cubicBezTo>
                <a:cubicBezTo>
                  <a:pt x="15580" y="12998"/>
                  <a:pt x="15850" y="12735"/>
                  <a:pt x="16140" y="12487"/>
                </a:cubicBezTo>
                <a:cubicBezTo>
                  <a:pt x="16423" y="12247"/>
                  <a:pt x="16725" y="12019"/>
                  <a:pt x="17003" y="11777"/>
                </a:cubicBezTo>
                <a:cubicBezTo>
                  <a:pt x="17268" y="11545"/>
                  <a:pt x="17509" y="11300"/>
                  <a:pt x="17721" y="11043"/>
                </a:cubicBezTo>
                <a:cubicBezTo>
                  <a:pt x="18142" y="10534"/>
                  <a:pt x="18442" y="9985"/>
                  <a:pt x="18634" y="9417"/>
                </a:cubicBezTo>
                <a:cubicBezTo>
                  <a:pt x="19224" y="7672"/>
                  <a:pt x="18796" y="5825"/>
                  <a:pt x="17377" y="4346"/>
                </a:cubicBezTo>
                <a:cubicBezTo>
                  <a:pt x="15754" y="2654"/>
                  <a:pt x="13312" y="1761"/>
                  <a:pt x="10838" y="1758"/>
                </a:cubicBezTo>
                <a:close/>
                <a:moveTo>
                  <a:pt x="10825" y="2600"/>
                </a:moveTo>
                <a:cubicBezTo>
                  <a:pt x="11905" y="2600"/>
                  <a:pt x="12985" y="2789"/>
                  <a:pt x="13967" y="3169"/>
                </a:cubicBezTo>
                <a:cubicBezTo>
                  <a:pt x="14959" y="3552"/>
                  <a:pt x="15821" y="4119"/>
                  <a:pt x="16478" y="4825"/>
                </a:cubicBezTo>
                <a:cubicBezTo>
                  <a:pt x="17536" y="5963"/>
                  <a:pt x="17977" y="7277"/>
                  <a:pt x="17726" y="8618"/>
                </a:cubicBezTo>
                <a:cubicBezTo>
                  <a:pt x="17604" y="9269"/>
                  <a:pt x="17318" y="9905"/>
                  <a:pt x="16875" y="10499"/>
                </a:cubicBezTo>
                <a:cubicBezTo>
                  <a:pt x="16667" y="10778"/>
                  <a:pt x="16425" y="11045"/>
                  <a:pt x="16149" y="11294"/>
                </a:cubicBezTo>
                <a:cubicBezTo>
                  <a:pt x="15866" y="11550"/>
                  <a:pt x="15548" y="11785"/>
                  <a:pt x="15258" y="12035"/>
                </a:cubicBezTo>
                <a:cubicBezTo>
                  <a:pt x="14914" y="12331"/>
                  <a:pt x="14612" y="12655"/>
                  <a:pt x="14394" y="13013"/>
                </a:cubicBezTo>
                <a:cubicBezTo>
                  <a:pt x="14166" y="13388"/>
                  <a:pt x="14037" y="13792"/>
                  <a:pt x="14013" y="14205"/>
                </a:cubicBezTo>
                <a:lnTo>
                  <a:pt x="14013" y="15262"/>
                </a:lnTo>
                <a:cubicBezTo>
                  <a:pt x="14024" y="15419"/>
                  <a:pt x="13962" y="15575"/>
                  <a:pt x="13837" y="15700"/>
                </a:cubicBezTo>
                <a:cubicBezTo>
                  <a:pt x="13687" y="15852"/>
                  <a:pt x="13461" y="15947"/>
                  <a:pt x="13213" y="15964"/>
                </a:cubicBezTo>
                <a:lnTo>
                  <a:pt x="11499" y="15964"/>
                </a:lnTo>
                <a:lnTo>
                  <a:pt x="11352" y="15964"/>
                </a:lnTo>
                <a:lnTo>
                  <a:pt x="11352" y="14591"/>
                </a:lnTo>
                <a:cubicBezTo>
                  <a:pt x="11352" y="14370"/>
                  <a:pt x="11117" y="14191"/>
                  <a:pt x="10828" y="14191"/>
                </a:cubicBezTo>
                <a:cubicBezTo>
                  <a:pt x="10539" y="14191"/>
                  <a:pt x="10304" y="14370"/>
                  <a:pt x="10304" y="14591"/>
                </a:cubicBezTo>
                <a:lnTo>
                  <a:pt x="10304" y="15964"/>
                </a:lnTo>
                <a:lnTo>
                  <a:pt x="10151" y="15964"/>
                </a:lnTo>
                <a:lnTo>
                  <a:pt x="8437" y="15964"/>
                </a:lnTo>
                <a:cubicBezTo>
                  <a:pt x="8190" y="15947"/>
                  <a:pt x="7963" y="15852"/>
                  <a:pt x="7813" y="15700"/>
                </a:cubicBezTo>
                <a:cubicBezTo>
                  <a:pt x="7688" y="15575"/>
                  <a:pt x="7626" y="15419"/>
                  <a:pt x="7638" y="15262"/>
                </a:cubicBezTo>
                <a:lnTo>
                  <a:pt x="7638" y="14205"/>
                </a:lnTo>
                <a:cubicBezTo>
                  <a:pt x="7613" y="13792"/>
                  <a:pt x="7485" y="13388"/>
                  <a:pt x="7257" y="13013"/>
                </a:cubicBezTo>
                <a:cubicBezTo>
                  <a:pt x="7038" y="12655"/>
                  <a:pt x="6736" y="12331"/>
                  <a:pt x="6392" y="12035"/>
                </a:cubicBezTo>
                <a:cubicBezTo>
                  <a:pt x="6102" y="11785"/>
                  <a:pt x="5785" y="11550"/>
                  <a:pt x="5501" y="11294"/>
                </a:cubicBezTo>
                <a:cubicBezTo>
                  <a:pt x="5225" y="11045"/>
                  <a:pt x="4983" y="10778"/>
                  <a:pt x="4775" y="10499"/>
                </a:cubicBezTo>
                <a:cubicBezTo>
                  <a:pt x="4332" y="9905"/>
                  <a:pt x="4046" y="9269"/>
                  <a:pt x="3924" y="8618"/>
                </a:cubicBezTo>
                <a:cubicBezTo>
                  <a:pt x="3673" y="7277"/>
                  <a:pt x="4115" y="5963"/>
                  <a:pt x="5173" y="4825"/>
                </a:cubicBezTo>
                <a:cubicBezTo>
                  <a:pt x="5829" y="4119"/>
                  <a:pt x="6692" y="3552"/>
                  <a:pt x="7683" y="3169"/>
                </a:cubicBezTo>
                <a:cubicBezTo>
                  <a:pt x="8665" y="2789"/>
                  <a:pt x="9745" y="2600"/>
                  <a:pt x="10825" y="2600"/>
                </a:cubicBezTo>
                <a:close/>
                <a:moveTo>
                  <a:pt x="19670" y="3631"/>
                </a:moveTo>
                <a:cubicBezTo>
                  <a:pt x="19531" y="3631"/>
                  <a:pt x="19391" y="3672"/>
                  <a:pt x="19285" y="3753"/>
                </a:cubicBezTo>
                <a:cubicBezTo>
                  <a:pt x="19072" y="3915"/>
                  <a:pt x="19072" y="4178"/>
                  <a:pt x="19285" y="4341"/>
                </a:cubicBezTo>
                <a:cubicBezTo>
                  <a:pt x="19497" y="4503"/>
                  <a:pt x="19841" y="4503"/>
                  <a:pt x="20054" y="4341"/>
                </a:cubicBezTo>
                <a:cubicBezTo>
                  <a:pt x="20266" y="4178"/>
                  <a:pt x="20266" y="3915"/>
                  <a:pt x="20054" y="3753"/>
                </a:cubicBezTo>
                <a:cubicBezTo>
                  <a:pt x="19948" y="3672"/>
                  <a:pt x="19809" y="3631"/>
                  <a:pt x="19670" y="3631"/>
                </a:cubicBezTo>
                <a:close/>
                <a:moveTo>
                  <a:pt x="1972" y="3641"/>
                </a:moveTo>
                <a:cubicBezTo>
                  <a:pt x="1833" y="3641"/>
                  <a:pt x="1693" y="3681"/>
                  <a:pt x="1587" y="3762"/>
                </a:cubicBezTo>
                <a:cubicBezTo>
                  <a:pt x="1374" y="3925"/>
                  <a:pt x="1374" y="4187"/>
                  <a:pt x="1587" y="4349"/>
                </a:cubicBezTo>
                <a:cubicBezTo>
                  <a:pt x="1799" y="4512"/>
                  <a:pt x="2143" y="4512"/>
                  <a:pt x="2356" y="4349"/>
                </a:cubicBezTo>
                <a:cubicBezTo>
                  <a:pt x="2568" y="4187"/>
                  <a:pt x="2568" y="3925"/>
                  <a:pt x="2356" y="3762"/>
                </a:cubicBezTo>
                <a:cubicBezTo>
                  <a:pt x="2250" y="3681"/>
                  <a:pt x="2111" y="3641"/>
                  <a:pt x="1972" y="3641"/>
                </a:cubicBezTo>
                <a:close/>
                <a:moveTo>
                  <a:pt x="10828" y="3757"/>
                </a:moveTo>
                <a:cubicBezTo>
                  <a:pt x="9452" y="3757"/>
                  <a:pt x="8077" y="4158"/>
                  <a:pt x="7028" y="4959"/>
                </a:cubicBezTo>
                <a:cubicBezTo>
                  <a:pt x="5961" y="5773"/>
                  <a:pt x="5439" y="6844"/>
                  <a:pt x="5457" y="7911"/>
                </a:cubicBezTo>
                <a:cubicBezTo>
                  <a:pt x="5469" y="8140"/>
                  <a:pt x="5718" y="8319"/>
                  <a:pt x="6018" y="8316"/>
                </a:cubicBezTo>
                <a:cubicBezTo>
                  <a:pt x="6311" y="8313"/>
                  <a:pt x="6550" y="8135"/>
                  <a:pt x="6562" y="7911"/>
                </a:cubicBezTo>
                <a:cubicBezTo>
                  <a:pt x="6545" y="7060"/>
                  <a:pt x="6959" y="6205"/>
                  <a:pt x="7809" y="5556"/>
                </a:cubicBezTo>
                <a:cubicBezTo>
                  <a:pt x="8643" y="4920"/>
                  <a:pt x="9736" y="4602"/>
                  <a:pt x="10828" y="4602"/>
                </a:cubicBezTo>
                <a:cubicBezTo>
                  <a:pt x="11920" y="4602"/>
                  <a:pt x="13013" y="4920"/>
                  <a:pt x="13847" y="5556"/>
                </a:cubicBezTo>
                <a:cubicBezTo>
                  <a:pt x="14697" y="6205"/>
                  <a:pt x="15111" y="7060"/>
                  <a:pt x="15094" y="7911"/>
                </a:cubicBezTo>
                <a:cubicBezTo>
                  <a:pt x="15081" y="8154"/>
                  <a:pt x="15338" y="8355"/>
                  <a:pt x="15656" y="8351"/>
                </a:cubicBezTo>
                <a:cubicBezTo>
                  <a:pt x="15968" y="8348"/>
                  <a:pt x="16213" y="8148"/>
                  <a:pt x="16199" y="7911"/>
                </a:cubicBezTo>
                <a:cubicBezTo>
                  <a:pt x="16216" y="6844"/>
                  <a:pt x="15694" y="5773"/>
                  <a:pt x="14628" y="4959"/>
                </a:cubicBezTo>
                <a:cubicBezTo>
                  <a:pt x="13579" y="4158"/>
                  <a:pt x="12203" y="3757"/>
                  <a:pt x="10828" y="3757"/>
                </a:cubicBezTo>
                <a:close/>
                <a:moveTo>
                  <a:pt x="10741" y="6359"/>
                </a:moveTo>
                <a:cubicBezTo>
                  <a:pt x="10238" y="6359"/>
                  <a:pt x="9734" y="6505"/>
                  <a:pt x="9350" y="6799"/>
                </a:cubicBezTo>
                <a:cubicBezTo>
                  <a:pt x="8602" y="7370"/>
                  <a:pt x="8584" y="8286"/>
                  <a:pt x="9294" y="8875"/>
                </a:cubicBezTo>
                <a:cubicBezTo>
                  <a:pt x="9098" y="8936"/>
                  <a:pt x="8910" y="9010"/>
                  <a:pt x="8731" y="9099"/>
                </a:cubicBezTo>
                <a:cubicBezTo>
                  <a:pt x="8018" y="9454"/>
                  <a:pt x="7509" y="10003"/>
                  <a:pt x="7305" y="10635"/>
                </a:cubicBezTo>
                <a:cubicBezTo>
                  <a:pt x="7280" y="10717"/>
                  <a:pt x="7282" y="10803"/>
                  <a:pt x="7312" y="10885"/>
                </a:cubicBezTo>
                <a:cubicBezTo>
                  <a:pt x="7342" y="10969"/>
                  <a:pt x="7400" y="11045"/>
                  <a:pt x="7480" y="11107"/>
                </a:cubicBezTo>
                <a:cubicBezTo>
                  <a:pt x="8424" y="11687"/>
                  <a:pt x="9597" y="12004"/>
                  <a:pt x="10808" y="12005"/>
                </a:cubicBezTo>
                <a:cubicBezTo>
                  <a:pt x="12024" y="12006"/>
                  <a:pt x="13204" y="11689"/>
                  <a:pt x="14151" y="11107"/>
                </a:cubicBezTo>
                <a:cubicBezTo>
                  <a:pt x="14242" y="11058"/>
                  <a:pt x="14312" y="10991"/>
                  <a:pt x="14353" y="10912"/>
                </a:cubicBezTo>
                <a:cubicBezTo>
                  <a:pt x="14396" y="10828"/>
                  <a:pt x="14405" y="10736"/>
                  <a:pt x="14378" y="10649"/>
                </a:cubicBezTo>
                <a:cubicBezTo>
                  <a:pt x="14195" y="10083"/>
                  <a:pt x="13768" y="9581"/>
                  <a:pt x="13164" y="9225"/>
                </a:cubicBezTo>
                <a:cubicBezTo>
                  <a:pt x="12881" y="9057"/>
                  <a:pt x="12565" y="8929"/>
                  <a:pt x="12233" y="8838"/>
                </a:cubicBezTo>
                <a:cubicBezTo>
                  <a:pt x="12898" y="8248"/>
                  <a:pt x="12865" y="7358"/>
                  <a:pt x="12133" y="6799"/>
                </a:cubicBezTo>
                <a:cubicBezTo>
                  <a:pt x="11748" y="6505"/>
                  <a:pt x="11245" y="6359"/>
                  <a:pt x="10741" y="6359"/>
                </a:cubicBezTo>
                <a:close/>
                <a:moveTo>
                  <a:pt x="10741" y="7175"/>
                </a:moveTo>
                <a:cubicBezTo>
                  <a:pt x="10971" y="7175"/>
                  <a:pt x="11201" y="7242"/>
                  <a:pt x="11376" y="7376"/>
                </a:cubicBezTo>
                <a:cubicBezTo>
                  <a:pt x="11727" y="7643"/>
                  <a:pt x="11727" y="8078"/>
                  <a:pt x="11376" y="8345"/>
                </a:cubicBezTo>
                <a:cubicBezTo>
                  <a:pt x="11025" y="8613"/>
                  <a:pt x="10457" y="8613"/>
                  <a:pt x="10107" y="8345"/>
                </a:cubicBezTo>
                <a:cubicBezTo>
                  <a:pt x="9756" y="8078"/>
                  <a:pt x="9756" y="7643"/>
                  <a:pt x="10107" y="7376"/>
                </a:cubicBezTo>
                <a:cubicBezTo>
                  <a:pt x="10282" y="7242"/>
                  <a:pt x="10511" y="7175"/>
                  <a:pt x="10741" y="7175"/>
                </a:cubicBezTo>
                <a:close/>
                <a:moveTo>
                  <a:pt x="20951" y="7496"/>
                </a:moveTo>
                <a:cubicBezTo>
                  <a:pt x="20811" y="7496"/>
                  <a:pt x="20672" y="7536"/>
                  <a:pt x="20566" y="7617"/>
                </a:cubicBezTo>
                <a:cubicBezTo>
                  <a:pt x="20353" y="7779"/>
                  <a:pt x="20353" y="8043"/>
                  <a:pt x="20566" y="8205"/>
                </a:cubicBezTo>
                <a:cubicBezTo>
                  <a:pt x="20778" y="8367"/>
                  <a:pt x="21122" y="8367"/>
                  <a:pt x="21335" y="8205"/>
                </a:cubicBezTo>
                <a:cubicBezTo>
                  <a:pt x="21547" y="8043"/>
                  <a:pt x="21547" y="7779"/>
                  <a:pt x="21335" y="7617"/>
                </a:cubicBezTo>
                <a:cubicBezTo>
                  <a:pt x="21228" y="7536"/>
                  <a:pt x="21090" y="7496"/>
                  <a:pt x="20951" y="7496"/>
                </a:cubicBezTo>
                <a:close/>
                <a:moveTo>
                  <a:pt x="544" y="7505"/>
                </a:moveTo>
                <a:cubicBezTo>
                  <a:pt x="405" y="7505"/>
                  <a:pt x="266" y="7545"/>
                  <a:pt x="159" y="7627"/>
                </a:cubicBezTo>
                <a:cubicBezTo>
                  <a:pt x="-53" y="7789"/>
                  <a:pt x="-53" y="8051"/>
                  <a:pt x="159" y="8214"/>
                </a:cubicBezTo>
                <a:cubicBezTo>
                  <a:pt x="372" y="8376"/>
                  <a:pt x="717" y="8376"/>
                  <a:pt x="929" y="8214"/>
                </a:cubicBezTo>
                <a:cubicBezTo>
                  <a:pt x="1142" y="8051"/>
                  <a:pt x="1142" y="7789"/>
                  <a:pt x="929" y="7627"/>
                </a:cubicBezTo>
                <a:cubicBezTo>
                  <a:pt x="823" y="7545"/>
                  <a:pt x="684" y="7505"/>
                  <a:pt x="544" y="7505"/>
                </a:cubicBezTo>
                <a:close/>
                <a:moveTo>
                  <a:pt x="10848" y="9415"/>
                </a:moveTo>
                <a:cubicBezTo>
                  <a:pt x="11874" y="9421"/>
                  <a:pt x="12796" y="9893"/>
                  <a:pt x="13195" y="10614"/>
                </a:cubicBezTo>
                <a:cubicBezTo>
                  <a:pt x="12498" y="10966"/>
                  <a:pt x="11683" y="11154"/>
                  <a:pt x="10848" y="11158"/>
                </a:cubicBezTo>
                <a:cubicBezTo>
                  <a:pt x="9998" y="11161"/>
                  <a:pt x="9166" y="10972"/>
                  <a:pt x="8457" y="10614"/>
                </a:cubicBezTo>
                <a:cubicBezTo>
                  <a:pt x="8863" y="9882"/>
                  <a:pt x="9807" y="9409"/>
                  <a:pt x="10848" y="9415"/>
                </a:cubicBezTo>
                <a:close/>
                <a:moveTo>
                  <a:pt x="10828" y="12686"/>
                </a:moveTo>
                <a:cubicBezTo>
                  <a:pt x="10539" y="12686"/>
                  <a:pt x="10304" y="12865"/>
                  <a:pt x="10304" y="13086"/>
                </a:cubicBezTo>
                <a:lnTo>
                  <a:pt x="10304" y="13117"/>
                </a:lnTo>
                <a:cubicBezTo>
                  <a:pt x="10304" y="13337"/>
                  <a:pt x="10539" y="13517"/>
                  <a:pt x="10828" y="13517"/>
                </a:cubicBezTo>
                <a:cubicBezTo>
                  <a:pt x="11117" y="13517"/>
                  <a:pt x="11352" y="13337"/>
                  <a:pt x="11352" y="13117"/>
                </a:cubicBezTo>
                <a:lnTo>
                  <a:pt x="11352" y="13086"/>
                </a:lnTo>
                <a:cubicBezTo>
                  <a:pt x="11352" y="12865"/>
                  <a:pt x="11117" y="12686"/>
                  <a:pt x="10828" y="12686"/>
                </a:cubicBezTo>
                <a:close/>
                <a:moveTo>
                  <a:pt x="8525" y="16799"/>
                </a:moveTo>
                <a:lnTo>
                  <a:pt x="10136" y="16799"/>
                </a:lnTo>
                <a:lnTo>
                  <a:pt x="11514" y="16799"/>
                </a:lnTo>
                <a:lnTo>
                  <a:pt x="13130" y="16799"/>
                </a:lnTo>
                <a:lnTo>
                  <a:pt x="13130" y="18311"/>
                </a:lnTo>
                <a:cubicBezTo>
                  <a:pt x="13130" y="18559"/>
                  <a:pt x="13131" y="18686"/>
                  <a:pt x="13075" y="18820"/>
                </a:cubicBezTo>
                <a:cubicBezTo>
                  <a:pt x="13005" y="18967"/>
                  <a:pt x="12854" y="19082"/>
                  <a:pt x="12661" y="19135"/>
                </a:cubicBezTo>
                <a:cubicBezTo>
                  <a:pt x="12486" y="19178"/>
                  <a:pt x="12320" y="19178"/>
                  <a:pt x="11990" y="19178"/>
                </a:cubicBezTo>
                <a:lnTo>
                  <a:pt x="9662" y="19178"/>
                </a:lnTo>
                <a:cubicBezTo>
                  <a:pt x="9336" y="19178"/>
                  <a:pt x="9170" y="19178"/>
                  <a:pt x="8995" y="19135"/>
                </a:cubicBezTo>
                <a:cubicBezTo>
                  <a:pt x="8802" y="19082"/>
                  <a:pt x="8651" y="18967"/>
                  <a:pt x="8581" y="18820"/>
                </a:cubicBezTo>
                <a:cubicBezTo>
                  <a:pt x="8525" y="18686"/>
                  <a:pt x="8525" y="18559"/>
                  <a:pt x="8525" y="18307"/>
                </a:cubicBezTo>
                <a:lnTo>
                  <a:pt x="8525" y="16799"/>
                </a:lnTo>
                <a:close/>
                <a:moveTo>
                  <a:pt x="10807" y="20729"/>
                </a:moveTo>
                <a:cubicBezTo>
                  <a:pt x="10668" y="20729"/>
                  <a:pt x="10528" y="20770"/>
                  <a:pt x="10422" y="20851"/>
                </a:cubicBezTo>
                <a:cubicBezTo>
                  <a:pt x="10210" y="21013"/>
                  <a:pt x="10210" y="21276"/>
                  <a:pt x="10422" y="21438"/>
                </a:cubicBezTo>
                <a:cubicBezTo>
                  <a:pt x="10635" y="21600"/>
                  <a:pt x="10980" y="21600"/>
                  <a:pt x="11192" y="21438"/>
                </a:cubicBezTo>
                <a:cubicBezTo>
                  <a:pt x="11404" y="21276"/>
                  <a:pt x="11404" y="21013"/>
                  <a:pt x="11192" y="20851"/>
                </a:cubicBezTo>
                <a:cubicBezTo>
                  <a:pt x="11086" y="20770"/>
                  <a:pt x="10946" y="20729"/>
                  <a:pt x="10807" y="20729"/>
                </a:cubicBezTo>
                <a:close/>
              </a:path>
            </a:pathLst>
          </a:cu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Image 14" descr=""/>
          <p:cNvPicPr/>
          <p:nvPr/>
        </p:nvPicPr>
        <p:blipFill>
          <a:blip r:embed="rId5"/>
          <a:stretch/>
        </p:blipFill>
        <p:spPr>
          <a:xfrm>
            <a:off x="11515320" y="7571880"/>
            <a:ext cx="1081440" cy="13122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92" dur="indefinite" restart="never" nodeType="tmRoot">
          <p:childTnLst>
            <p:seq>
              <p:cTn id="93" dur="indefinite" nodeType="mainSeq">
                <p:childTnLst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534680" y="981360"/>
            <a:ext cx="1677744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fefffe"/>
                </a:solidFill>
                <a:latin typeface="Open Sans Light"/>
                <a:ea typeface="Open Sans Light"/>
              </a:rPr>
              <a:t>DIAGRAMMES DE CAS D'UTILIASATION</a:t>
            </a:r>
            <a:endParaRPr b="0" lang="en-US" sz="7200" spc="-1" strike="noStrike">
              <a:latin typeface="Arial"/>
            </a:endParaRPr>
          </a:p>
        </p:txBody>
      </p:sp>
      <p:pic>
        <p:nvPicPr>
          <p:cNvPr id="235" name="Image 9" descr=""/>
          <p:cNvPicPr/>
          <p:nvPr/>
        </p:nvPicPr>
        <p:blipFill>
          <a:blip r:embed="rId1"/>
          <a:stretch/>
        </p:blipFill>
        <p:spPr>
          <a:xfrm>
            <a:off x="1931040" y="2249640"/>
            <a:ext cx="20521440" cy="112478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2777200" y="12711960"/>
            <a:ext cx="894960" cy="4824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/>
          <a:p>
            <a:pPr algn="ctr">
              <a:lnSpc>
                <a:spcPct val="100000"/>
              </a:lnSpc>
            </a:pPr>
            <a:fld id="{16A34B27-FA03-41F9-B40F-256C8AC9F7AE}" type="slidenum">
              <a:rPr b="0" lang="en-US" sz="2000" spc="-1" strike="noStrike">
                <a:solidFill>
                  <a:srgbClr val="383c47"/>
                </a:solidFill>
                <a:latin typeface="Open Sans"/>
                <a:ea typeface="Open Sans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7467840" y="867600"/>
            <a:ext cx="9432720" cy="26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8800" spc="-1" strike="noStrike">
                <a:solidFill>
                  <a:srgbClr val="fefffe"/>
                </a:solidFill>
                <a:latin typeface="Open Sans Light"/>
                <a:ea typeface="Open Sans Light"/>
              </a:rPr>
              <a:t>ÉTUDES TECHNIQUES</a:t>
            </a:r>
            <a:endParaRPr b="0" lang="en-US" sz="88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1807560" y="4410360"/>
            <a:ext cx="6521400" cy="6407640"/>
          </a:xfrm>
          <a:prstGeom prst="roundRect">
            <a:avLst>
              <a:gd name="adj" fmla="val 858"/>
            </a:avLst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4"/>
          <p:cNvSpPr/>
          <p:nvPr/>
        </p:nvSpPr>
        <p:spPr>
          <a:xfrm>
            <a:off x="2440080" y="8479440"/>
            <a:ext cx="525636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5"/>
          <p:cNvSpPr/>
          <p:nvPr/>
        </p:nvSpPr>
        <p:spPr>
          <a:xfrm>
            <a:off x="2764080" y="769068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Android Studio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4331160" y="5490000"/>
            <a:ext cx="1473840" cy="1303560"/>
          </a:xfrm>
          <a:custGeom>
            <a:avLst/>
            <a:gdLst/>
            <a:ahLst/>
            <a:rect l="l" t="t" r="r" b="b"/>
            <a:pathLst>
              <a:path w="21592" h="21600">
                <a:moveTo>
                  <a:pt x="14630" y="0"/>
                </a:moveTo>
                <a:cubicBezTo>
                  <a:pt x="14012" y="0"/>
                  <a:pt x="13394" y="266"/>
                  <a:pt x="12922" y="800"/>
                </a:cubicBezTo>
                <a:cubicBezTo>
                  <a:pt x="12531" y="1243"/>
                  <a:pt x="12303" y="1799"/>
                  <a:pt x="12236" y="2374"/>
                </a:cubicBezTo>
                <a:lnTo>
                  <a:pt x="9567" y="2374"/>
                </a:lnTo>
                <a:lnTo>
                  <a:pt x="9558" y="2374"/>
                </a:lnTo>
                <a:cubicBezTo>
                  <a:pt x="9286" y="2374"/>
                  <a:pt x="9081" y="2375"/>
                  <a:pt x="8908" y="2388"/>
                </a:cubicBezTo>
                <a:cubicBezTo>
                  <a:pt x="8735" y="2401"/>
                  <a:pt x="8594" y="2427"/>
                  <a:pt x="8449" y="2479"/>
                </a:cubicBezTo>
                <a:cubicBezTo>
                  <a:pt x="8289" y="2545"/>
                  <a:pt x="8146" y="2649"/>
                  <a:pt x="8028" y="2782"/>
                </a:cubicBezTo>
                <a:cubicBezTo>
                  <a:pt x="7911" y="2915"/>
                  <a:pt x="7819" y="3077"/>
                  <a:pt x="7760" y="3258"/>
                </a:cubicBezTo>
                <a:cubicBezTo>
                  <a:pt x="7714" y="3423"/>
                  <a:pt x="7691" y="3584"/>
                  <a:pt x="7679" y="3779"/>
                </a:cubicBezTo>
                <a:cubicBezTo>
                  <a:pt x="7667" y="3975"/>
                  <a:pt x="7668" y="4207"/>
                  <a:pt x="7668" y="4513"/>
                </a:cubicBezTo>
                <a:lnTo>
                  <a:pt x="7675" y="6178"/>
                </a:lnTo>
                <a:lnTo>
                  <a:pt x="5282" y="6178"/>
                </a:lnTo>
                <a:cubicBezTo>
                  <a:pt x="5870" y="5305"/>
                  <a:pt x="5813" y="4054"/>
                  <a:pt x="5108" y="3256"/>
                </a:cubicBezTo>
                <a:cubicBezTo>
                  <a:pt x="4724" y="2821"/>
                  <a:pt x="4220" y="2603"/>
                  <a:pt x="3716" y="2603"/>
                </a:cubicBezTo>
                <a:cubicBezTo>
                  <a:pt x="3213" y="2603"/>
                  <a:pt x="2709" y="2821"/>
                  <a:pt x="2324" y="3256"/>
                </a:cubicBezTo>
                <a:cubicBezTo>
                  <a:pt x="1556" y="4126"/>
                  <a:pt x="1556" y="5536"/>
                  <a:pt x="2324" y="6406"/>
                </a:cubicBezTo>
                <a:cubicBezTo>
                  <a:pt x="2353" y="6438"/>
                  <a:pt x="2383" y="6467"/>
                  <a:pt x="2412" y="6497"/>
                </a:cubicBezTo>
                <a:cubicBezTo>
                  <a:pt x="1750" y="6767"/>
                  <a:pt x="1170" y="7247"/>
                  <a:pt x="744" y="7881"/>
                </a:cubicBezTo>
                <a:cubicBezTo>
                  <a:pt x="287" y="8561"/>
                  <a:pt x="27" y="9386"/>
                  <a:pt x="1" y="10240"/>
                </a:cubicBezTo>
                <a:lnTo>
                  <a:pt x="1" y="13932"/>
                </a:lnTo>
                <a:cubicBezTo>
                  <a:pt x="-7" y="14381"/>
                  <a:pt x="117" y="14819"/>
                  <a:pt x="355" y="15179"/>
                </a:cubicBezTo>
                <a:cubicBezTo>
                  <a:pt x="662" y="15643"/>
                  <a:pt x="1129" y="15938"/>
                  <a:pt x="1640" y="15989"/>
                </a:cubicBezTo>
                <a:lnTo>
                  <a:pt x="1696" y="15989"/>
                </a:lnTo>
                <a:lnTo>
                  <a:pt x="1696" y="20697"/>
                </a:lnTo>
                <a:lnTo>
                  <a:pt x="627" y="20697"/>
                </a:lnTo>
                <a:cubicBezTo>
                  <a:pt x="407" y="20697"/>
                  <a:pt x="228" y="20900"/>
                  <a:pt x="228" y="21149"/>
                </a:cubicBezTo>
                <a:cubicBezTo>
                  <a:pt x="228" y="21398"/>
                  <a:pt x="407" y="21600"/>
                  <a:pt x="627" y="21600"/>
                </a:cubicBezTo>
                <a:lnTo>
                  <a:pt x="20830" y="21600"/>
                </a:lnTo>
                <a:cubicBezTo>
                  <a:pt x="21050" y="21600"/>
                  <a:pt x="21230" y="21398"/>
                  <a:pt x="21230" y="21149"/>
                </a:cubicBezTo>
                <a:cubicBezTo>
                  <a:pt x="21230" y="20900"/>
                  <a:pt x="21050" y="20697"/>
                  <a:pt x="20830" y="20697"/>
                </a:cubicBezTo>
                <a:lnTo>
                  <a:pt x="17587" y="20697"/>
                </a:lnTo>
                <a:lnTo>
                  <a:pt x="16378" y="16577"/>
                </a:lnTo>
                <a:lnTo>
                  <a:pt x="19694" y="16577"/>
                </a:lnTo>
                <a:cubicBezTo>
                  <a:pt x="19969" y="16577"/>
                  <a:pt x="20175" y="16577"/>
                  <a:pt x="20349" y="16564"/>
                </a:cubicBezTo>
                <a:cubicBezTo>
                  <a:pt x="20524" y="16551"/>
                  <a:pt x="20666" y="16524"/>
                  <a:pt x="20812" y="16472"/>
                </a:cubicBezTo>
                <a:cubicBezTo>
                  <a:pt x="20972" y="16406"/>
                  <a:pt x="21115" y="16302"/>
                  <a:pt x="21232" y="16169"/>
                </a:cubicBezTo>
                <a:cubicBezTo>
                  <a:pt x="21350" y="16036"/>
                  <a:pt x="21442" y="15874"/>
                  <a:pt x="21500" y="15693"/>
                </a:cubicBezTo>
                <a:cubicBezTo>
                  <a:pt x="21546" y="15528"/>
                  <a:pt x="21570" y="15367"/>
                  <a:pt x="21581" y="15171"/>
                </a:cubicBezTo>
                <a:cubicBezTo>
                  <a:pt x="21593" y="14976"/>
                  <a:pt x="21593" y="14744"/>
                  <a:pt x="21593" y="14438"/>
                </a:cubicBezTo>
                <a:lnTo>
                  <a:pt x="21593" y="4523"/>
                </a:lnTo>
                <a:cubicBezTo>
                  <a:pt x="21593" y="4211"/>
                  <a:pt x="21593" y="3978"/>
                  <a:pt x="21581" y="3781"/>
                </a:cubicBezTo>
                <a:cubicBezTo>
                  <a:pt x="21570" y="3584"/>
                  <a:pt x="21546" y="3423"/>
                  <a:pt x="21500" y="3258"/>
                </a:cubicBezTo>
                <a:cubicBezTo>
                  <a:pt x="21442" y="3077"/>
                  <a:pt x="21350" y="2915"/>
                  <a:pt x="21232" y="2782"/>
                </a:cubicBezTo>
                <a:cubicBezTo>
                  <a:pt x="21115" y="2649"/>
                  <a:pt x="20972" y="2545"/>
                  <a:pt x="20812" y="2479"/>
                </a:cubicBezTo>
                <a:cubicBezTo>
                  <a:pt x="20666" y="2427"/>
                  <a:pt x="20524" y="2400"/>
                  <a:pt x="20351" y="2387"/>
                </a:cubicBezTo>
                <a:cubicBezTo>
                  <a:pt x="20178" y="2374"/>
                  <a:pt x="19973" y="2374"/>
                  <a:pt x="19702" y="2374"/>
                </a:cubicBezTo>
                <a:lnTo>
                  <a:pt x="17024" y="2374"/>
                </a:lnTo>
                <a:cubicBezTo>
                  <a:pt x="16957" y="1799"/>
                  <a:pt x="16730" y="1243"/>
                  <a:pt x="16339" y="800"/>
                </a:cubicBezTo>
                <a:cubicBezTo>
                  <a:pt x="15867" y="266"/>
                  <a:pt x="15249" y="0"/>
                  <a:pt x="14630" y="0"/>
                </a:cubicBezTo>
                <a:close/>
                <a:moveTo>
                  <a:pt x="14630" y="924"/>
                </a:moveTo>
                <a:cubicBezTo>
                  <a:pt x="15039" y="924"/>
                  <a:pt x="15449" y="1101"/>
                  <a:pt x="15761" y="1454"/>
                </a:cubicBezTo>
                <a:cubicBezTo>
                  <a:pt x="15992" y="1715"/>
                  <a:pt x="16137" y="2037"/>
                  <a:pt x="16196" y="2374"/>
                </a:cubicBezTo>
                <a:lnTo>
                  <a:pt x="13064" y="2374"/>
                </a:lnTo>
                <a:cubicBezTo>
                  <a:pt x="13124" y="2037"/>
                  <a:pt x="13268" y="1715"/>
                  <a:pt x="13500" y="1454"/>
                </a:cubicBezTo>
                <a:cubicBezTo>
                  <a:pt x="13812" y="1101"/>
                  <a:pt x="14221" y="924"/>
                  <a:pt x="14630" y="924"/>
                </a:cubicBezTo>
                <a:close/>
                <a:moveTo>
                  <a:pt x="9049" y="3277"/>
                </a:moveTo>
                <a:lnTo>
                  <a:pt x="9051" y="3277"/>
                </a:lnTo>
                <a:lnTo>
                  <a:pt x="20211" y="3277"/>
                </a:lnTo>
                <a:cubicBezTo>
                  <a:pt x="20282" y="3277"/>
                  <a:pt x="20336" y="3278"/>
                  <a:pt x="20381" y="3281"/>
                </a:cubicBezTo>
                <a:cubicBezTo>
                  <a:pt x="20427" y="3285"/>
                  <a:pt x="20464" y="3291"/>
                  <a:pt x="20502" y="3305"/>
                </a:cubicBezTo>
                <a:cubicBezTo>
                  <a:pt x="20544" y="3322"/>
                  <a:pt x="20582" y="3350"/>
                  <a:pt x="20613" y="3385"/>
                </a:cubicBezTo>
                <a:cubicBezTo>
                  <a:pt x="20644" y="3419"/>
                  <a:pt x="20668" y="3462"/>
                  <a:pt x="20683" y="3509"/>
                </a:cubicBezTo>
                <a:cubicBezTo>
                  <a:pt x="20695" y="3553"/>
                  <a:pt x="20701" y="3595"/>
                  <a:pt x="20704" y="3646"/>
                </a:cubicBezTo>
                <a:cubicBezTo>
                  <a:pt x="20707" y="3698"/>
                  <a:pt x="20707" y="3759"/>
                  <a:pt x="20707" y="3841"/>
                </a:cubicBezTo>
                <a:lnTo>
                  <a:pt x="20707" y="15112"/>
                </a:lnTo>
                <a:cubicBezTo>
                  <a:pt x="20707" y="15193"/>
                  <a:pt x="20707" y="15253"/>
                  <a:pt x="20704" y="15304"/>
                </a:cubicBezTo>
                <a:cubicBezTo>
                  <a:pt x="20701" y="15356"/>
                  <a:pt x="20695" y="15398"/>
                  <a:pt x="20683" y="15441"/>
                </a:cubicBezTo>
                <a:cubicBezTo>
                  <a:pt x="20668" y="15489"/>
                  <a:pt x="20644" y="15531"/>
                  <a:pt x="20613" y="15566"/>
                </a:cubicBezTo>
                <a:cubicBezTo>
                  <a:pt x="20582" y="15601"/>
                  <a:pt x="20544" y="15628"/>
                  <a:pt x="20502" y="15646"/>
                </a:cubicBezTo>
                <a:cubicBezTo>
                  <a:pt x="20464" y="15659"/>
                  <a:pt x="20427" y="15666"/>
                  <a:pt x="20381" y="15670"/>
                </a:cubicBezTo>
                <a:cubicBezTo>
                  <a:pt x="20336" y="15673"/>
                  <a:pt x="20281" y="15674"/>
                  <a:pt x="20209" y="15674"/>
                </a:cubicBezTo>
                <a:lnTo>
                  <a:pt x="9049" y="15674"/>
                </a:lnTo>
                <a:cubicBezTo>
                  <a:pt x="8978" y="15674"/>
                  <a:pt x="8924" y="15673"/>
                  <a:pt x="8879" y="15670"/>
                </a:cubicBezTo>
                <a:cubicBezTo>
                  <a:pt x="8834" y="15666"/>
                  <a:pt x="8796" y="15659"/>
                  <a:pt x="8758" y="15646"/>
                </a:cubicBezTo>
                <a:cubicBezTo>
                  <a:pt x="8716" y="15628"/>
                  <a:pt x="8678" y="15601"/>
                  <a:pt x="8648" y="15566"/>
                </a:cubicBezTo>
                <a:cubicBezTo>
                  <a:pt x="8617" y="15531"/>
                  <a:pt x="8593" y="15489"/>
                  <a:pt x="8577" y="15441"/>
                </a:cubicBezTo>
                <a:cubicBezTo>
                  <a:pt x="8565" y="15398"/>
                  <a:pt x="8559" y="15356"/>
                  <a:pt x="8556" y="15304"/>
                </a:cubicBezTo>
                <a:cubicBezTo>
                  <a:pt x="8553" y="15253"/>
                  <a:pt x="8553" y="15191"/>
                  <a:pt x="8553" y="15110"/>
                </a:cubicBezTo>
                <a:lnTo>
                  <a:pt x="8553" y="12421"/>
                </a:lnTo>
                <a:cubicBezTo>
                  <a:pt x="8569" y="12138"/>
                  <a:pt x="8373" y="11897"/>
                  <a:pt x="8122" y="11890"/>
                </a:cubicBezTo>
                <a:cubicBezTo>
                  <a:pt x="7863" y="11884"/>
                  <a:pt x="7653" y="12128"/>
                  <a:pt x="7668" y="12421"/>
                </a:cubicBezTo>
                <a:lnTo>
                  <a:pt x="7668" y="14428"/>
                </a:lnTo>
                <a:cubicBezTo>
                  <a:pt x="7668" y="14739"/>
                  <a:pt x="7667" y="14973"/>
                  <a:pt x="7679" y="15170"/>
                </a:cubicBezTo>
                <a:cubicBezTo>
                  <a:pt x="7691" y="15367"/>
                  <a:pt x="7714" y="15528"/>
                  <a:pt x="7760" y="15693"/>
                </a:cubicBezTo>
                <a:cubicBezTo>
                  <a:pt x="7819" y="15874"/>
                  <a:pt x="7911" y="16036"/>
                  <a:pt x="8028" y="16169"/>
                </a:cubicBezTo>
                <a:cubicBezTo>
                  <a:pt x="8146" y="16302"/>
                  <a:pt x="8289" y="16406"/>
                  <a:pt x="8449" y="16472"/>
                </a:cubicBezTo>
                <a:cubicBezTo>
                  <a:pt x="8595" y="16524"/>
                  <a:pt x="8736" y="16551"/>
                  <a:pt x="8910" y="16564"/>
                </a:cubicBezTo>
                <a:cubicBezTo>
                  <a:pt x="9083" y="16577"/>
                  <a:pt x="9287" y="16577"/>
                  <a:pt x="9558" y="16577"/>
                </a:cubicBezTo>
                <a:lnTo>
                  <a:pt x="13233" y="16577"/>
                </a:lnTo>
                <a:lnTo>
                  <a:pt x="11970" y="20697"/>
                </a:lnTo>
                <a:lnTo>
                  <a:pt x="6014" y="20697"/>
                </a:lnTo>
                <a:lnTo>
                  <a:pt x="6014" y="9110"/>
                </a:lnTo>
                <a:lnTo>
                  <a:pt x="10413" y="9110"/>
                </a:lnTo>
                <a:cubicBezTo>
                  <a:pt x="10975" y="9093"/>
                  <a:pt x="11509" y="8824"/>
                  <a:pt x="11897" y="8363"/>
                </a:cubicBezTo>
                <a:cubicBezTo>
                  <a:pt x="12257" y="7935"/>
                  <a:pt x="12465" y="7373"/>
                  <a:pt x="12481" y="6782"/>
                </a:cubicBezTo>
                <a:cubicBezTo>
                  <a:pt x="12487" y="6631"/>
                  <a:pt x="12441" y="6483"/>
                  <a:pt x="12352" y="6370"/>
                </a:cubicBezTo>
                <a:cubicBezTo>
                  <a:pt x="12255" y="6248"/>
                  <a:pt x="12118" y="6178"/>
                  <a:pt x="11973" y="6178"/>
                </a:cubicBezTo>
                <a:lnTo>
                  <a:pt x="8562" y="6178"/>
                </a:lnTo>
                <a:lnTo>
                  <a:pt x="8553" y="3839"/>
                </a:lnTo>
                <a:cubicBezTo>
                  <a:pt x="8553" y="3758"/>
                  <a:pt x="8553" y="3698"/>
                  <a:pt x="8556" y="3646"/>
                </a:cubicBezTo>
                <a:cubicBezTo>
                  <a:pt x="8559" y="3595"/>
                  <a:pt x="8565" y="3553"/>
                  <a:pt x="8577" y="3509"/>
                </a:cubicBezTo>
                <a:cubicBezTo>
                  <a:pt x="8593" y="3462"/>
                  <a:pt x="8617" y="3419"/>
                  <a:pt x="8648" y="3385"/>
                </a:cubicBezTo>
                <a:cubicBezTo>
                  <a:pt x="8678" y="3350"/>
                  <a:pt x="8716" y="3322"/>
                  <a:pt x="8758" y="3305"/>
                </a:cubicBezTo>
                <a:cubicBezTo>
                  <a:pt x="8796" y="3292"/>
                  <a:pt x="8833" y="3285"/>
                  <a:pt x="8878" y="3281"/>
                </a:cubicBezTo>
                <a:cubicBezTo>
                  <a:pt x="8924" y="3278"/>
                  <a:pt x="8978" y="3277"/>
                  <a:pt x="9049" y="3277"/>
                </a:cubicBezTo>
                <a:close/>
                <a:moveTo>
                  <a:pt x="3716" y="3517"/>
                </a:moveTo>
                <a:cubicBezTo>
                  <a:pt x="4013" y="3517"/>
                  <a:pt x="4310" y="3646"/>
                  <a:pt x="4537" y="3902"/>
                </a:cubicBezTo>
                <a:cubicBezTo>
                  <a:pt x="4990" y="4415"/>
                  <a:pt x="4990" y="5247"/>
                  <a:pt x="4537" y="5760"/>
                </a:cubicBezTo>
                <a:cubicBezTo>
                  <a:pt x="4084" y="6273"/>
                  <a:pt x="3348" y="6273"/>
                  <a:pt x="2895" y="5760"/>
                </a:cubicBezTo>
                <a:cubicBezTo>
                  <a:pt x="2442" y="5247"/>
                  <a:pt x="2442" y="4415"/>
                  <a:pt x="2895" y="3902"/>
                </a:cubicBezTo>
                <a:cubicBezTo>
                  <a:pt x="3122" y="3646"/>
                  <a:pt x="3419" y="3517"/>
                  <a:pt x="3716" y="3517"/>
                </a:cubicBezTo>
                <a:close/>
                <a:moveTo>
                  <a:pt x="3888" y="7101"/>
                </a:moveTo>
                <a:lnTo>
                  <a:pt x="11576" y="7101"/>
                </a:lnTo>
                <a:cubicBezTo>
                  <a:pt x="11535" y="7343"/>
                  <a:pt x="11434" y="7568"/>
                  <a:pt x="11286" y="7750"/>
                </a:cubicBezTo>
                <a:cubicBezTo>
                  <a:pt x="11069" y="8016"/>
                  <a:pt x="10766" y="8172"/>
                  <a:pt x="10445" y="8181"/>
                </a:cubicBezTo>
                <a:lnTo>
                  <a:pt x="5628" y="8174"/>
                </a:lnTo>
                <a:cubicBezTo>
                  <a:pt x="5528" y="8172"/>
                  <a:pt x="5429" y="8208"/>
                  <a:pt x="5349" y="8277"/>
                </a:cubicBezTo>
                <a:cubicBezTo>
                  <a:pt x="5256" y="8357"/>
                  <a:pt x="5194" y="8476"/>
                  <a:pt x="5177" y="8607"/>
                </a:cubicBezTo>
                <a:lnTo>
                  <a:pt x="5177" y="20697"/>
                </a:lnTo>
                <a:lnTo>
                  <a:pt x="4271" y="20697"/>
                </a:lnTo>
                <a:lnTo>
                  <a:pt x="4271" y="15303"/>
                </a:lnTo>
                <a:cubicBezTo>
                  <a:pt x="4271" y="15041"/>
                  <a:pt x="4084" y="14829"/>
                  <a:pt x="3852" y="14829"/>
                </a:cubicBezTo>
                <a:cubicBezTo>
                  <a:pt x="3621" y="14829"/>
                  <a:pt x="3433" y="15041"/>
                  <a:pt x="3433" y="15303"/>
                </a:cubicBezTo>
                <a:lnTo>
                  <a:pt x="3433" y="20697"/>
                </a:lnTo>
                <a:lnTo>
                  <a:pt x="2534" y="20697"/>
                </a:lnTo>
                <a:lnTo>
                  <a:pt x="2534" y="10500"/>
                </a:lnTo>
                <a:cubicBezTo>
                  <a:pt x="2534" y="10238"/>
                  <a:pt x="2346" y="10026"/>
                  <a:pt x="2115" y="10026"/>
                </a:cubicBezTo>
                <a:cubicBezTo>
                  <a:pt x="1883" y="10026"/>
                  <a:pt x="1696" y="10238"/>
                  <a:pt x="1696" y="10500"/>
                </a:cubicBezTo>
                <a:lnTo>
                  <a:pt x="1696" y="15054"/>
                </a:lnTo>
                <a:lnTo>
                  <a:pt x="1628" y="15054"/>
                </a:lnTo>
                <a:cubicBezTo>
                  <a:pt x="1382" y="15009"/>
                  <a:pt x="1161" y="14854"/>
                  <a:pt x="1015" y="14624"/>
                </a:cubicBezTo>
                <a:cubicBezTo>
                  <a:pt x="913" y="14462"/>
                  <a:pt x="854" y="14270"/>
                  <a:pt x="845" y="14072"/>
                </a:cubicBezTo>
                <a:lnTo>
                  <a:pt x="845" y="10440"/>
                </a:lnTo>
                <a:cubicBezTo>
                  <a:pt x="844" y="9528"/>
                  <a:pt x="1173" y="8657"/>
                  <a:pt x="1754" y="8027"/>
                </a:cubicBezTo>
                <a:cubicBezTo>
                  <a:pt x="2327" y="7406"/>
                  <a:pt x="3096" y="7072"/>
                  <a:pt x="3888" y="7101"/>
                </a:cubicBezTo>
                <a:close/>
                <a:moveTo>
                  <a:pt x="19295" y="7327"/>
                </a:moveTo>
                <a:cubicBezTo>
                  <a:pt x="19193" y="7327"/>
                  <a:pt x="19091" y="7371"/>
                  <a:pt x="19013" y="7460"/>
                </a:cubicBezTo>
                <a:cubicBezTo>
                  <a:pt x="18858" y="7636"/>
                  <a:pt x="18858" y="7922"/>
                  <a:pt x="19013" y="8098"/>
                </a:cubicBezTo>
                <a:cubicBezTo>
                  <a:pt x="19169" y="8274"/>
                  <a:pt x="19422" y="8274"/>
                  <a:pt x="19578" y="8098"/>
                </a:cubicBezTo>
                <a:cubicBezTo>
                  <a:pt x="19734" y="7922"/>
                  <a:pt x="19734" y="7636"/>
                  <a:pt x="19578" y="7460"/>
                </a:cubicBezTo>
                <a:cubicBezTo>
                  <a:pt x="19500" y="7371"/>
                  <a:pt x="19397" y="7327"/>
                  <a:pt x="19295" y="7327"/>
                </a:cubicBezTo>
                <a:close/>
                <a:moveTo>
                  <a:pt x="18079" y="8727"/>
                </a:moveTo>
                <a:cubicBezTo>
                  <a:pt x="17966" y="8717"/>
                  <a:pt x="17849" y="8758"/>
                  <a:pt x="17760" y="8854"/>
                </a:cubicBezTo>
                <a:lnTo>
                  <a:pt x="15892" y="10967"/>
                </a:lnTo>
                <a:lnTo>
                  <a:pt x="15219" y="10206"/>
                </a:lnTo>
                <a:cubicBezTo>
                  <a:pt x="15139" y="10115"/>
                  <a:pt x="15029" y="10066"/>
                  <a:pt x="14916" y="10069"/>
                </a:cubicBezTo>
                <a:cubicBezTo>
                  <a:pt x="14810" y="10073"/>
                  <a:pt x="14710" y="10121"/>
                  <a:pt x="14636" y="10206"/>
                </a:cubicBezTo>
                <a:lnTo>
                  <a:pt x="12299" y="12850"/>
                </a:lnTo>
                <a:lnTo>
                  <a:pt x="11645" y="12111"/>
                </a:lnTo>
                <a:cubicBezTo>
                  <a:pt x="11573" y="12029"/>
                  <a:pt x="11476" y="11981"/>
                  <a:pt x="11374" y="11977"/>
                </a:cubicBezTo>
                <a:cubicBezTo>
                  <a:pt x="11262" y="11972"/>
                  <a:pt x="11153" y="12021"/>
                  <a:pt x="11074" y="12111"/>
                </a:cubicBezTo>
                <a:lnTo>
                  <a:pt x="9806" y="13546"/>
                </a:lnTo>
                <a:cubicBezTo>
                  <a:pt x="9679" y="13714"/>
                  <a:pt x="9678" y="13961"/>
                  <a:pt x="9804" y="14129"/>
                </a:cubicBezTo>
                <a:cubicBezTo>
                  <a:pt x="9954" y="14329"/>
                  <a:pt x="10220" y="14349"/>
                  <a:pt x="10391" y="14173"/>
                </a:cubicBezTo>
                <a:lnTo>
                  <a:pt x="11337" y="13094"/>
                </a:lnTo>
                <a:lnTo>
                  <a:pt x="12029" y="13879"/>
                </a:lnTo>
                <a:cubicBezTo>
                  <a:pt x="12093" y="13949"/>
                  <a:pt x="12178" y="13991"/>
                  <a:pt x="12268" y="13995"/>
                </a:cubicBezTo>
                <a:cubicBezTo>
                  <a:pt x="12369" y="14001"/>
                  <a:pt x="12468" y="13958"/>
                  <a:pt x="12540" y="13879"/>
                </a:cubicBezTo>
                <a:lnTo>
                  <a:pt x="14918" y="11188"/>
                </a:lnTo>
                <a:lnTo>
                  <a:pt x="15621" y="11982"/>
                </a:lnTo>
                <a:cubicBezTo>
                  <a:pt x="15691" y="12067"/>
                  <a:pt x="15789" y="12114"/>
                  <a:pt x="15891" y="12114"/>
                </a:cubicBezTo>
                <a:cubicBezTo>
                  <a:pt x="15992" y="12113"/>
                  <a:pt x="16089" y="12066"/>
                  <a:pt x="16158" y="11982"/>
                </a:cubicBezTo>
                <a:lnTo>
                  <a:pt x="18341" y="9512"/>
                </a:lnTo>
                <a:cubicBezTo>
                  <a:pt x="18485" y="9350"/>
                  <a:pt x="18500" y="9093"/>
                  <a:pt x="18376" y="8910"/>
                </a:cubicBezTo>
                <a:cubicBezTo>
                  <a:pt x="18301" y="8799"/>
                  <a:pt x="18192" y="8737"/>
                  <a:pt x="18079" y="8727"/>
                </a:cubicBezTo>
                <a:close/>
                <a:moveTo>
                  <a:pt x="8130" y="10048"/>
                </a:moveTo>
                <a:cubicBezTo>
                  <a:pt x="8017" y="10048"/>
                  <a:pt x="7904" y="10097"/>
                  <a:pt x="7818" y="10194"/>
                </a:cubicBezTo>
                <a:cubicBezTo>
                  <a:pt x="7645" y="10389"/>
                  <a:pt x="7645" y="10706"/>
                  <a:pt x="7818" y="10901"/>
                </a:cubicBezTo>
                <a:cubicBezTo>
                  <a:pt x="7990" y="11096"/>
                  <a:pt x="8270" y="11096"/>
                  <a:pt x="8442" y="10901"/>
                </a:cubicBezTo>
                <a:cubicBezTo>
                  <a:pt x="8615" y="10706"/>
                  <a:pt x="8615" y="10389"/>
                  <a:pt x="8442" y="10194"/>
                </a:cubicBezTo>
                <a:cubicBezTo>
                  <a:pt x="8356" y="10097"/>
                  <a:pt x="8243" y="10048"/>
                  <a:pt x="8130" y="10048"/>
                </a:cubicBezTo>
                <a:close/>
                <a:moveTo>
                  <a:pt x="14077" y="16577"/>
                </a:moveTo>
                <a:lnTo>
                  <a:pt x="15538" y="16577"/>
                </a:lnTo>
                <a:lnTo>
                  <a:pt x="16746" y="20697"/>
                </a:lnTo>
                <a:lnTo>
                  <a:pt x="12814" y="20697"/>
                </a:lnTo>
                <a:lnTo>
                  <a:pt x="14077" y="1657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7"/>
          <p:cNvSpPr/>
          <p:nvPr/>
        </p:nvSpPr>
        <p:spPr>
          <a:xfrm>
            <a:off x="8923320" y="4410360"/>
            <a:ext cx="6521400" cy="6407640"/>
          </a:xfrm>
          <a:prstGeom prst="roundRect">
            <a:avLst>
              <a:gd name="adj" fmla="val 858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8"/>
          <p:cNvSpPr/>
          <p:nvPr/>
        </p:nvSpPr>
        <p:spPr>
          <a:xfrm>
            <a:off x="9555840" y="8479440"/>
            <a:ext cx="525636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>
            <a:off x="9880200" y="769068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3e414f"/>
                </a:solidFill>
                <a:latin typeface="Open Sans Light"/>
                <a:ea typeface="Open Sans Light"/>
              </a:rPr>
              <a:t>MySQL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10"/>
          <p:cNvSpPr/>
          <p:nvPr/>
        </p:nvSpPr>
        <p:spPr>
          <a:xfrm>
            <a:off x="11446560" y="5464440"/>
            <a:ext cx="1475280" cy="1329120"/>
          </a:xfrm>
          <a:custGeom>
            <a:avLst/>
            <a:gdLst/>
            <a:ahLst/>
            <a:rect l="l" t="t" r="r" b="b"/>
            <a:pathLst>
              <a:path w="21595" h="21599">
                <a:moveTo>
                  <a:pt x="9011" y="0"/>
                </a:moveTo>
                <a:cubicBezTo>
                  <a:pt x="8695" y="0"/>
                  <a:pt x="8457" y="0"/>
                  <a:pt x="8256" y="15"/>
                </a:cubicBezTo>
                <a:cubicBezTo>
                  <a:pt x="8055" y="30"/>
                  <a:pt x="7891" y="60"/>
                  <a:pt x="7723" y="120"/>
                </a:cubicBezTo>
                <a:cubicBezTo>
                  <a:pt x="7537" y="195"/>
                  <a:pt x="7371" y="314"/>
                  <a:pt x="7234" y="465"/>
                </a:cubicBezTo>
                <a:cubicBezTo>
                  <a:pt x="7098" y="617"/>
                  <a:pt x="6991" y="801"/>
                  <a:pt x="6923" y="1007"/>
                </a:cubicBezTo>
                <a:cubicBezTo>
                  <a:pt x="6870" y="1194"/>
                  <a:pt x="6843" y="1376"/>
                  <a:pt x="6829" y="1597"/>
                </a:cubicBezTo>
                <a:cubicBezTo>
                  <a:pt x="6816" y="1818"/>
                  <a:pt x="6816" y="2078"/>
                  <a:pt x="6816" y="2421"/>
                </a:cubicBezTo>
                <a:cubicBezTo>
                  <a:pt x="6824" y="2667"/>
                  <a:pt x="7009" y="2860"/>
                  <a:pt x="7230" y="2854"/>
                </a:cubicBezTo>
                <a:cubicBezTo>
                  <a:pt x="7445" y="2849"/>
                  <a:pt x="7617" y="2659"/>
                  <a:pt x="7624" y="2421"/>
                </a:cubicBezTo>
                <a:lnTo>
                  <a:pt x="7624" y="1988"/>
                </a:lnTo>
                <a:cubicBezTo>
                  <a:pt x="7624" y="1835"/>
                  <a:pt x="7624" y="1720"/>
                  <a:pt x="7630" y="1622"/>
                </a:cubicBezTo>
                <a:cubicBezTo>
                  <a:pt x="7636" y="1524"/>
                  <a:pt x="7648" y="1444"/>
                  <a:pt x="7672" y="1361"/>
                </a:cubicBezTo>
                <a:cubicBezTo>
                  <a:pt x="7702" y="1271"/>
                  <a:pt x="7749" y="1190"/>
                  <a:pt x="7809" y="1123"/>
                </a:cubicBezTo>
                <a:cubicBezTo>
                  <a:pt x="7868" y="1057"/>
                  <a:pt x="7941" y="1004"/>
                  <a:pt x="8023" y="972"/>
                </a:cubicBezTo>
                <a:cubicBezTo>
                  <a:pt x="8097" y="945"/>
                  <a:pt x="8169" y="933"/>
                  <a:pt x="8257" y="926"/>
                </a:cubicBezTo>
                <a:cubicBezTo>
                  <a:pt x="8345" y="919"/>
                  <a:pt x="8450" y="919"/>
                  <a:pt x="8589" y="919"/>
                </a:cubicBezTo>
                <a:lnTo>
                  <a:pt x="8593" y="919"/>
                </a:lnTo>
                <a:lnTo>
                  <a:pt x="13006" y="919"/>
                </a:lnTo>
                <a:cubicBezTo>
                  <a:pt x="13144" y="919"/>
                  <a:pt x="13248" y="919"/>
                  <a:pt x="13336" y="925"/>
                </a:cubicBezTo>
                <a:cubicBezTo>
                  <a:pt x="13425" y="932"/>
                  <a:pt x="13497" y="945"/>
                  <a:pt x="13572" y="972"/>
                </a:cubicBezTo>
                <a:cubicBezTo>
                  <a:pt x="13653" y="1004"/>
                  <a:pt x="13726" y="1057"/>
                  <a:pt x="13786" y="1123"/>
                </a:cubicBezTo>
                <a:cubicBezTo>
                  <a:pt x="13846" y="1190"/>
                  <a:pt x="13893" y="1271"/>
                  <a:pt x="13923" y="1361"/>
                </a:cubicBezTo>
                <a:cubicBezTo>
                  <a:pt x="13946" y="1444"/>
                  <a:pt x="13959" y="1524"/>
                  <a:pt x="13965" y="1622"/>
                </a:cubicBezTo>
                <a:cubicBezTo>
                  <a:pt x="13971" y="1721"/>
                  <a:pt x="13970" y="1838"/>
                  <a:pt x="13970" y="1993"/>
                </a:cubicBezTo>
                <a:lnTo>
                  <a:pt x="13970" y="2421"/>
                </a:lnTo>
                <a:cubicBezTo>
                  <a:pt x="13980" y="2666"/>
                  <a:pt x="14164" y="2857"/>
                  <a:pt x="14385" y="2852"/>
                </a:cubicBezTo>
                <a:cubicBezTo>
                  <a:pt x="14598" y="2846"/>
                  <a:pt x="14770" y="2658"/>
                  <a:pt x="14779" y="2421"/>
                </a:cubicBezTo>
                <a:cubicBezTo>
                  <a:pt x="14779" y="2077"/>
                  <a:pt x="14778" y="1816"/>
                  <a:pt x="14765" y="1595"/>
                </a:cubicBezTo>
                <a:cubicBezTo>
                  <a:pt x="14751" y="1374"/>
                  <a:pt x="14725" y="1193"/>
                  <a:pt x="14672" y="1007"/>
                </a:cubicBezTo>
                <a:cubicBezTo>
                  <a:pt x="14604" y="801"/>
                  <a:pt x="14497" y="617"/>
                  <a:pt x="14360" y="465"/>
                </a:cubicBezTo>
                <a:cubicBezTo>
                  <a:pt x="14224" y="314"/>
                  <a:pt x="14058" y="195"/>
                  <a:pt x="13872" y="120"/>
                </a:cubicBezTo>
                <a:cubicBezTo>
                  <a:pt x="13702" y="60"/>
                  <a:pt x="13537" y="30"/>
                  <a:pt x="13336" y="15"/>
                </a:cubicBezTo>
                <a:cubicBezTo>
                  <a:pt x="13135" y="0"/>
                  <a:pt x="12899" y="0"/>
                  <a:pt x="12584" y="0"/>
                </a:cubicBezTo>
                <a:lnTo>
                  <a:pt x="9020" y="0"/>
                </a:lnTo>
                <a:lnTo>
                  <a:pt x="9011" y="0"/>
                </a:lnTo>
                <a:close/>
                <a:moveTo>
                  <a:pt x="1848" y="3795"/>
                </a:moveTo>
                <a:cubicBezTo>
                  <a:pt x="1384" y="3822"/>
                  <a:pt x="944" y="4032"/>
                  <a:pt x="607" y="4387"/>
                </a:cubicBezTo>
                <a:cubicBezTo>
                  <a:pt x="244" y="4769"/>
                  <a:pt x="27" y="5291"/>
                  <a:pt x="0" y="5845"/>
                </a:cubicBezTo>
                <a:lnTo>
                  <a:pt x="0" y="10172"/>
                </a:lnTo>
                <a:cubicBezTo>
                  <a:pt x="-5" y="10281"/>
                  <a:pt x="21" y="10388"/>
                  <a:pt x="75" y="10478"/>
                </a:cubicBezTo>
                <a:cubicBezTo>
                  <a:pt x="135" y="10579"/>
                  <a:pt x="225" y="10652"/>
                  <a:pt x="330" y="10686"/>
                </a:cubicBezTo>
                <a:lnTo>
                  <a:pt x="499" y="10742"/>
                </a:lnTo>
                <a:lnTo>
                  <a:pt x="499" y="19897"/>
                </a:lnTo>
                <a:cubicBezTo>
                  <a:pt x="499" y="20391"/>
                  <a:pt x="499" y="20637"/>
                  <a:pt x="574" y="20899"/>
                </a:cubicBezTo>
                <a:cubicBezTo>
                  <a:pt x="668" y="21186"/>
                  <a:pt x="871" y="21413"/>
                  <a:pt x="1130" y="21517"/>
                </a:cubicBezTo>
                <a:cubicBezTo>
                  <a:pt x="1366" y="21600"/>
                  <a:pt x="1588" y="21600"/>
                  <a:pt x="2026" y="21600"/>
                </a:cubicBezTo>
                <a:lnTo>
                  <a:pt x="19527" y="21600"/>
                </a:lnTo>
                <a:cubicBezTo>
                  <a:pt x="19972" y="21600"/>
                  <a:pt x="20194" y="21600"/>
                  <a:pt x="20430" y="21517"/>
                </a:cubicBezTo>
                <a:cubicBezTo>
                  <a:pt x="20688" y="21413"/>
                  <a:pt x="20892" y="21186"/>
                  <a:pt x="20986" y="20899"/>
                </a:cubicBezTo>
                <a:cubicBezTo>
                  <a:pt x="21061" y="20637"/>
                  <a:pt x="21061" y="20391"/>
                  <a:pt x="21061" y="19905"/>
                </a:cubicBezTo>
                <a:lnTo>
                  <a:pt x="21061" y="10782"/>
                </a:lnTo>
                <a:lnTo>
                  <a:pt x="21138" y="10757"/>
                </a:lnTo>
                <a:cubicBezTo>
                  <a:pt x="21270" y="10722"/>
                  <a:pt x="21387" y="10638"/>
                  <a:pt x="21471" y="10519"/>
                </a:cubicBezTo>
                <a:cubicBezTo>
                  <a:pt x="21543" y="10415"/>
                  <a:pt x="21587" y="10290"/>
                  <a:pt x="21595" y="10159"/>
                </a:cubicBezTo>
                <a:lnTo>
                  <a:pt x="21595" y="5983"/>
                </a:lnTo>
                <a:cubicBezTo>
                  <a:pt x="21588" y="5369"/>
                  <a:pt x="21353" y="4786"/>
                  <a:pt x="20944" y="4372"/>
                </a:cubicBezTo>
                <a:cubicBezTo>
                  <a:pt x="20583" y="4006"/>
                  <a:pt x="20113" y="3800"/>
                  <a:pt x="19623" y="3795"/>
                </a:cubicBezTo>
                <a:lnTo>
                  <a:pt x="1848" y="3795"/>
                </a:lnTo>
                <a:close/>
                <a:moveTo>
                  <a:pt x="1935" y="4708"/>
                </a:moveTo>
                <a:lnTo>
                  <a:pt x="3729" y="4708"/>
                </a:lnTo>
                <a:lnTo>
                  <a:pt x="3729" y="6343"/>
                </a:lnTo>
                <a:cubicBezTo>
                  <a:pt x="3729" y="6606"/>
                  <a:pt x="3922" y="6821"/>
                  <a:pt x="4159" y="6821"/>
                </a:cubicBezTo>
                <a:cubicBezTo>
                  <a:pt x="4397" y="6821"/>
                  <a:pt x="4590" y="6606"/>
                  <a:pt x="4590" y="6343"/>
                </a:cubicBezTo>
                <a:lnTo>
                  <a:pt x="4590" y="4708"/>
                </a:lnTo>
                <a:lnTo>
                  <a:pt x="16807" y="4708"/>
                </a:lnTo>
                <a:lnTo>
                  <a:pt x="16807" y="6343"/>
                </a:lnTo>
                <a:cubicBezTo>
                  <a:pt x="16807" y="6606"/>
                  <a:pt x="17000" y="6821"/>
                  <a:pt x="17237" y="6821"/>
                </a:cubicBezTo>
                <a:cubicBezTo>
                  <a:pt x="17475" y="6821"/>
                  <a:pt x="17668" y="6606"/>
                  <a:pt x="17668" y="6343"/>
                </a:cubicBezTo>
                <a:lnTo>
                  <a:pt x="17668" y="4708"/>
                </a:lnTo>
                <a:lnTo>
                  <a:pt x="19609" y="4708"/>
                </a:lnTo>
                <a:cubicBezTo>
                  <a:pt x="19892" y="4718"/>
                  <a:pt x="20161" y="4841"/>
                  <a:pt x="20367" y="5056"/>
                </a:cubicBezTo>
                <a:cubicBezTo>
                  <a:pt x="20592" y="5290"/>
                  <a:pt x="20724" y="5614"/>
                  <a:pt x="20733" y="5956"/>
                </a:cubicBezTo>
                <a:lnTo>
                  <a:pt x="20733" y="9953"/>
                </a:lnTo>
                <a:lnTo>
                  <a:pt x="12743" y="12532"/>
                </a:lnTo>
                <a:lnTo>
                  <a:pt x="12743" y="12091"/>
                </a:lnTo>
                <a:cubicBezTo>
                  <a:pt x="12743" y="11858"/>
                  <a:pt x="12742" y="11742"/>
                  <a:pt x="12707" y="11618"/>
                </a:cubicBezTo>
                <a:cubicBezTo>
                  <a:pt x="12663" y="11482"/>
                  <a:pt x="12567" y="11375"/>
                  <a:pt x="12445" y="11326"/>
                </a:cubicBezTo>
                <a:cubicBezTo>
                  <a:pt x="12333" y="11287"/>
                  <a:pt x="12228" y="11287"/>
                  <a:pt x="12021" y="11287"/>
                </a:cubicBezTo>
                <a:lnTo>
                  <a:pt x="9577" y="11287"/>
                </a:lnTo>
                <a:lnTo>
                  <a:pt x="9574" y="11287"/>
                </a:lnTo>
                <a:cubicBezTo>
                  <a:pt x="9366" y="11287"/>
                  <a:pt x="9261" y="11287"/>
                  <a:pt x="9150" y="11326"/>
                </a:cubicBezTo>
                <a:cubicBezTo>
                  <a:pt x="9028" y="11375"/>
                  <a:pt x="8932" y="11482"/>
                  <a:pt x="8887" y="11618"/>
                </a:cubicBezTo>
                <a:cubicBezTo>
                  <a:pt x="8852" y="11742"/>
                  <a:pt x="8852" y="11858"/>
                  <a:pt x="8852" y="12088"/>
                </a:cubicBezTo>
                <a:lnTo>
                  <a:pt x="8852" y="12533"/>
                </a:lnTo>
                <a:lnTo>
                  <a:pt x="819" y="9891"/>
                </a:lnTo>
                <a:lnTo>
                  <a:pt x="819" y="5947"/>
                </a:lnTo>
                <a:cubicBezTo>
                  <a:pt x="829" y="5645"/>
                  <a:pt x="934" y="5357"/>
                  <a:pt x="1116" y="5133"/>
                </a:cubicBezTo>
                <a:cubicBezTo>
                  <a:pt x="1326" y="4874"/>
                  <a:pt x="1621" y="4721"/>
                  <a:pt x="1935" y="4708"/>
                </a:cubicBezTo>
                <a:close/>
                <a:moveTo>
                  <a:pt x="4159" y="7681"/>
                </a:moveTo>
                <a:cubicBezTo>
                  <a:pt x="3922" y="7681"/>
                  <a:pt x="3729" y="7894"/>
                  <a:pt x="3729" y="8158"/>
                </a:cubicBezTo>
                <a:lnTo>
                  <a:pt x="3729" y="8159"/>
                </a:lnTo>
                <a:cubicBezTo>
                  <a:pt x="3729" y="8422"/>
                  <a:pt x="3922" y="8636"/>
                  <a:pt x="4159" y="8636"/>
                </a:cubicBezTo>
                <a:cubicBezTo>
                  <a:pt x="4397" y="8636"/>
                  <a:pt x="4590" y="8422"/>
                  <a:pt x="4590" y="8159"/>
                </a:cubicBezTo>
                <a:lnTo>
                  <a:pt x="4590" y="8158"/>
                </a:lnTo>
                <a:cubicBezTo>
                  <a:pt x="4590" y="7894"/>
                  <a:pt x="4397" y="7681"/>
                  <a:pt x="4159" y="7681"/>
                </a:cubicBezTo>
                <a:close/>
                <a:moveTo>
                  <a:pt x="17237" y="7681"/>
                </a:moveTo>
                <a:cubicBezTo>
                  <a:pt x="17000" y="7681"/>
                  <a:pt x="16807" y="7894"/>
                  <a:pt x="16807" y="8158"/>
                </a:cubicBezTo>
                <a:lnTo>
                  <a:pt x="16807" y="8159"/>
                </a:lnTo>
                <a:cubicBezTo>
                  <a:pt x="16807" y="8422"/>
                  <a:pt x="17000" y="8636"/>
                  <a:pt x="17237" y="8636"/>
                </a:cubicBezTo>
                <a:cubicBezTo>
                  <a:pt x="17475" y="8636"/>
                  <a:pt x="17668" y="8422"/>
                  <a:pt x="17668" y="8159"/>
                </a:cubicBezTo>
                <a:lnTo>
                  <a:pt x="17668" y="8158"/>
                </a:lnTo>
                <a:cubicBezTo>
                  <a:pt x="17668" y="7894"/>
                  <a:pt x="17475" y="7681"/>
                  <a:pt x="17237" y="7681"/>
                </a:cubicBezTo>
                <a:close/>
                <a:moveTo>
                  <a:pt x="1380" y="11037"/>
                </a:moveTo>
                <a:lnTo>
                  <a:pt x="8852" y="13532"/>
                </a:lnTo>
                <a:lnTo>
                  <a:pt x="8852" y="14647"/>
                </a:lnTo>
                <a:cubicBezTo>
                  <a:pt x="8852" y="14880"/>
                  <a:pt x="8852" y="14996"/>
                  <a:pt x="8887" y="15120"/>
                </a:cubicBezTo>
                <a:cubicBezTo>
                  <a:pt x="8932" y="15256"/>
                  <a:pt x="9028" y="15363"/>
                  <a:pt x="9150" y="15412"/>
                </a:cubicBezTo>
                <a:cubicBezTo>
                  <a:pt x="9262" y="15451"/>
                  <a:pt x="9367" y="15451"/>
                  <a:pt x="9574" y="15451"/>
                </a:cubicBezTo>
                <a:lnTo>
                  <a:pt x="12018" y="15451"/>
                </a:lnTo>
                <a:cubicBezTo>
                  <a:pt x="12228" y="15451"/>
                  <a:pt x="12333" y="15451"/>
                  <a:pt x="12445" y="15412"/>
                </a:cubicBezTo>
                <a:cubicBezTo>
                  <a:pt x="12567" y="15363"/>
                  <a:pt x="12663" y="15256"/>
                  <a:pt x="12707" y="15120"/>
                </a:cubicBezTo>
                <a:cubicBezTo>
                  <a:pt x="12742" y="14996"/>
                  <a:pt x="12743" y="14880"/>
                  <a:pt x="12743" y="14650"/>
                </a:cubicBezTo>
                <a:lnTo>
                  <a:pt x="12743" y="13498"/>
                </a:lnTo>
                <a:lnTo>
                  <a:pt x="20180" y="11070"/>
                </a:lnTo>
                <a:lnTo>
                  <a:pt x="20180" y="17129"/>
                </a:lnTo>
                <a:lnTo>
                  <a:pt x="19938" y="17129"/>
                </a:lnTo>
                <a:cubicBezTo>
                  <a:pt x="19091" y="17129"/>
                  <a:pt x="18661" y="17129"/>
                  <a:pt x="18204" y="17289"/>
                </a:cubicBezTo>
                <a:cubicBezTo>
                  <a:pt x="17703" y="17492"/>
                  <a:pt x="17309" y="17929"/>
                  <a:pt x="17127" y="18484"/>
                </a:cubicBezTo>
                <a:cubicBezTo>
                  <a:pt x="16982" y="18991"/>
                  <a:pt x="16983" y="19469"/>
                  <a:pt x="16983" y="20424"/>
                </a:cubicBezTo>
                <a:lnTo>
                  <a:pt x="16983" y="20697"/>
                </a:lnTo>
                <a:lnTo>
                  <a:pt x="4554" y="20697"/>
                </a:lnTo>
                <a:lnTo>
                  <a:pt x="4554" y="20424"/>
                </a:lnTo>
                <a:cubicBezTo>
                  <a:pt x="4554" y="19469"/>
                  <a:pt x="4555" y="18991"/>
                  <a:pt x="4410" y="18484"/>
                </a:cubicBezTo>
                <a:cubicBezTo>
                  <a:pt x="4228" y="17929"/>
                  <a:pt x="3834" y="17492"/>
                  <a:pt x="3333" y="17289"/>
                </a:cubicBezTo>
                <a:cubicBezTo>
                  <a:pt x="2876" y="17129"/>
                  <a:pt x="2446" y="17129"/>
                  <a:pt x="1599" y="17129"/>
                </a:cubicBezTo>
                <a:lnTo>
                  <a:pt x="1380" y="17129"/>
                </a:lnTo>
                <a:lnTo>
                  <a:pt x="1380" y="11037"/>
                </a:lnTo>
                <a:close/>
                <a:moveTo>
                  <a:pt x="9740" y="12213"/>
                </a:moveTo>
                <a:lnTo>
                  <a:pt x="9741" y="12213"/>
                </a:lnTo>
                <a:lnTo>
                  <a:pt x="11854" y="12213"/>
                </a:lnTo>
                <a:cubicBezTo>
                  <a:pt x="11861" y="12213"/>
                  <a:pt x="11864" y="12213"/>
                  <a:pt x="11868" y="12214"/>
                </a:cubicBezTo>
                <a:cubicBezTo>
                  <a:pt x="11872" y="12215"/>
                  <a:pt x="11875" y="12219"/>
                  <a:pt x="11876" y="12224"/>
                </a:cubicBezTo>
                <a:cubicBezTo>
                  <a:pt x="11877" y="12228"/>
                  <a:pt x="11877" y="12231"/>
                  <a:pt x="11877" y="12239"/>
                </a:cubicBezTo>
                <a:lnTo>
                  <a:pt x="11877" y="14499"/>
                </a:lnTo>
                <a:cubicBezTo>
                  <a:pt x="11877" y="14507"/>
                  <a:pt x="11877" y="14511"/>
                  <a:pt x="11876" y="14515"/>
                </a:cubicBezTo>
                <a:cubicBezTo>
                  <a:pt x="11875" y="14519"/>
                  <a:pt x="11872" y="14523"/>
                  <a:pt x="11868" y="14524"/>
                </a:cubicBezTo>
                <a:cubicBezTo>
                  <a:pt x="11864" y="14525"/>
                  <a:pt x="11861" y="14526"/>
                  <a:pt x="11854" y="14526"/>
                </a:cubicBezTo>
                <a:lnTo>
                  <a:pt x="9740" y="14526"/>
                </a:lnTo>
                <a:cubicBezTo>
                  <a:pt x="9734" y="14526"/>
                  <a:pt x="9731" y="14525"/>
                  <a:pt x="9727" y="14524"/>
                </a:cubicBezTo>
                <a:cubicBezTo>
                  <a:pt x="9723" y="14523"/>
                  <a:pt x="9720" y="14519"/>
                  <a:pt x="9719" y="14515"/>
                </a:cubicBezTo>
                <a:cubicBezTo>
                  <a:pt x="9717" y="14511"/>
                  <a:pt x="9717" y="14507"/>
                  <a:pt x="9717" y="14499"/>
                </a:cubicBezTo>
                <a:lnTo>
                  <a:pt x="9717" y="12239"/>
                </a:lnTo>
                <a:cubicBezTo>
                  <a:pt x="9717" y="12231"/>
                  <a:pt x="9717" y="12228"/>
                  <a:pt x="9719" y="12224"/>
                </a:cubicBezTo>
                <a:cubicBezTo>
                  <a:pt x="9720" y="12219"/>
                  <a:pt x="9723" y="12215"/>
                  <a:pt x="9727" y="12214"/>
                </a:cubicBezTo>
                <a:cubicBezTo>
                  <a:pt x="9730" y="12213"/>
                  <a:pt x="9734" y="12213"/>
                  <a:pt x="9740" y="12213"/>
                </a:cubicBezTo>
                <a:close/>
                <a:moveTo>
                  <a:pt x="1380" y="18027"/>
                </a:moveTo>
                <a:lnTo>
                  <a:pt x="1920" y="18027"/>
                </a:lnTo>
                <a:cubicBezTo>
                  <a:pt x="2444" y="18027"/>
                  <a:pt x="2709" y="18026"/>
                  <a:pt x="2991" y="18126"/>
                </a:cubicBezTo>
                <a:cubicBezTo>
                  <a:pt x="3301" y="18250"/>
                  <a:pt x="3544" y="18521"/>
                  <a:pt x="3657" y="18864"/>
                </a:cubicBezTo>
                <a:cubicBezTo>
                  <a:pt x="3746" y="19178"/>
                  <a:pt x="3746" y="19472"/>
                  <a:pt x="3746" y="20063"/>
                </a:cubicBezTo>
                <a:lnTo>
                  <a:pt x="3746" y="20697"/>
                </a:lnTo>
                <a:lnTo>
                  <a:pt x="1701" y="20697"/>
                </a:lnTo>
                <a:cubicBezTo>
                  <a:pt x="1609" y="20697"/>
                  <a:pt x="1562" y="20698"/>
                  <a:pt x="1513" y="20680"/>
                </a:cubicBezTo>
                <a:cubicBezTo>
                  <a:pt x="1458" y="20658"/>
                  <a:pt x="1416" y="20611"/>
                  <a:pt x="1396" y="20551"/>
                </a:cubicBezTo>
                <a:cubicBezTo>
                  <a:pt x="1380" y="20495"/>
                  <a:pt x="1380" y="20443"/>
                  <a:pt x="1380" y="20340"/>
                </a:cubicBezTo>
                <a:lnTo>
                  <a:pt x="1380" y="18027"/>
                </a:lnTo>
                <a:close/>
                <a:moveTo>
                  <a:pt x="19617" y="18027"/>
                </a:moveTo>
                <a:lnTo>
                  <a:pt x="20180" y="18027"/>
                </a:lnTo>
                <a:lnTo>
                  <a:pt x="20180" y="20341"/>
                </a:lnTo>
                <a:cubicBezTo>
                  <a:pt x="20180" y="20443"/>
                  <a:pt x="20180" y="20495"/>
                  <a:pt x="20164" y="20551"/>
                </a:cubicBezTo>
                <a:cubicBezTo>
                  <a:pt x="20145" y="20611"/>
                  <a:pt x="20102" y="20658"/>
                  <a:pt x="20047" y="20680"/>
                </a:cubicBezTo>
                <a:cubicBezTo>
                  <a:pt x="19998" y="20698"/>
                  <a:pt x="19952" y="20697"/>
                  <a:pt x="19858" y="20697"/>
                </a:cubicBezTo>
                <a:lnTo>
                  <a:pt x="17791" y="20697"/>
                </a:lnTo>
                <a:lnTo>
                  <a:pt x="17791" y="20063"/>
                </a:lnTo>
                <a:cubicBezTo>
                  <a:pt x="17791" y="19472"/>
                  <a:pt x="17791" y="19178"/>
                  <a:pt x="17880" y="18864"/>
                </a:cubicBezTo>
                <a:cubicBezTo>
                  <a:pt x="17993" y="18521"/>
                  <a:pt x="18236" y="18250"/>
                  <a:pt x="18546" y="18126"/>
                </a:cubicBezTo>
                <a:cubicBezTo>
                  <a:pt x="18828" y="18026"/>
                  <a:pt x="19093" y="18027"/>
                  <a:pt x="19617" y="18027"/>
                </a:cubicBezTo>
                <a:close/>
              </a:path>
            </a:pathLst>
          </a:cu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1"/>
          <p:cNvSpPr/>
          <p:nvPr/>
        </p:nvSpPr>
        <p:spPr>
          <a:xfrm>
            <a:off x="16039440" y="4410360"/>
            <a:ext cx="6521400" cy="6407640"/>
          </a:xfrm>
          <a:prstGeom prst="roundRect">
            <a:avLst>
              <a:gd name="adj" fmla="val 858"/>
            </a:avLst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2"/>
          <p:cNvSpPr/>
          <p:nvPr/>
        </p:nvSpPr>
        <p:spPr>
          <a:xfrm>
            <a:off x="16671960" y="8888760"/>
            <a:ext cx="525636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3"/>
          <p:cNvSpPr/>
          <p:nvPr/>
        </p:nvSpPr>
        <p:spPr>
          <a:xfrm>
            <a:off x="16995960" y="769068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ArgoUML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9" name="CustomShape 14"/>
          <p:cNvSpPr/>
          <p:nvPr/>
        </p:nvSpPr>
        <p:spPr>
          <a:xfrm>
            <a:off x="18660960" y="5442120"/>
            <a:ext cx="1278360" cy="134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9753" y="0"/>
                </a:moveTo>
                <a:cubicBezTo>
                  <a:pt x="19750" y="0"/>
                  <a:pt x="19748" y="1"/>
                  <a:pt x="19746" y="1"/>
                </a:cubicBezTo>
                <a:lnTo>
                  <a:pt x="17010" y="1"/>
                </a:lnTo>
                <a:cubicBezTo>
                  <a:pt x="16773" y="1"/>
                  <a:pt x="16582" y="183"/>
                  <a:pt x="16582" y="407"/>
                </a:cubicBezTo>
                <a:cubicBezTo>
                  <a:pt x="16582" y="632"/>
                  <a:pt x="16773" y="814"/>
                  <a:pt x="17010" y="814"/>
                </a:cubicBezTo>
                <a:lnTo>
                  <a:pt x="18700" y="814"/>
                </a:lnTo>
                <a:lnTo>
                  <a:pt x="14261" y="5036"/>
                </a:lnTo>
                <a:lnTo>
                  <a:pt x="12558" y="3416"/>
                </a:lnTo>
                <a:cubicBezTo>
                  <a:pt x="12484" y="3346"/>
                  <a:pt x="12382" y="3310"/>
                  <a:pt x="12278" y="3316"/>
                </a:cubicBezTo>
                <a:cubicBezTo>
                  <a:pt x="12190" y="3321"/>
                  <a:pt x="12107" y="3357"/>
                  <a:pt x="12045" y="3416"/>
                </a:cubicBezTo>
                <a:lnTo>
                  <a:pt x="3950" y="11115"/>
                </a:lnTo>
                <a:cubicBezTo>
                  <a:pt x="3783" y="11257"/>
                  <a:pt x="3765" y="11501"/>
                  <a:pt x="3911" y="11663"/>
                </a:cubicBezTo>
                <a:cubicBezTo>
                  <a:pt x="4065" y="11836"/>
                  <a:pt x="4339" y="11852"/>
                  <a:pt x="4514" y="11698"/>
                </a:cubicBezTo>
                <a:lnTo>
                  <a:pt x="12292" y="4301"/>
                </a:lnTo>
                <a:lnTo>
                  <a:pt x="13969" y="5902"/>
                </a:lnTo>
                <a:cubicBezTo>
                  <a:pt x="14047" y="5977"/>
                  <a:pt x="14153" y="6020"/>
                  <a:pt x="14264" y="6021"/>
                </a:cubicBezTo>
                <a:cubicBezTo>
                  <a:pt x="14378" y="6022"/>
                  <a:pt x="14486" y="5978"/>
                  <a:pt x="14565" y="5902"/>
                </a:cubicBezTo>
                <a:lnTo>
                  <a:pt x="19325" y="1420"/>
                </a:lnTo>
                <a:lnTo>
                  <a:pt x="19325" y="2888"/>
                </a:lnTo>
                <a:cubicBezTo>
                  <a:pt x="19325" y="3113"/>
                  <a:pt x="19516" y="3295"/>
                  <a:pt x="19753" y="3295"/>
                </a:cubicBezTo>
                <a:cubicBezTo>
                  <a:pt x="19989" y="3295"/>
                  <a:pt x="20180" y="3113"/>
                  <a:pt x="20180" y="2888"/>
                </a:cubicBezTo>
                <a:lnTo>
                  <a:pt x="20180" y="407"/>
                </a:lnTo>
                <a:cubicBezTo>
                  <a:pt x="20180" y="183"/>
                  <a:pt x="19989" y="0"/>
                  <a:pt x="19753" y="0"/>
                </a:cubicBezTo>
                <a:close/>
                <a:moveTo>
                  <a:pt x="17382" y="6190"/>
                </a:moveTo>
                <a:cubicBezTo>
                  <a:pt x="16871" y="6190"/>
                  <a:pt x="16611" y="6191"/>
                  <a:pt x="16338" y="6273"/>
                </a:cubicBezTo>
                <a:cubicBezTo>
                  <a:pt x="16036" y="6378"/>
                  <a:pt x="15799" y="6603"/>
                  <a:pt x="15690" y="6890"/>
                </a:cubicBezTo>
                <a:cubicBezTo>
                  <a:pt x="15602" y="7151"/>
                  <a:pt x="15602" y="7398"/>
                  <a:pt x="15602" y="7883"/>
                </a:cubicBezTo>
                <a:lnTo>
                  <a:pt x="15602" y="20787"/>
                </a:lnTo>
                <a:lnTo>
                  <a:pt x="13095" y="20787"/>
                </a:lnTo>
                <a:lnTo>
                  <a:pt x="13095" y="13980"/>
                </a:lnTo>
                <a:cubicBezTo>
                  <a:pt x="13095" y="13487"/>
                  <a:pt x="13096" y="13240"/>
                  <a:pt x="13008" y="12979"/>
                </a:cubicBezTo>
                <a:cubicBezTo>
                  <a:pt x="12899" y="12692"/>
                  <a:pt x="12661" y="12467"/>
                  <a:pt x="12360" y="12363"/>
                </a:cubicBezTo>
                <a:cubicBezTo>
                  <a:pt x="12085" y="12280"/>
                  <a:pt x="11826" y="12279"/>
                  <a:pt x="11316" y="12279"/>
                </a:cubicBezTo>
                <a:lnTo>
                  <a:pt x="10351" y="12279"/>
                </a:lnTo>
                <a:lnTo>
                  <a:pt x="10343" y="12279"/>
                </a:lnTo>
                <a:cubicBezTo>
                  <a:pt x="9831" y="12279"/>
                  <a:pt x="9572" y="12280"/>
                  <a:pt x="9298" y="12363"/>
                </a:cubicBezTo>
                <a:cubicBezTo>
                  <a:pt x="8997" y="12467"/>
                  <a:pt x="8760" y="12692"/>
                  <a:pt x="8650" y="12979"/>
                </a:cubicBezTo>
                <a:cubicBezTo>
                  <a:pt x="8563" y="13240"/>
                  <a:pt x="8563" y="13487"/>
                  <a:pt x="8563" y="13972"/>
                </a:cubicBezTo>
                <a:lnTo>
                  <a:pt x="8563" y="20787"/>
                </a:lnTo>
                <a:lnTo>
                  <a:pt x="6056" y="20787"/>
                </a:lnTo>
                <a:lnTo>
                  <a:pt x="6056" y="17521"/>
                </a:lnTo>
                <a:cubicBezTo>
                  <a:pt x="6056" y="17028"/>
                  <a:pt x="6056" y="16781"/>
                  <a:pt x="5969" y="16519"/>
                </a:cubicBezTo>
                <a:cubicBezTo>
                  <a:pt x="5859" y="16233"/>
                  <a:pt x="5621" y="16008"/>
                  <a:pt x="5320" y="15903"/>
                </a:cubicBezTo>
                <a:cubicBezTo>
                  <a:pt x="5045" y="15820"/>
                  <a:pt x="4787" y="15820"/>
                  <a:pt x="4276" y="15820"/>
                </a:cubicBezTo>
                <a:lnTo>
                  <a:pt x="3311" y="15820"/>
                </a:lnTo>
                <a:lnTo>
                  <a:pt x="3303" y="15820"/>
                </a:lnTo>
                <a:cubicBezTo>
                  <a:pt x="2792" y="15820"/>
                  <a:pt x="2532" y="15821"/>
                  <a:pt x="2258" y="15903"/>
                </a:cubicBezTo>
                <a:cubicBezTo>
                  <a:pt x="1957" y="16008"/>
                  <a:pt x="1720" y="16233"/>
                  <a:pt x="1611" y="16519"/>
                </a:cubicBezTo>
                <a:cubicBezTo>
                  <a:pt x="1523" y="16781"/>
                  <a:pt x="1523" y="17028"/>
                  <a:pt x="1523" y="17513"/>
                </a:cubicBezTo>
                <a:lnTo>
                  <a:pt x="1523" y="20787"/>
                </a:lnTo>
                <a:lnTo>
                  <a:pt x="427" y="20787"/>
                </a:lnTo>
                <a:cubicBezTo>
                  <a:pt x="191" y="20787"/>
                  <a:pt x="0" y="20969"/>
                  <a:pt x="0" y="21193"/>
                </a:cubicBezTo>
                <a:cubicBezTo>
                  <a:pt x="0" y="21418"/>
                  <a:pt x="191" y="21600"/>
                  <a:pt x="427" y="21600"/>
                </a:cubicBezTo>
                <a:lnTo>
                  <a:pt x="21173" y="21600"/>
                </a:lnTo>
                <a:cubicBezTo>
                  <a:pt x="21409" y="21600"/>
                  <a:pt x="21600" y="21418"/>
                  <a:pt x="21600" y="21193"/>
                </a:cubicBezTo>
                <a:cubicBezTo>
                  <a:pt x="21600" y="20969"/>
                  <a:pt x="21409" y="20787"/>
                  <a:pt x="21173" y="20787"/>
                </a:cubicBezTo>
                <a:lnTo>
                  <a:pt x="20135" y="20787"/>
                </a:lnTo>
                <a:lnTo>
                  <a:pt x="20135" y="7891"/>
                </a:lnTo>
                <a:cubicBezTo>
                  <a:pt x="20135" y="7398"/>
                  <a:pt x="20135" y="7151"/>
                  <a:pt x="20048" y="6890"/>
                </a:cubicBezTo>
                <a:cubicBezTo>
                  <a:pt x="19938" y="6603"/>
                  <a:pt x="19701" y="6378"/>
                  <a:pt x="19399" y="6273"/>
                </a:cubicBezTo>
                <a:cubicBezTo>
                  <a:pt x="19124" y="6191"/>
                  <a:pt x="18866" y="6190"/>
                  <a:pt x="18355" y="6190"/>
                </a:cubicBezTo>
                <a:lnTo>
                  <a:pt x="17390" y="6190"/>
                </a:lnTo>
                <a:lnTo>
                  <a:pt x="17382" y="6190"/>
                </a:lnTo>
                <a:close/>
                <a:moveTo>
                  <a:pt x="16967" y="7047"/>
                </a:moveTo>
                <a:lnTo>
                  <a:pt x="16969" y="7047"/>
                </a:lnTo>
                <a:lnTo>
                  <a:pt x="18771" y="7047"/>
                </a:lnTo>
                <a:cubicBezTo>
                  <a:pt x="18920" y="7047"/>
                  <a:pt x="18996" y="7047"/>
                  <a:pt x="19077" y="7071"/>
                </a:cubicBezTo>
                <a:cubicBezTo>
                  <a:pt x="19165" y="7101"/>
                  <a:pt x="19234" y="7168"/>
                  <a:pt x="19266" y="7252"/>
                </a:cubicBezTo>
                <a:cubicBezTo>
                  <a:pt x="19291" y="7328"/>
                  <a:pt x="19292" y="7400"/>
                  <a:pt x="19292" y="7544"/>
                </a:cubicBezTo>
                <a:lnTo>
                  <a:pt x="19292" y="20787"/>
                </a:lnTo>
                <a:lnTo>
                  <a:pt x="16445" y="20787"/>
                </a:lnTo>
                <a:lnTo>
                  <a:pt x="16445" y="7542"/>
                </a:lnTo>
                <a:cubicBezTo>
                  <a:pt x="16445" y="7400"/>
                  <a:pt x="16446" y="7328"/>
                  <a:pt x="16471" y="7252"/>
                </a:cubicBezTo>
                <a:cubicBezTo>
                  <a:pt x="16503" y="7168"/>
                  <a:pt x="16573" y="7101"/>
                  <a:pt x="16661" y="7071"/>
                </a:cubicBezTo>
                <a:cubicBezTo>
                  <a:pt x="16741" y="7047"/>
                  <a:pt x="16817" y="7047"/>
                  <a:pt x="16967" y="7047"/>
                </a:cubicBezTo>
                <a:close/>
                <a:moveTo>
                  <a:pt x="2773" y="12394"/>
                </a:moveTo>
                <a:cubicBezTo>
                  <a:pt x="2664" y="12394"/>
                  <a:pt x="2555" y="12433"/>
                  <a:pt x="2471" y="12513"/>
                </a:cubicBezTo>
                <a:cubicBezTo>
                  <a:pt x="2304" y="12672"/>
                  <a:pt x="2304" y="12929"/>
                  <a:pt x="2471" y="13088"/>
                </a:cubicBezTo>
                <a:cubicBezTo>
                  <a:pt x="2638" y="13247"/>
                  <a:pt x="2908" y="13247"/>
                  <a:pt x="3075" y="13088"/>
                </a:cubicBezTo>
                <a:cubicBezTo>
                  <a:pt x="3242" y="12929"/>
                  <a:pt x="3242" y="12672"/>
                  <a:pt x="3075" y="12513"/>
                </a:cubicBezTo>
                <a:cubicBezTo>
                  <a:pt x="2992" y="12433"/>
                  <a:pt x="2883" y="12394"/>
                  <a:pt x="2773" y="12394"/>
                </a:cubicBezTo>
                <a:close/>
                <a:moveTo>
                  <a:pt x="9927" y="13136"/>
                </a:moveTo>
                <a:lnTo>
                  <a:pt x="9929" y="13136"/>
                </a:lnTo>
                <a:lnTo>
                  <a:pt x="11732" y="13136"/>
                </a:lnTo>
                <a:cubicBezTo>
                  <a:pt x="11881" y="13136"/>
                  <a:pt x="11957" y="13136"/>
                  <a:pt x="12037" y="13160"/>
                </a:cubicBezTo>
                <a:cubicBezTo>
                  <a:pt x="12125" y="13191"/>
                  <a:pt x="12194" y="13257"/>
                  <a:pt x="12226" y="13341"/>
                </a:cubicBezTo>
                <a:cubicBezTo>
                  <a:pt x="12252" y="13417"/>
                  <a:pt x="12252" y="13489"/>
                  <a:pt x="12252" y="13633"/>
                </a:cubicBezTo>
                <a:lnTo>
                  <a:pt x="12252" y="20787"/>
                </a:lnTo>
                <a:lnTo>
                  <a:pt x="9406" y="20787"/>
                </a:lnTo>
                <a:lnTo>
                  <a:pt x="9406" y="13631"/>
                </a:lnTo>
                <a:cubicBezTo>
                  <a:pt x="9406" y="13489"/>
                  <a:pt x="9406" y="13417"/>
                  <a:pt x="9432" y="13341"/>
                </a:cubicBezTo>
                <a:cubicBezTo>
                  <a:pt x="9464" y="13257"/>
                  <a:pt x="9533" y="13191"/>
                  <a:pt x="9622" y="13160"/>
                </a:cubicBezTo>
                <a:cubicBezTo>
                  <a:pt x="9702" y="13136"/>
                  <a:pt x="9777" y="13136"/>
                  <a:pt x="9927" y="13136"/>
                </a:cubicBezTo>
                <a:close/>
                <a:moveTo>
                  <a:pt x="2888" y="16677"/>
                </a:moveTo>
                <a:lnTo>
                  <a:pt x="2890" y="16677"/>
                </a:lnTo>
                <a:lnTo>
                  <a:pt x="4692" y="16677"/>
                </a:lnTo>
                <a:cubicBezTo>
                  <a:pt x="4841" y="16677"/>
                  <a:pt x="4917" y="16676"/>
                  <a:pt x="4998" y="16701"/>
                </a:cubicBezTo>
                <a:cubicBezTo>
                  <a:pt x="5086" y="16731"/>
                  <a:pt x="5155" y="16798"/>
                  <a:pt x="5187" y="16881"/>
                </a:cubicBezTo>
                <a:cubicBezTo>
                  <a:pt x="5212" y="16958"/>
                  <a:pt x="5212" y="17030"/>
                  <a:pt x="5212" y="17174"/>
                </a:cubicBezTo>
                <a:lnTo>
                  <a:pt x="5212" y="20787"/>
                </a:lnTo>
                <a:lnTo>
                  <a:pt x="2366" y="20787"/>
                </a:lnTo>
                <a:lnTo>
                  <a:pt x="2366" y="17172"/>
                </a:lnTo>
                <a:cubicBezTo>
                  <a:pt x="2366" y="17030"/>
                  <a:pt x="2367" y="16958"/>
                  <a:pt x="2392" y="16881"/>
                </a:cubicBezTo>
                <a:cubicBezTo>
                  <a:pt x="2424" y="16798"/>
                  <a:pt x="2494" y="16731"/>
                  <a:pt x="2582" y="16701"/>
                </a:cubicBezTo>
                <a:cubicBezTo>
                  <a:pt x="2662" y="16677"/>
                  <a:pt x="2738" y="16677"/>
                  <a:pt x="2888" y="1667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000"/>
          </a:gradFill>
          <a:ln w="1260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2327040" y="1733040"/>
            <a:ext cx="6521400" cy="8783640"/>
          </a:xfrm>
          <a:prstGeom prst="roundRect">
            <a:avLst>
              <a:gd name="adj" fmla="val 858"/>
            </a:avLst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2959560" y="5868000"/>
            <a:ext cx="525636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Grâce à la bibliothèque Zxing, les bar codes peuvent être lit et générés sans connexion au serveur.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283560" y="5078880"/>
            <a:ext cx="4608000" cy="64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Integration QR Code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3" name="Image 12" descr=""/>
          <p:cNvPicPr/>
          <p:nvPr/>
        </p:nvPicPr>
        <p:blipFill>
          <a:blip r:embed="rId1"/>
          <a:stretch/>
        </p:blipFill>
        <p:spPr>
          <a:xfrm>
            <a:off x="3673800" y="2039760"/>
            <a:ext cx="3827880" cy="3827880"/>
          </a:xfrm>
          <a:prstGeom prst="rect">
            <a:avLst/>
          </a:prstGeom>
          <a:ln>
            <a:noFill/>
          </a:ln>
        </p:spPr>
      </p:pic>
      <p:sp>
        <p:nvSpPr>
          <p:cNvPr id="254" name="TextShape 4"/>
          <p:cNvSpPr txBox="1"/>
          <p:nvPr/>
        </p:nvSpPr>
        <p:spPr>
          <a:xfrm>
            <a:off x="22777200" y="12711960"/>
            <a:ext cx="894960" cy="4824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/>
          <a:p>
            <a:pPr algn="ctr">
              <a:lnSpc>
                <a:spcPct val="100000"/>
              </a:lnSpc>
            </a:pPr>
            <a:fld id="{9D0C4D3B-B0D8-440C-AFC3-747AA29B533F}" type="slidenum">
              <a:rPr b="0" lang="en-US" sz="2000" spc="-1" strike="noStrike">
                <a:solidFill>
                  <a:srgbClr val="383c47"/>
                </a:solidFill>
                <a:latin typeface="Open Sans"/>
                <a:ea typeface="Open Sans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  <p:pic>
        <p:nvPicPr>
          <p:cNvPr id="255" name="Image 15" descr=""/>
          <p:cNvPicPr/>
          <p:nvPr/>
        </p:nvPicPr>
        <p:blipFill>
          <a:blip r:embed="rId2"/>
          <a:srcRect l="16247" t="16232" r="15841" b="15849"/>
          <a:stretch/>
        </p:blipFill>
        <p:spPr>
          <a:xfrm>
            <a:off x="15000480" y="1169280"/>
            <a:ext cx="3600000" cy="3600000"/>
          </a:xfrm>
          <a:prstGeom prst="rect">
            <a:avLst/>
          </a:prstGeom>
          <a:ln>
            <a:noFill/>
          </a:ln>
        </p:spPr>
      </p:pic>
      <p:pic>
        <p:nvPicPr>
          <p:cNvPr id="256" name="Image 17" descr=""/>
          <p:cNvPicPr/>
          <p:nvPr/>
        </p:nvPicPr>
        <p:blipFill>
          <a:blip r:embed="rId3"/>
          <a:stretch/>
        </p:blipFill>
        <p:spPr>
          <a:xfrm>
            <a:off x="10962000" y="6858000"/>
            <a:ext cx="2459880" cy="2049840"/>
          </a:xfrm>
          <a:prstGeom prst="rect">
            <a:avLst/>
          </a:prstGeom>
          <a:ln>
            <a:noFill/>
          </a:ln>
        </p:spPr>
      </p:pic>
      <p:sp>
        <p:nvSpPr>
          <p:cNvPr id="257" name="CustomShape 5"/>
          <p:cNvSpPr/>
          <p:nvPr/>
        </p:nvSpPr>
        <p:spPr>
          <a:xfrm flipH="1">
            <a:off x="13272120" y="4769640"/>
            <a:ext cx="1728000" cy="20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blipFill>
            <a:blip r:embed="rId4"/>
            <a:tile/>
          </a:blipFill>
          <a:ln w="76320">
            <a:solidFill>
              <a:srgbClr val="ff0000"/>
            </a:solidFill>
            <a:miter/>
            <a:headEnd len="med" type="oval" w="med"/>
            <a:tailEnd len="med" type="triangle" w="med"/>
          </a:ln>
          <a:effectLst>
            <a:outerShdw algn="ctr" blurRad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8" name="CustomShape 6"/>
          <p:cNvSpPr/>
          <p:nvPr/>
        </p:nvSpPr>
        <p:spPr>
          <a:xfrm flipV="1">
            <a:off x="13422240" y="7844040"/>
            <a:ext cx="2122560" cy="1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blipFill>
            <a:blip r:embed="rId5"/>
            <a:tile/>
          </a:blipFill>
          <a:ln w="76320">
            <a:solidFill>
              <a:srgbClr val="ff0000"/>
            </a:solidFill>
            <a:miter/>
            <a:headEnd len="med" type="oval" w="med"/>
            <a:tailEnd len="med" type="triangle" w="med"/>
          </a:ln>
          <a:effectLst>
            <a:outerShdw algn="ctr" blurRad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9" name="CustomShape 7"/>
          <p:cNvSpPr/>
          <p:nvPr/>
        </p:nvSpPr>
        <p:spPr>
          <a:xfrm>
            <a:off x="15087600" y="7481160"/>
            <a:ext cx="9144000" cy="12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1" lang="en-US" sz="4400" spc="299" strike="noStrike">
                <a:solidFill>
                  <a:srgbClr val="08a6e2"/>
                </a:solidFill>
                <a:latin typeface="Bauhaus 93"/>
                <a:ea typeface="Open Sans Light"/>
              </a:rPr>
              <a:t>LONGTITUDE:LATITUDE</a:t>
            </a:r>
            <a:endParaRPr b="0" lang="en-US" sz="4400" spc="-1" strike="noStrike"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2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25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2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2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2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2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22" presetSubtype="4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Espace réservé pour une image  3" descr=""/>
          <p:cNvPicPr/>
          <p:nvPr/>
        </p:nvPicPr>
        <p:blipFill>
          <a:blip r:embed="rId1"/>
          <a:srcRect l="34395" t="0" r="34395" b="0"/>
          <a:stretch/>
        </p:blipFill>
        <p:spPr>
          <a:xfrm>
            <a:off x="10981800" y="5948280"/>
            <a:ext cx="1587240" cy="3189600"/>
          </a:xfrm>
          <a:prstGeom prst="rect">
            <a:avLst/>
          </a:prstGeom>
          <a:ln>
            <a:noFill/>
          </a:ln>
        </p:spPr>
      </p:pic>
      <p:pic>
        <p:nvPicPr>
          <p:cNvPr id="261" name="Picture 8" descr=""/>
          <p:cNvPicPr/>
          <p:nvPr/>
        </p:nvPicPr>
        <p:blipFill>
          <a:blip r:embed="rId2"/>
          <a:stretch/>
        </p:blipFill>
        <p:spPr>
          <a:xfrm>
            <a:off x="10981800" y="5896080"/>
            <a:ext cx="1620720" cy="3295080"/>
          </a:xfrm>
          <a:prstGeom prst="rect">
            <a:avLst/>
          </a:prstGeom>
          <a:ln>
            <a:noFill/>
          </a:ln>
        </p:spPr>
      </p:pic>
      <p:sp>
        <p:nvSpPr>
          <p:cNvPr id="262" name="TextShape 1"/>
          <p:cNvSpPr txBox="1"/>
          <p:nvPr/>
        </p:nvSpPr>
        <p:spPr>
          <a:xfrm>
            <a:off x="22777200" y="12711960"/>
            <a:ext cx="894960" cy="482400"/>
          </a:xfrm>
          <a:prstGeom prst="rect">
            <a:avLst/>
          </a:prstGeom>
          <a:noFill/>
          <a:ln>
            <a:noFill/>
          </a:ln>
        </p:spPr>
        <p:txBody>
          <a:bodyPr lIns="38160" rIns="38160" tIns="38160" bIns="38160"/>
          <a:p>
            <a:pPr algn="ctr">
              <a:lnSpc>
                <a:spcPct val="100000"/>
              </a:lnSpc>
            </a:pPr>
            <a:fld id="{0CD839C7-B5CB-4DD4-BD63-CFB816BF1989}" type="slidenum">
              <a:rPr b="0" lang="en-US" sz="2000" spc="-1" strike="noStrike">
                <a:solidFill>
                  <a:srgbClr val="383c47"/>
                </a:solidFill>
                <a:latin typeface="Open Sans"/>
                <a:ea typeface="Open Sans"/>
              </a:rPr>
              <a:t>1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2471040" y="1673280"/>
            <a:ext cx="6521400" cy="8783640"/>
          </a:xfrm>
          <a:prstGeom prst="roundRect">
            <a:avLst>
              <a:gd name="adj" fmla="val 858"/>
            </a:avLst>
          </a:prstGeom>
          <a:solidFill>
            <a:schemeClr val="accent5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2934360" y="6368040"/>
            <a:ext cx="525636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50000"/>
              </a:lnSpc>
            </a:pPr>
            <a:r>
              <a:rPr b="0" lang="en-US" sz="2400" spc="-1" strike="noStrike">
                <a:solidFill>
                  <a:srgbClr val="fefffe"/>
                </a:solidFill>
                <a:latin typeface="Open Sans"/>
                <a:ea typeface="Open Sans"/>
              </a:rPr>
              <a:t>Photo-spheres interactives des lieux selectionnées. Photos fournies par la société ou contribués par les utilisateurs  autour du monde.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3283560" y="5078880"/>
            <a:ext cx="455760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3afef"/>
                </a:solidFill>
                <a:latin typeface="Open Sans Light"/>
                <a:ea typeface="Open Sans Light"/>
              </a:rPr>
              <a:t>Google Street View API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66" name="Image 10" descr=""/>
          <p:cNvPicPr/>
          <p:nvPr/>
        </p:nvPicPr>
        <p:blipFill>
          <a:blip r:embed="rId3"/>
          <a:stretch/>
        </p:blipFill>
        <p:spPr>
          <a:xfrm>
            <a:off x="4358160" y="2234880"/>
            <a:ext cx="2437920" cy="2437920"/>
          </a:xfrm>
          <a:prstGeom prst="rect">
            <a:avLst/>
          </a:prstGeom>
          <a:ln>
            <a:noFill/>
          </a:ln>
        </p:spPr>
      </p:pic>
      <p:pic>
        <p:nvPicPr>
          <p:cNvPr id="267" name="Image 15" descr=""/>
          <p:cNvPicPr/>
          <p:nvPr/>
        </p:nvPicPr>
        <p:blipFill>
          <a:blip r:embed="rId4"/>
          <a:srcRect l="19286" t="12824" r="18105" b="23445"/>
          <a:stretch/>
        </p:blipFill>
        <p:spPr>
          <a:xfrm>
            <a:off x="18516960" y="6247080"/>
            <a:ext cx="3816000" cy="259200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268" name="CustomShape 5"/>
          <p:cNvSpPr/>
          <p:nvPr/>
        </p:nvSpPr>
        <p:spPr>
          <a:xfrm>
            <a:off x="12912120" y="8075520"/>
            <a:ext cx="5328360" cy="763200"/>
          </a:xfrm>
          <a:prstGeom prst="notchedRightArrow">
            <a:avLst>
              <a:gd name="adj1" fmla="val 50000"/>
              <a:gd name="adj2" fmla="val 125174"/>
            </a:avLst>
          </a:prstGeom>
          <a:solidFill>
            <a:schemeClr val="accent1"/>
          </a:solidFill>
          <a:ln w="12600">
            <a:solidFill>
              <a:srgbClr val="000000"/>
            </a:solidFill>
            <a:miter/>
          </a:ln>
          <a:effectLst>
            <a:outerShdw algn="ctr" blurRad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151623"/>
                </a:solidFill>
                <a:latin typeface="Poppins"/>
                <a:ea typeface="Poppins"/>
              </a:rPr>
              <a:t>REQUETE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CustomShape 6"/>
          <p:cNvSpPr/>
          <p:nvPr/>
        </p:nvSpPr>
        <p:spPr>
          <a:xfrm rot="10800000">
            <a:off x="12895560" y="6369480"/>
            <a:ext cx="5328360" cy="762480"/>
          </a:xfrm>
          <a:prstGeom prst="notchedRightArrow">
            <a:avLst>
              <a:gd name="adj1" fmla="val 50000"/>
              <a:gd name="adj2" fmla="val 125174"/>
            </a:avLst>
          </a:prstGeom>
          <a:solidFill>
            <a:srgbClr val="ff0000"/>
          </a:solidFill>
          <a:ln w="12600">
            <a:solidFill>
              <a:srgbClr val="000000"/>
            </a:solidFill>
            <a:miter/>
          </a:ln>
          <a:effectLst>
            <a:outerShdw algn="ctr" blurRad="2540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151623"/>
                </a:solidFill>
                <a:latin typeface="Poppins"/>
                <a:ea typeface="Poppins"/>
              </a:rPr>
              <a:t>REPONSE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70" name="Image 12" descr=""/>
          <p:cNvPicPr/>
          <p:nvPr/>
        </p:nvPicPr>
        <p:blipFill>
          <a:blip r:embed="rId5"/>
          <a:stretch/>
        </p:blipFill>
        <p:spPr>
          <a:xfrm>
            <a:off x="10879920" y="1673280"/>
            <a:ext cx="11453040" cy="2779560"/>
          </a:xfrm>
          <a:prstGeom prst="rect">
            <a:avLst/>
          </a:prstGeom>
          <a:ln>
            <a:noFill/>
          </a:ln>
        </p:spPr>
      </p:pic>
      <p:sp>
        <p:nvSpPr>
          <p:cNvPr id="271" name="Line 7"/>
          <p:cNvSpPr/>
          <p:nvPr/>
        </p:nvSpPr>
        <p:spPr>
          <a:xfrm>
            <a:off x="14424120" y="4121640"/>
            <a:ext cx="6336720" cy="360"/>
          </a:xfrm>
          <a:prstGeom prst="line">
            <a:avLst/>
          </a:prstGeom>
          <a:ln w="76320">
            <a:solidFill>
              <a:srgbClr val="526548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sh dir="u"/>
  </p:transition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8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9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51623"/>
      </a:dk2>
      <a:lt2>
        <a:srgbClr val="fefffe"/>
      </a:lt2>
      <a:accent1>
        <a:srgbClr val="03afef"/>
      </a:accent1>
      <a:accent2>
        <a:srgbClr val="03a5e5"/>
      </a:accent2>
      <a:accent3>
        <a:srgbClr val="028ed3"/>
      </a:accent3>
      <a:accent4>
        <a:srgbClr val="0066b2"/>
      </a:accent4>
      <a:accent5>
        <a:srgbClr val="3e414f"/>
      </a:accent5>
      <a:accent6>
        <a:srgbClr val="028ed3"/>
      </a:accent6>
      <a:hlink>
        <a:srgbClr val="03afef"/>
      </a:hlink>
      <a:folHlink>
        <a:srgbClr val="0066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51623"/>
      </a:dk2>
      <a:lt2>
        <a:srgbClr val="fefffe"/>
      </a:lt2>
      <a:accent1>
        <a:srgbClr val="03afef"/>
      </a:accent1>
      <a:accent2>
        <a:srgbClr val="03a5e5"/>
      </a:accent2>
      <a:accent3>
        <a:srgbClr val="028ed3"/>
      </a:accent3>
      <a:accent4>
        <a:srgbClr val="0066b2"/>
      </a:accent4>
      <a:accent5>
        <a:srgbClr val="3e414f"/>
      </a:accent5>
      <a:accent6>
        <a:srgbClr val="028ed3"/>
      </a:accent6>
      <a:hlink>
        <a:srgbClr val="03afef"/>
      </a:hlink>
      <a:folHlink>
        <a:srgbClr val="0066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51623"/>
      </a:dk2>
      <a:lt2>
        <a:srgbClr val="fefffe"/>
      </a:lt2>
      <a:accent1>
        <a:srgbClr val="03afef"/>
      </a:accent1>
      <a:accent2>
        <a:srgbClr val="03a5e5"/>
      </a:accent2>
      <a:accent3>
        <a:srgbClr val="028ed3"/>
      </a:accent3>
      <a:accent4>
        <a:srgbClr val="0066b2"/>
      </a:accent4>
      <a:accent5>
        <a:srgbClr val="3e414f"/>
      </a:accent5>
      <a:accent6>
        <a:srgbClr val="028ed3"/>
      </a:accent6>
      <a:hlink>
        <a:srgbClr val="03afef"/>
      </a:hlink>
      <a:folHlink>
        <a:srgbClr val="0066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51623"/>
      </a:dk2>
      <a:lt2>
        <a:srgbClr val="fefffe"/>
      </a:lt2>
      <a:accent1>
        <a:srgbClr val="03afef"/>
      </a:accent1>
      <a:accent2>
        <a:srgbClr val="03a5e5"/>
      </a:accent2>
      <a:accent3>
        <a:srgbClr val="028ed3"/>
      </a:accent3>
      <a:accent4>
        <a:srgbClr val="0066b2"/>
      </a:accent4>
      <a:accent5>
        <a:srgbClr val="3e414f"/>
      </a:accent5>
      <a:accent6>
        <a:srgbClr val="028ed3"/>
      </a:accent6>
      <a:hlink>
        <a:srgbClr val="03afef"/>
      </a:hlink>
      <a:folHlink>
        <a:srgbClr val="0066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8321</TotalTime>
  <Application>LibreOffice/5.4.7.2$Linux_X86_64 LibreOffice_project/40$Build-2</Application>
  <Words>363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2019-07-29T17:59:58Z</dcterms:modified>
  <cp:revision>499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5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