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51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18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37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09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875" y="-80366"/>
            <a:ext cx="9144003" cy="522386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1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does the Web work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0540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What is the </a:t>
            </a:r>
            <a:r>
              <a:rPr lang="fr" dirty="0"/>
              <a:t>web</a:t>
            </a:r>
            <a:endParaRPr dirty="0"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l="101802" t="-1802" r="101802" b="-1802"/>
          <a:stretch/>
        </p:blipFill>
        <p:spPr>
          <a:xfrm>
            <a:off x="4572000" y="2019096"/>
            <a:ext cx="1929175" cy="19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10" y="2015244"/>
            <a:ext cx="2884998" cy="17544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92" y="2282733"/>
            <a:ext cx="2894109" cy="16655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55" y="2610066"/>
            <a:ext cx="2869328" cy="169001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62455" y="1976728"/>
            <a:ext cx="410954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800" b="1" dirty="0" smtClean="0"/>
              <a:t>The web :</a:t>
            </a:r>
          </a:p>
          <a:p>
            <a:pPr marL="285750" indent="-285750" algn="just">
              <a:buFontTx/>
              <a:buChar char="-"/>
            </a:pPr>
            <a:r>
              <a:rPr lang="en-GB" sz="1600" dirty="0" smtClean="0"/>
              <a:t>Constituted from servers that stores information's , host the websites and others</a:t>
            </a:r>
          </a:p>
          <a:p>
            <a:pPr marL="285750" indent="-285750" algn="just">
              <a:buFontTx/>
              <a:buChar char="-"/>
            </a:pPr>
            <a:r>
              <a:rPr lang="en-GB" sz="1600" dirty="0" smtClean="0"/>
              <a:t>The way </a:t>
            </a:r>
            <a:r>
              <a:rPr lang="en-GB" sz="1600" dirty="0"/>
              <a:t>of accessing </a:t>
            </a:r>
            <a:r>
              <a:rPr lang="en-GB" sz="1600" dirty="0" smtClean="0"/>
              <a:t>these information's  is with </a:t>
            </a:r>
            <a:r>
              <a:rPr lang="en-GB" sz="1600" dirty="0"/>
              <a:t>the internet</a:t>
            </a:r>
          </a:p>
          <a:p>
            <a:pPr marL="285750" indent="-285750" algn="just">
              <a:buFontTx/>
              <a:buChar char="-"/>
            </a:pPr>
            <a:r>
              <a:rPr lang="en-GB" sz="1600" dirty="0" smtClean="0"/>
              <a:t>Use protocols to transfer the data </a:t>
            </a:r>
          </a:p>
          <a:p>
            <a:pPr marL="285750" indent="-285750" algn="just">
              <a:buFontTx/>
              <a:buChar char="-"/>
            </a:pPr>
            <a:endParaRPr lang="en-GB" dirty="0" smtClean="0"/>
          </a:p>
          <a:p>
            <a:pPr marL="285750" indent="-285750" algn="just">
              <a:buFontTx/>
              <a:buChar char="-"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1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does the Web work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0540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The Web architecture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10" b="26793"/>
          <a:stretch/>
        </p:blipFill>
        <p:spPr>
          <a:xfrm>
            <a:off x="4330608" y="2294673"/>
            <a:ext cx="4813392" cy="16217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090" y="2089879"/>
            <a:ext cx="397291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 smtClean="0"/>
              <a:t>- To connect to the server you must have an internet access to transfer the files from the server to the client.</a:t>
            </a:r>
          </a:p>
          <a:p>
            <a:pPr algn="just"/>
            <a:r>
              <a:rPr lang="en-GB" sz="1600" dirty="0" smtClean="0"/>
              <a:t>- Clients can be :browsers ,phones ,TV’s or any thing that it can connect with the internet</a:t>
            </a:r>
          </a:p>
          <a:p>
            <a:pPr algn="just"/>
            <a:r>
              <a:rPr lang="en-GB" sz="1600" dirty="0" smtClean="0"/>
              <a:t>- The servers are special computers that is designed to provide web pages, data, resources or services.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2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1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does the Web work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0540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Protocols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66952" y="1801943"/>
            <a:ext cx="43092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/>
              <a:t>What is protocol:</a:t>
            </a:r>
          </a:p>
          <a:p>
            <a:pPr marL="285750" indent="-285750" algn="just">
              <a:buFontTx/>
              <a:buChar char="-"/>
            </a:pPr>
            <a:r>
              <a:rPr lang="en-GB" dirty="0" smtClean="0"/>
              <a:t>Protocols are a set of rules that impose how the devices exchange data between them.</a:t>
            </a:r>
          </a:p>
          <a:p>
            <a:pPr marL="285750" indent="-285750" algn="just">
              <a:buFontTx/>
              <a:buChar char="-"/>
            </a:pPr>
            <a:r>
              <a:rPr lang="en-GB" dirty="0" smtClean="0"/>
              <a:t>protocols controls all the network communication.</a:t>
            </a:r>
          </a:p>
          <a:p>
            <a:pPr algn="just"/>
            <a:r>
              <a:rPr lang="en-GB" dirty="0" smtClean="0"/>
              <a:t>Example of a protocol is http/https or hypertext transfer protocol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8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1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dirty="0" smtClean="0"/>
              <a:t>What do you need to be a web developer</a:t>
            </a:r>
            <a:endParaRPr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966952" y="1801943"/>
            <a:ext cx="73992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/>
              <a:t>You need to know the parts of the web:</a:t>
            </a:r>
          </a:p>
          <a:p>
            <a:pPr marL="285750" indent="-285750" algn="just">
              <a:buFontTx/>
              <a:buChar char="-"/>
            </a:pPr>
            <a:r>
              <a:rPr lang="en-GB" dirty="0" smtClean="0"/>
              <a:t>Front end</a:t>
            </a:r>
          </a:p>
          <a:p>
            <a:pPr marL="285750" indent="-285750" algn="just">
              <a:buFontTx/>
              <a:buChar char="-"/>
            </a:pPr>
            <a:r>
              <a:rPr lang="en-GB" dirty="0" smtClean="0"/>
              <a:t>Back end</a:t>
            </a:r>
          </a:p>
          <a:p>
            <a:pPr marL="285750" indent="-285750" algn="just">
              <a:buFontTx/>
              <a:buChar char="-"/>
            </a:pPr>
            <a:r>
              <a:rPr lang="en-GB" dirty="0" smtClean="0"/>
              <a:t>Servers</a:t>
            </a:r>
          </a:p>
          <a:p>
            <a:pPr marL="285750" indent="-285750" algn="just">
              <a:buFontTx/>
              <a:buChar char="-"/>
            </a:pPr>
            <a:r>
              <a:rPr lang="en-GB" dirty="0" err="1" smtClean="0"/>
              <a:t>Api</a:t>
            </a:r>
            <a:endParaRPr lang="en-GB" dirty="0" smtClean="0"/>
          </a:p>
          <a:p>
            <a:pPr algn="just"/>
            <a:r>
              <a:rPr lang="en-GB" dirty="0" smtClean="0"/>
              <a:t>To be a web developer you need some languages like:</a:t>
            </a:r>
          </a:p>
          <a:p>
            <a:pPr marL="285750" indent="-285750" algn="just">
              <a:buFontTx/>
              <a:buChar char="-"/>
            </a:pPr>
            <a:r>
              <a:rPr lang="en-GB" dirty="0" smtClean="0"/>
              <a:t>Html</a:t>
            </a:r>
          </a:p>
          <a:p>
            <a:pPr marL="285750" indent="-285750" algn="just">
              <a:buFontTx/>
              <a:buChar char="-"/>
            </a:pPr>
            <a:r>
              <a:rPr lang="en-GB" dirty="0" err="1" smtClean="0"/>
              <a:t>Css</a:t>
            </a:r>
            <a:endParaRPr lang="en-GB" dirty="0" smtClean="0"/>
          </a:p>
          <a:p>
            <a:pPr marL="285750" indent="-285750" algn="just">
              <a:buFontTx/>
              <a:buChar char="-"/>
            </a:pPr>
            <a:r>
              <a:rPr lang="en-GB" dirty="0" err="1" smtClean="0"/>
              <a:t>Javascript</a:t>
            </a:r>
            <a:endParaRPr lang="en-GB" dirty="0" smtClean="0"/>
          </a:p>
          <a:p>
            <a:pPr marL="285750" indent="-285750" algn="just">
              <a:buFontTx/>
              <a:buChar char="-"/>
            </a:pPr>
            <a:r>
              <a:rPr lang="en-GB" dirty="0" err="1" smtClean="0"/>
              <a:t>Php</a:t>
            </a:r>
            <a:endParaRPr lang="en-GB" dirty="0" smtClean="0"/>
          </a:p>
          <a:p>
            <a:pPr marL="285750" indent="-285750" algn="just">
              <a:buFontTx/>
              <a:buChar char="-"/>
            </a:pPr>
            <a:r>
              <a:rPr lang="en-GB" dirty="0" smtClean="0"/>
              <a:t>python</a:t>
            </a:r>
            <a:endParaRPr lang="en-GB" dirty="0" smtClean="0"/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34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1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3400" dirty="0"/>
              <a:t>Why </a:t>
            </a:r>
            <a:r>
              <a:rPr lang="en-GB" sz="3400"/>
              <a:t>did </a:t>
            </a:r>
            <a:r>
              <a:rPr lang="en-GB" sz="3400" smtClean="0"/>
              <a:t>I </a:t>
            </a:r>
            <a:r>
              <a:rPr lang="en-GB" sz="3400" dirty="0"/>
              <a:t>choose to learn web development</a:t>
            </a:r>
            <a:endParaRPr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966952" y="1801943"/>
            <a:ext cx="7399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/>
              <a:t>One of my hobbies is coding and it so I choose the web development as a start of the deviation of my carrier</a:t>
            </a:r>
            <a:endParaRPr lang="en-GB" dirty="0" smtClean="0"/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226</Words>
  <Application>Microsoft Office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How does the Web work</vt:lpstr>
      <vt:lpstr>How does the Web work</vt:lpstr>
      <vt:lpstr>How does the Web work</vt:lpstr>
      <vt:lpstr>What do you need to be a web developer</vt:lpstr>
      <vt:lpstr>Why did I choose to learn web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</dc:title>
  <cp:lastModifiedBy>Ayoub</cp:lastModifiedBy>
  <cp:revision>13</cp:revision>
  <dcterms:modified xsi:type="dcterms:W3CDTF">2022-08-17T16:20:24Z</dcterms:modified>
</cp:coreProperties>
</file>