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59CC949-FA18-436D-970C-9F60F5C4DF7D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76A5DC-9A39-4D86-A348-D56A4241BBC7}" type="pres">
      <dgm:prSet presAssocID="{506692CF-CCB5-482C-97BE-3997EF11D658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B2268-F80C-4382-A143-4A0BC4ECDB98}" type="pres">
      <dgm:prSet presAssocID="{42384D2F-8C3D-45B9-9741-DE44BFF178CA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CE52AA1-700D-4AC1-98D2-970C8397932C}" type="presOf" srcId="{1328187D-58BD-4CF5-889C-7B9B25C48F2A}" destId="{C2E5184F-D895-4E5C-888B-C65945747316}" srcOrd="0" destOrd="0" presId="urn:microsoft.com/office/officeart/2005/8/layout/pList1"/>
    <dgm:cxn modelId="{C9E83B1C-6403-456D-9AE2-D9ACB67DBD67}" type="presOf" srcId="{1660F67E-DFED-4166-A624-95C14F0D761D}" destId="{65B0F4C7-C75F-4580-A300-B9493F723008}" srcOrd="0" destOrd="0" presId="urn:microsoft.com/office/officeart/2005/8/layout/pList1"/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817FE793-E03D-437C-83E0-62441E0CFFB2}" type="presOf" srcId="{1F499B77-5F44-48EE-9092-2EFE4BC79F63}" destId="{94B88388-D719-4A0F-95AE-A2E0D0725B06}" srcOrd="0" destOrd="0" presId="urn:microsoft.com/office/officeart/2005/8/layout/pList1"/>
    <dgm:cxn modelId="{89354D48-A1AE-4D2A-BC9D-E587CF552771}" type="presOf" srcId="{506692CF-CCB5-482C-97BE-3997EF11D658}" destId="{BE76A5DC-9A39-4D86-A348-D56A4241BBC7}" srcOrd="0" destOrd="0" presId="urn:microsoft.com/office/officeart/2005/8/layout/pList1"/>
    <dgm:cxn modelId="{72DFD6B4-B799-48BA-B3C9-3A83F688C88A}" type="presOf" srcId="{42384D2F-8C3D-45B9-9741-DE44BFF178CA}" destId="{F2FB2268-F80C-4382-A143-4A0BC4ECDB98}" srcOrd="0" destOrd="0" presId="urn:microsoft.com/office/officeart/2005/8/layout/pList1"/>
    <dgm:cxn modelId="{7A2DE707-7BC2-46D1-9292-3F35DD529B1A}" type="presOf" srcId="{D1136EBE-54D4-4E80-92AE-77CF0A701F41}" destId="{C1AF6DA4-E97D-4CBB-A66D-CB000CC652BB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E1C3E273-8DA2-4001-B37C-3EBD1604B42F}" type="presParOf" srcId="{C2E5184F-D895-4E5C-888B-C65945747316}" destId="{D797D818-450C-4B99-B264-53737AFEE34D}" srcOrd="0" destOrd="0" presId="urn:microsoft.com/office/officeart/2005/8/layout/pList1"/>
    <dgm:cxn modelId="{11F3E9D8-CD36-448B-99F0-95CAB1E348ED}" type="presParOf" srcId="{D797D818-450C-4B99-B264-53737AFEE34D}" destId="{C4C4B420-3653-49B5-BE4E-DD18AEAF2B73}" srcOrd="0" destOrd="0" presId="urn:microsoft.com/office/officeart/2005/8/layout/pList1"/>
    <dgm:cxn modelId="{F05FA057-1E98-4BB5-8D84-8CD46294F4AA}" type="presParOf" srcId="{D797D818-450C-4B99-B264-53737AFEE34D}" destId="{65B0F4C7-C75F-4580-A300-B9493F723008}" srcOrd="1" destOrd="0" presId="urn:microsoft.com/office/officeart/2005/8/layout/pList1"/>
    <dgm:cxn modelId="{033920D0-7E4F-4474-9C55-6D9C9BCB82E3}" type="presParOf" srcId="{C2E5184F-D895-4E5C-888B-C65945747316}" destId="{BE76A5DC-9A39-4D86-A348-D56A4241BBC7}" srcOrd="1" destOrd="0" presId="urn:microsoft.com/office/officeart/2005/8/layout/pList1"/>
    <dgm:cxn modelId="{24C8F02E-CB3F-467C-968E-F147A7DC109D}" type="presParOf" srcId="{C2E5184F-D895-4E5C-888B-C65945747316}" destId="{660CBE2C-F589-4502-97EA-C09C6C0CF769}" srcOrd="2" destOrd="0" presId="urn:microsoft.com/office/officeart/2005/8/layout/pList1"/>
    <dgm:cxn modelId="{A1A01452-00EC-4A9B-9054-0228D7B66FD6}" type="presParOf" srcId="{660CBE2C-F589-4502-97EA-C09C6C0CF769}" destId="{7A149E5B-BCCF-4A32-8353-B743BF18150E}" srcOrd="0" destOrd="0" presId="urn:microsoft.com/office/officeart/2005/8/layout/pList1"/>
    <dgm:cxn modelId="{AE4451FD-9587-4F6E-8C74-736F0798DA36}" type="presParOf" srcId="{660CBE2C-F589-4502-97EA-C09C6C0CF769}" destId="{94B88388-D719-4A0F-95AE-A2E0D0725B06}" srcOrd="1" destOrd="0" presId="urn:microsoft.com/office/officeart/2005/8/layout/pList1"/>
    <dgm:cxn modelId="{AD4A8AB7-F47B-43B8-B559-B5465E9CE996}" type="presParOf" srcId="{C2E5184F-D895-4E5C-888B-C65945747316}" destId="{F2FB2268-F80C-4382-A143-4A0BC4ECDB98}" srcOrd="3" destOrd="0" presId="urn:microsoft.com/office/officeart/2005/8/layout/pList1"/>
    <dgm:cxn modelId="{0BFC0ABE-A095-46E3-976F-33FADAB70AD5}" type="presParOf" srcId="{C2E5184F-D895-4E5C-888B-C65945747316}" destId="{0AF53ECD-8E53-4B01-9D6E-F867BD242C48}" srcOrd="4" destOrd="0" presId="urn:microsoft.com/office/officeart/2005/8/layout/pList1"/>
    <dgm:cxn modelId="{7D7AF135-7AC1-4622-A72D-532E7DD8DE71}" type="presParOf" srcId="{0AF53ECD-8E53-4B01-9D6E-F867BD242C48}" destId="{54CD03C7-AB20-4A44-B1C6-91B32D180DB0}" srcOrd="0" destOrd="0" presId="urn:microsoft.com/office/officeart/2005/8/layout/pList1"/>
    <dgm:cxn modelId="{A532521F-2B25-4AB8-AD89-14CD3683244F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76A5DC-9A39-4D86-A348-D56A4241BBC7}" type="pres">
      <dgm:prSet presAssocID="{506692CF-CCB5-482C-97BE-3997EF11D658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B2268-F80C-4382-A143-4A0BC4ECDB98}" type="pres">
      <dgm:prSet presAssocID="{42384D2F-8C3D-45B9-9741-DE44BFF178CA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8DBBA4B-B4B3-4364-9FCF-731E2918B062}" type="presOf" srcId="{1328187D-58BD-4CF5-889C-7B9B25C48F2A}" destId="{C2E5184F-D895-4E5C-888B-C65945747316}" srcOrd="0" destOrd="0" presId="urn:microsoft.com/office/officeart/2005/8/layout/pList1"/>
    <dgm:cxn modelId="{104A23F0-951A-4C53-BCF9-372FFA36EA81}" type="presOf" srcId="{D1136EBE-54D4-4E80-92AE-77CF0A701F41}" destId="{C1AF6DA4-E97D-4CBB-A66D-CB000CC652BB}" srcOrd="0" destOrd="0" presId="urn:microsoft.com/office/officeart/2005/8/layout/pList1"/>
    <dgm:cxn modelId="{1BEB4796-0360-43C7-A1B9-D1DE586297DE}" type="presOf" srcId="{506692CF-CCB5-482C-97BE-3997EF11D658}" destId="{BE76A5DC-9A39-4D86-A348-D56A4241BBC7}" srcOrd="0" destOrd="0" presId="urn:microsoft.com/office/officeart/2005/8/layout/pList1"/>
    <dgm:cxn modelId="{DBB8F196-B01F-4496-AD0B-16E987E33E9B}" type="presOf" srcId="{42384D2F-8C3D-45B9-9741-DE44BFF178CA}" destId="{F2FB2268-F80C-4382-A143-4A0BC4ECDB98}" srcOrd="0" destOrd="0" presId="urn:microsoft.com/office/officeart/2005/8/layout/pList1"/>
    <dgm:cxn modelId="{B591050B-7079-424C-9AD2-7613D4AE91FA}" type="presOf" srcId="{1660F67E-DFED-4166-A624-95C14F0D761D}" destId="{65B0F4C7-C75F-4580-A300-B9493F723008}" srcOrd="0" destOrd="0" presId="urn:microsoft.com/office/officeart/2005/8/layout/pList1"/>
    <dgm:cxn modelId="{90DCB1EB-E537-4BA9-B14E-2D66C293A55E}" type="presOf" srcId="{1F499B77-5F44-48EE-9092-2EFE4BC79F63}" destId="{94B88388-D719-4A0F-95AE-A2E0D0725B06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A837D2CA-8D45-464A-AEED-4779D13AFD9A}" type="presParOf" srcId="{C2E5184F-D895-4E5C-888B-C65945747316}" destId="{D797D818-450C-4B99-B264-53737AFEE34D}" srcOrd="0" destOrd="0" presId="urn:microsoft.com/office/officeart/2005/8/layout/pList1"/>
    <dgm:cxn modelId="{0F9DA750-6E74-40B0-9973-0B23B1D380E0}" type="presParOf" srcId="{D797D818-450C-4B99-B264-53737AFEE34D}" destId="{C4C4B420-3653-49B5-BE4E-DD18AEAF2B73}" srcOrd="0" destOrd="0" presId="urn:microsoft.com/office/officeart/2005/8/layout/pList1"/>
    <dgm:cxn modelId="{62E51FD7-61A0-4BD6-92CC-338CBF7201D8}" type="presParOf" srcId="{D797D818-450C-4B99-B264-53737AFEE34D}" destId="{65B0F4C7-C75F-4580-A300-B9493F723008}" srcOrd="1" destOrd="0" presId="urn:microsoft.com/office/officeart/2005/8/layout/pList1"/>
    <dgm:cxn modelId="{238E59D5-EA54-4D30-B802-B7FE064916B4}" type="presParOf" srcId="{C2E5184F-D895-4E5C-888B-C65945747316}" destId="{BE76A5DC-9A39-4D86-A348-D56A4241BBC7}" srcOrd="1" destOrd="0" presId="urn:microsoft.com/office/officeart/2005/8/layout/pList1"/>
    <dgm:cxn modelId="{FF2FD0C0-03FA-4ABE-87D4-1CFC1A8B75A8}" type="presParOf" srcId="{C2E5184F-D895-4E5C-888B-C65945747316}" destId="{660CBE2C-F589-4502-97EA-C09C6C0CF769}" srcOrd="2" destOrd="0" presId="urn:microsoft.com/office/officeart/2005/8/layout/pList1"/>
    <dgm:cxn modelId="{301F80F3-1D42-4E2A-857D-119C39C9F50F}" type="presParOf" srcId="{660CBE2C-F589-4502-97EA-C09C6C0CF769}" destId="{7A149E5B-BCCF-4A32-8353-B743BF18150E}" srcOrd="0" destOrd="0" presId="urn:microsoft.com/office/officeart/2005/8/layout/pList1"/>
    <dgm:cxn modelId="{AFC3533B-A7C8-4896-AB22-DACA5BC1FE46}" type="presParOf" srcId="{660CBE2C-F589-4502-97EA-C09C6C0CF769}" destId="{94B88388-D719-4A0F-95AE-A2E0D0725B06}" srcOrd="1" destOrd="0" presId="urn:microsoft.com/office/officeart/2005/8/layout/pList1"/>
    <dgm:cxn modelId="{2B281649-A515-48A9-BAC0-857C011229A6}" type="presParOf" srcId="{C2E5184F-D895-4E5C-888B-C65945747316}" destId="{F2FB2268-F80C-4382-A143-4A0BC4ECDB98}" srcOrd="3" destOrd="0" presId="urn:microsoft.com/office/officeart/2005/8/layout/pList1"/>
    <dgm:cxn modelId="{231F29DF-F618-4663-9BFA-DAC98A4D1372}" type="presParOf" srcId="{C2E5184F-D895-4E5C-888B-C65945747316}" destId="{0AF53ECD-8E53-4B01-9D6E-F867BD242C48}" srcOrd="4" destOrd="0" presId="urn:microsoft.com/office/officeart/2005/8/layout/pList1"/>
    <dgm:cxn modelId="{905BC261-056A-463F-A963-80169E966070}" type="presParOf" srcId="{0AF53ECD-8E53-4B01-9D6E-F867BD242C48}" destId="{54CD03C7-AB20-4A44-B1C6-91B32D180DB0}" srcOrd="0" destOrd="0" presId="urn:microsoft.com/office/officeart/2005/8/layout/pList1"/>
    <dgm:cxn modelId="{81D05C75-FCD9-4936-A2E8-F95C8DE6FAB3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76A5DC-9A39-4D86-A348-D56A4241BBC7}" type="pres">
      <dgm:prSet presAssocID="{506692CF-CCB5-482C-97BE-3997EF11D658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B2268-F80C-4382-A143-4A0BC4ECDB98}" type="pres">
      <dgm:prSet presAssocID="{42384D2F-8C3D-45B9-9741-DE44BFF178CA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41DD0C7-9325-42EE-854A-D2F1BF6AD7D3}" type="presOf" srcId="{D1136EBE-54D4-4E80-92AE-77CF0A701F41}" destId="{C1AF6DA4-E97D-4CBB-A66D-CB000CC652BB}" srcOrd="0" destOrd="0" presId="urn:microsoft.com/office/officeart/2005/8/layout/pList1"/>
    <dgm:cxn modelId="{71196267-9C1C-41C4-9820-6AE70E7EAE8A}" type="presOf" srcId="{506692CF-CCB5-482C-97BE-3997EF11D658}" destId="{BE76A5DC-9A39-4D86-A348-D56A4241BBC7}" srcOrd="0" destOrd="0" presId="urn:microsoft.com/office/officeart/2005/8/layout/pList1"/>
    <dgm:cxn modelId="{350D0A98-B96E-4FE7-B197-87BB947C3768}" type="presOf" srcId="{42384D2F-8C3D-45B9-9741-DE44BFF178CA}" destId="{F2FB2268-F80C-4382-A143-4A0BC4ECDB98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5AE5B8C8-AC8C-47D8-A298-035AEA5829BD}" type="presOf" srcId="{1660F67E-DFED-4166-A624-95C14F0D761D}" destId="{65B0F4C7-C75F-4580-A300-B9493F723008}" srcOrd="0" destOrd="0" presId="urn:microsoft.com/office/officeart/2005/8/layout/pList1"/>
    <dgm:cxn modelId="{A04E1A2D-7CC4-4470-B97E-7233453A1EC2}" type="presOf" srcId="{1328187D-58BD-4CF5-889C-7B9B25C48F2A}" destId="{C2E5184F-D895-4E5C-888B-C65945747316}" srcOrd="0" destOrd="0" presId="urn:microsoft.com/office/officeart/2005/8/layout/pList1"/>
    <dgm:cxn modelId="{03FD0F22-66EB-4222-A626-563C2AE52D7F}" type="presOf" srcId="{1F499B77-5F44-48EE-9092-2EFE4BC79F63}" destId="{94B88388-D719-4A0F-95AE-A2E0D0725B06}" srcOrd="0" destOrd="0" presId="urn:microsoft.com/office/officeart/2005/8/layout/pList1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EBC58606-2DF7-4EEF-8ACE-05CB2E96F4FB}" type="presParOf" srcId="{C2E5184F-D895-4E5C-888B-C65945747316}" destId="{D797D818-450C-4B99-B264-53737AFEE34D}" srcOrd="0" destOrd="0" presId="urn:microsoft.com/office/officeart/2005/8/layout/pList1"/>
    <dgm:cxn modelId="{353DDBF3-9871-44D1-B383-D77EC6DB0C95}" type="presParOf" srcId="{D797D818-450C-4B99-B264-53737AFEE34D}" destId="{C4C4B420-3653-49B5-BE4E-DD18AEAF2B73}" srcOrd="0" destOrd="0" presId="urn:microsoft.com/office/officeart/2005/8/layout/pList1"/>
    <dgm:cxn modelId="{18E127DC-74B4-4DC2-BB89-A6B975901E63}" type="presParOf" srcId="{D797D818-450C-4B99-B264-53737AFEE34D}" destId="{65B0F4C7-C75F-4580-A300-B9493F723008}" srcOrd="1" destOrd="0" presId="urn:microsoft.com/office/officeart/2005/8/layout/pList1"/>
    <dgm:cxn modelId="{56858E70-2F29-42DC-84EE-9BFEB0A24695}" type="presParOf" srcId="{C2E5184F-D895-4E5C-888B-C65945747316}" destId="{BE76A5DC-9A39-4D86-A348-D56A4241BBC7}" srcOrd="1" destOrd="0" presId="urn:microsoft.com/office/officeart/2005/8/layout/pList1"/>
    <dgm:cxn modelId="{E3D5059C-611D-4D36-8BC8-19502657829B}" type="presParOf" srcId="{C2E5184F-D895-4E5C-888B-C65945747316}" destId="{660CBE2C-F589-4502-97EA-C09C6C0CF769}" srcOrd="2" destOrd="0" presId="urn:microsoft.com/office/officeart/2005/8/layout/pList1"/>
    <dgm:cxn modelId="{D3E923CE-53A7-4375-AA40-3AF75310B55D}" type="presParOf" srcId="{660CBE2C-F589-4502-97EA-C09C6C0CF769}" destId="{7A149E5B-BCCF-4A32-8353-B743BF18150E}" srcOrd="0" destOrd="0" presId="urn:microsoft.com/office/officeart/2005/8/layout/pList1"/>
    <dgm:cxn modelId="{81D9419E-3785-4372-9447-69BF572FE4B7}" type="presParOf" srcId="{660CBE2C-F589-4502-97EA-C09C6C0CF769}" destId="{94B88388-D719-4A0F-95AE-A2E0D0725B06}" srcOrd="1" destOrd="0" presId="urn:microsoft.com/office/officeart/2005/8/layout/pList1"/>
    <dgm:cxn modelId="{286F1307-036F-4929-8FC6-17CC91888F97}" type="presParOf" srcId="{C2E5184F-D895-4E5C-888B-C65945747316}" destId="{F2FB2268-F80C-4382-A143-4A0BC4ECDB98}" srcOrd="3" destOrd="0" presId="urn:microsoft.com/office/officeart/2005/8/layout/pList1"/>
    <dgm:cxn modelId="{2F327FC2-2C34-4D3D-80B4-F041A1B7A00F}" type="presParOf" srcId="{C2E5184F-D895-4E5C-888B-C65945747316}" destId="{0AF53ECD-8E53-4B01-9D6E-F867BD242C48}" srcOrd="4" destOrd="0" presId="urn:microsoft.com/office/officeart/2005/8/layout/pList1"/>
    <dgm:cxn modelId="{BFFD1CAE-A9C6-4BEE-A557-4FABCD5AA385}" type="presParOf" srcId="{0AF53ECD-8E53-4B01-9D6E-F867BD242C48}" destId="{54CD03C7-AB20-4A44-B1C6-91B32D180DB0}" srcOrd="0" destOrd="0" presId="urn:microsoft.com/office/officeart/2005/8/layout/pList1"/>
    <dgm:cxn modelId="{BE4E9007-ECBF-4FA7-BB5D-CAF6D1BCD7D3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76A5DC-9A39-4D86-A348-D56A4241BBC7}" type="pres">
      <dgm:prSet presAssocID="{506692CF-CCB5-482C-97BE-3997EF11D658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B2268-F80C-4382-A143-4A0BC4ECDB98}" type="pres">
      <dgm:prSet presAssocID="{42384D2F-8C3D-45B9-9741-DE44BFF178CA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C7EFD4A2-AFD6-41BF-AB0D-B3A939F77686}" type="presOf" srcId="{1660F67E-DFED-4166-A624-95C14F0D761D}" destId="{65B0F4C7-C75F-4580-A300-B9493F723008}" srcOrd="0" destOrd="0" presId="urn:microsoft.com/office/officeart/2005/8/layout/pList1"/>
    <dgm:cxn modelId="{CE35BE66-A112-497A-A32B-5B4017548494}" type="presOf" srcId="{42384D2F-8C3D-45B9-9741-DE44BFF178CA}" destId="{F2FB2268-F80C-4382-A143-4A0BC4ECDB98}" srcOrd="0" destOrd="0" presId="urn:microsoft.com/office/officeart/2005/8/layout/pList1"/>
    <dgm:cxn modelId="{11133B16-AAC5-4A1C-A676-1BA0E7C3D587}" type="presOf" srcId="{1F499B77-5F44-48EE-9092-2EFE4BC79F63}" destId="{94B88388-D719-4A0F-95AE-A2E0D0725B06}" srcOrd="0" destOrd="0" presId="urn:microsoft.com/office/officeart/2005/8/layout/pList1"/>
    <dgm:cxn modelId="{5D1DB770-0D56-4388-AF26-E8FDAD9B8556}" type="presOf" srcId="{1328187D-58BD-4CF5-889C-7B9B25C48F2A}" destId="{C2E5184F-D895-4E5C-888B-C65945747316}" srcOrd="0" destOrd="0" presId="urn:microsoft.com/office/officeart/2005/8/layout/pList1"/>
    <dgm:cxn modelId="{49B9B33E-5F0E-4A95-982C-34601DE6A8B3}" type="presOf" srcId="{506692CF-CCB5-482C-97BE-3997EF11D658}" destId="{BE76A5DC-9A39-4D86-A348-D56A4241BBC7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3D8972FB-A660-4941-B04E-2424A27DA419}" type="presOf" srcId="{D1136EBE-54D4-4E80-92AE-77CF0A701F41}" destId="{C1AF6DA4-E97D-4CBB-A66D-CB000CC652BB}" srcOrd="0" destOrd="0" presId="urn:microsoft.com/office/officeart/2005/8/layout/pList1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48FC211C-384F-4763-8AE6-90C3B34E0DF5}" type="presParOf" srcId="{C2E5184F-D895-4E5C-888B-C65945747316}" destId="{D797D818-450C-4B99-B264-53737AFEE34D}" srcOrd="0" destOrd="0" presId="urn:microsoft.com/office/officeart/2005/8/layout/pList1"/>
    <dgm:cxn modelId="{7F378225-245D-4E68-9001-177CEC8D77F0}" type="presParOf" srcId="{D797D818-450C-4B99-B264-53737AFEE34D}" destId="{C4C4B420-3653-49B5-BE4E-DD18AEAF2B73}" srcOrd="0" destOrd="0" presId="urn:microsoft.com/office/officeart/2005/8/layout/pList1"/>
    <dgm:cxn modelId="{981FDAD4-52B8-473D-B3B1-EB9DE2F3345E}" type="presParOf" srcId="{D797D818-450C-4B99-B264-53737AFEE34D}" destId="{65B0F4C7-C75F-4580-A300-B9493F723008}" srcOrd="1" destOrd="0" presId="urn:microsoft.com/office/officeart/2005/8/layout/pList1"/>
    <dgm:cxn modelId="{771B6261-A6E7-45B6-804F-3285FC2B1BE7}" type="presParOf" srcId="{C2E5184F-D895-4E5C-888B-C65945747316}" destId="{BE76A5DC-9A39-4D86-A348-D56A4241BBC7}" srcOrd="1" destOrd="0" presId="urn:microsoft.com/office/officeart/2005/8/layout/pList1"/>
    <dgm:cxn modelId="{DC3687AD-4F44-47CD-94D0-89372CEE3C92}" type="presParOf" srcId="{C2E5184F-D895-4E5C-888B-C65945747316}" destId="{660CBE2C-F589-4502-97EA-C09C6C0CF769}" srcOrd="2" destOrd="0" presId="urn:microsoft.com/office/officeart/2005/8/layout/pList1"/>
    <dgm:cxn modelId="{CCF2A221-EC99-4EE6-AC5E-4D6E79E2E7F4}" type="presParOf" srcId="{660CBE2C-F589-4502-97EA-C09C6C0CF769}" destId="{7A149E5B-BCCF-4A32-8353-B743BF18150E}" srcOrd="0" destOrd="0" presId="urn:microsoft.com/office/officeart/2005/8/layout/pList1"/>
    <dgm:cxn modelId="{CB6337AB-B14C-4448-8EE1-A1B1EC04223A}" type="presParOf" srcId="{660CBE2C-F589-4502-97EA-C09C6C0CF769}" destId="{94B88388-D719-4A0F-95AE-A2E0D0725B06}" srcOrd="1" destOrd="0" presId="urn:microsoft.com/office/officeart/2005/8/layout/pList1"/>
    <dgm:cxn modelId="{B4C6170C-F99C-4025-A096-FF3BB66AF8A1}" type="presParOf" srcId="{C2E5184F-D895-4E5C-888B-C65945747316}" destId="{F2FB2268-F80C-4382-A143-4A0BC4ECDB98}" srcOrd="3" destOrd="0" presId="urn:microsoft.com/office/officeart/2005/8/layout/pList1"/>
    <dgm:cxn modelId="{3D6515D7-0F8E-4624-9535-5A1211844F69}" type="presParOf" srcId="{C2E5184F-D895-4E5C-888B-C65945747316}" destId="{0AF53ECD-8E53-4B01-9D6E-F867BD242C48}" srcOrd="4" destOrd="0" presId="urn:microsoft.com/office/officeart/2005/8/layout/pList1"/>
    <dgm:cxn modelId="{77A4676B-21E6-45CD-9577-871E5E91A014}" type="presParOf" srcId="{0AF53ECD-8E53-4B01-9D6E-F867BD242C48}" destId="{54CD03C7-AB20-4A44-B1C6-91B32D180DB0}" srcOrd="0" destOrd="0" presId="urn:microsoft.com/office/officeart/2005/8/layout/pList1"/>
    <dgm:cxn modelId="{1C41FBA7-6934-4CD7-880D-BA13F0C1FC22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76A5DC-9A39-4D86-A348-D56A4241BBC7}" type="pres">
      <dgm:prSet presAssocID="{506692CF-CCB5-482C-97BE-3997EF11D658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B2268-F80C-4382-A143-4A0BC4ECDB98}" type="pres">
      <dgm:prSet presAssocID="{42384D2F-8C3D-45B9-9741-DE44BFF178CA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1714895-6349-4F58-ACBB-91FD6BEBFAED}" type="presOf" srcId="{1F499B77-5F44-48EE-9092-2EFE4BC79F63}" destId="{94B88388-D719-4A0F-95AE-A2E0D0725B06}" srcOrd="0" destOrd="0" presId="urn:microsoft.com/office/officeart/2005/8/layout/pList1"/>
    <dgm:cxn modelId="{D4C258CA-4D6B-4853-80B1-CC4632FD2168}" type="presOf" srcId="{506692CF-CCB5-482C-97BE-3997EF11D658}" destId="{BE76A5DC-9A39-4D86-A348-D56A4241BBC7}" srcOrd="0" destOrd="0" presId="urn:microsoft.com/office/officeart/2005/8/layout/pList1"/>
    <dgm:cxn modelId="{069F6877-3241-42A2-ABF3-CE91F7584FCF}" type="presOf" srcId="{42384D2F-8C3D-45B9-9741-DE44BFF178CA}" destId="{F2FB2268-F80C-4382-A143-4A0BC4ECDB98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8E5BDF17-6969-4922-AF1D-2A1BBF59DB7C}" type="presOf" srcId="{1328187D-58BD-4CF5-889C-7B9B25C48F2A}" destId="{C2E5184F-D895-4E5C-888B-C65945747316}" srcOrd="0" destOrd="0" presId="urn:microsoft.com/office/officeart/2005/8/layout/pList1"/>
    <dgm:cxn modelId="{477F3A80-538A-4797-ADE6-26481F89B22B}" type="presOf" srcId="{D1136EBE-54D4-4E80-92AE-77CF0A701F41}" destId="{C1AF6DA4-E97D-4CBB-A66D-CB000CC652BB}" srcOrd="0" destOrd="0" presId="urn:microsoft.com/office/officeart/2005/8/layout/pList1"/>
    <dgm:cxn modelId="{4ED96085-6B82-49F5-97C0-59597CFE018D}" type="presOf" srcId="{1660F67E-DFED-4166-A624-95C14F0D761D}" destId="{65B0F4C7-C75F-4580-A300-B9493F723008}" srcOrd="0" destOrd="0" presId="urn:microsoft.com/office/officeart/2005/8/layout/pList1"/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349C4F30-5A7F-4D77-976A-AAE7F39C25DC}" type="presParOf" srcId="{C2E5184F-D895-4E5C-888B-C65945747316}" destId="{D797D818-450C-4B99-B264-53737AFEE34D}" srcOrd="0" destOrd="0" presId="urn:microsoft.com/office/officeart/2005/8/layout/pList1"/>
    <dgm:cxn modelId="{43B1996D-7435-486F-9B85-CAF0CE97A4A7}" type="presParOf" srcId="{D797D818-450C-4B99-B264-53737AFEE34D}" destId="{C4C4B420-3653-49B5-BE4E-DD18AEAF2B73}" srcOrd="0" destOrd="0" presId="urn:microsoft.com/office/officeart/2005/8/layout/pList1"/>
    <dgm:cxn modelId="{150584A9-70D0-4AB1-BCC1-D8E75E06DB4F}" type="presParOf" srcId="{D797D818-450C-4B99-B264-53737AFEE34D}" destId="{65B0F4C7-C75F-4580-A300-B9493F723008}" srcOrd="1" destOrd="0" presId="urn:microsoft.com/office/officeart/2005/8/layout/pList1"/>
    <dgm:cxn modelId="{33BE7F2D-BA46-4019-9156-6193702FF333}" type="presParOf" srcId="{C2E5184F-D895-4E5C-888B-C65945747316}" destId="{BE76A5DC-9A39-4D86-A348-D56A4241BBC7}" srcOrd="1" destOrd="0" presId="urn:microsoft.com/office/officeart/2005/8/layout/pList1"/>
    <dgm:cxn modelId="{18051839-0EB5-4214-B3BE-809D84A4042E}" type="presParOf" srcId="{C2E5184F-D895-4E5C-888B-C65945747316}" destId="{660CBE2C-F589-4502-97EA-C09C6C0CF769}" srcOrd="2" destOrd="0" presId="urn:microsoft.com/office/officeart/2005/8/layout/pList1"/>
    <dgm:cxn modelId="{FD4320EE-715E-4374-858C-1586D0345858}" type="presParOf" srcId="{660CBE2C-F589-4502-97EA-C09C6C0CF769}" destId="{7A149E5B-BCCF-4A32-8353-B743BF18150E}" srcOrd="0" destOrd="0" presId="urn:microsoft.com/office/officeart/2005/8/layout/pList1"/>
    <dgm:cxn modelId="{8A694239-1FF9-45DF-9A47-7E10EBEED967}" type="presParOf" srcId="{660CBE2C-F589-4502-97EA-C09C6C0CF769}" destId="{94B88388-D719-4A0F-95AE-A2E0D0725B06}" srcOrd="1" destOrd="0" presId="urn:microsoft.com/office/officeart/2005/8/layout/pList1"/>
    <dgm:cxn modelId="{513F0E4E-C4FB-4BE5-98E8-CCFCA948F216}" type="presParOf" srcId="{C2E5184F-D895-4E5C-888B-C65945747316}" destId="{F2FB2268-F80C-4382-A143-4A0BC4ECDB98}" srcOrd="3" destOrd="0" presId="urn:microsoft.com/office/officeart/2005/8/layout/pList1"/>
    <dgm:cxn modelId="{FB3D8DEF-77B4-49A5-A79F-F75F1459E29F}" type="presParOf" srcId="{C2E5184F-D895-4E5C-888B-C65945747316}" destId="{0AF53ECD-8E53-4B01-9D6E-F867BD242C48}" srcOrd="4" destOrd="0" presId="urn:microsoft.com/office/officeart/2005/8/layout/pList1"/>
    <dgm:cxn modelId="{66ADFBC2-9814-4F29-9D73-EB55A2698080}" type="presParOf" srcId="{0AF53ECD-8E53-4B01-9D6E-F867BD242C48}" destId="{54CD03C7-AB20-4A44-B1C6-91B32D180DB0}" srcOrd="0" destOrd="0" presId="urn:microsoft.com/office/officeart/2005/8/layout/pList1"/>
    <dgm:cxn modelId="{3F82BDE3-44F5-489C-BBDC-EE2E87EFA047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28187D-58BD-4CF5-889C-7B9B25C48F2A}" type="doc">
      <dgm:prSet loTypeId="urn:microsoft.com/office/officeart/2005/8/layout/pList1" loCatId="picture" qsTypeId="urn:microsoft.com/office/officeart/2005/8/quickstyle/simple4" qsCatId="simple" csTypeId="urn:microsoft.com/office/officeart/2005/8/colors/accent0_1" csCatId="mainScheme" phldr="1"/>
      <dgm:spPr/>
    </dgm:pt>
    <dgm:pt modelId="{1660F67E-DFED-4166-A624-95C14F0D761D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SBS</a:t>
          </a:r>
          <a:endParaRPr lang="ko-KR" altLang="en-US" sz="4800" dirty="0"/>
        </a:p>
      </dgm:t>
    </dgm:pt>
    <dgm:pt modelId="{FBB6E24F-FABD-4A56-9389-A9394A14ECBC}" type="par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506692CF-CCB5-482C-97BE-3997EF11D658}" type="sibTrans" cxnId="{FE565C3E-EFD7-4DAC-9AC2-D08E835C3919}">
      <dgm:prSet/>
      <dgm:spPr/>
      <dgm:t>
        <a:bodyPr/>
        <a:lstStyle/>
        <a:p>
          <a:pPr latinLnBrk="1"/>
          <a:endParaRPr lang="ko-KR" altLang="en-US"/>
        </a:p>
      </dgm:t>
    </dgm:pt>
    <dgm:pt modelId="{1F499B77-5F44-48EE-9092-2EFE4BC79F63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JTBC</a:t>
          </a:r>
          <a:endParaRPr lang="ko-KR" altLang="en-US" sz="4800" dirty="0"/>
        </a:p>
      </dgm:t>
    </dgm:pt>
    <dgm:pt modelId="{4B6FB2A6-FE29-4573-AC25-778BA04A919B}" type="par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42384D2F-8C3D-45B9-9741-DE44BFF178CA}" type="sibTrans" cxnId="{ED8795C4-59A7-4A3C-A4DB-40D4079E5D8D}">
      <dgm:prSet/>
      <dgm:spPr/>
      <dgm:t>
        <a:bodyPr/>
        <a:lstStyle/>
        <a:p>
          <a:pPr latinLnBrk="1"/>
          <a:endParaRPr lang="ko-KR" altLang="en-US"/>
        </a:p>
      </dgm:t>
    </dgm:pt>
    <dgm:pt modelId="{D1136EBE-54D4-4E80-92AE-77CF0A701F41}">
      <dgm:prSet phldrT="[텍스트]" custT="1"/>
      <dgm:spPr/>
      <dgm:t>
        <a:bodyPr/>
        <a:lstStyle/>
        <a:p>
          <a:pPr latinLnBrk="1"/>
          <a:r>
            <a:rPr lang="en-US" altLang="ko-KR" sz="4800" dirty="0" smtClean="0"/>
            <a:t>YTN</a:t>
          </a:r>
          <a:endParaRPr lang="ko-KR" altLang="en-US" sz="4800" dirty="0"/>
        </a:p>
      </dgm:t>
    </dgm:pt>
    <dgm:pt modelId="{5C355123-7A99-42AA-8C7E-6622DB27B95C}" type="par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1CFB8728-192B-4ADA-BE70-24B1819EA60C}" type="sibTrans" cxnId="{AAD22679-06E7-4E21-BB9A-8B29E247CAD9}">
      <dgm:prSet/>
      <dgm:spPr/>
      <dgm:t>
        <a:bodyPr/>
        <a:lstStyle/>
        <a:p>
          <a:pPr latinLnBrk="1"/>
          <a:endParaRPr lang="ko-KR" altLang="en-US"/>
        </a:p>
      </dgm:t>
    </dgm:pt>
    <dgm:pt modelId="{C2E5184F-D895-4E5C-888B-C65945747316}" type="pres">
      <dgm:prSet presAssocID="{1328187D-58BD-4CF5-889C-7B9B25C48F2A}" presName="Name0" presStyleCnt="0">
        <dgm:presLayoutVars>
          <dgm:dir/>
          <dgm:resizeHandles val="exact"/>
        </dgm:presLayoutVars>
      </dgm:prSet>
      <dgm:spPr/>
    </dgm:pt>
    <dgm:pt modelId="{D797D818-450C-4B99-B264-53737AFEE34D}" type="pres">
      <dgm:prSet presAssocID="{1660F67E-DFED-4166-A624-95C14F0D761D}" presName="compNode" presStyleCnt="0"/>
      <dgm:spPr/>
    </dgm:pt>
    <dgm:pt modelId="{C4C4B420-3653-49B5-BE4E-DD18AEAF2B73}" type="pres">
      <dgm:prSet presAssocID="{1660F67E-DFED-4166-A624-95C14F0D761D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65B0F4C7-C75F-4580-A300-B9493F723008}" type="pres">
      <dgm:prSet presAssocID="{1660F67E-DFED-4166-A624-95C14F0D761D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76A5DC-9A39-4D86-A348-D56A4241BBC7}" type="pres">
      <dgm:prSet presAssocID="{506692CF-CCB5-482C-97BE-3997EF11D658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60CBE2C-F589-4502-97EA-C09C6C0CF769}" type="pres">
      <dgm:prSet presAssocID="{1F499B77-5F44-48EE-9092-2EFE4BC79F63}" presName="compNode" presStyleCnt="0"/>
      <dgm:spPr/>
    </dgm:pt>
    <dgm:pt modelId="{7A149E5B-BCCF-4A32-8353-B743BF18150E}" type="pres">
      <dgm:prSet presAssocID="{1F499B77-5F44-48EE-9092-2EFE4BC79F63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94B88388-D719-4A0F-95AE-A2E0D0725B06}" type="pres">
      <dgm:prSet presAssocID="{1F499B77-5F44-48EE-9092-2EFE4BC79F63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B2268-F80C-4382-A143-4A0BC4ECDB98}" type="pres">
      <dgm:prSet presAssocID="{42384D2F-8C3D-45B9-9741-DE44BFF178CA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AF53ECD-8E53-4B01-9D6E-F867BD242C48}" type="pres">
      <dgm:prSet presAssocID="{D1136EBE-54D4-4E80-92AE-77CF0A701F41}" presName="compNode" presStyleCnt="0"/>
      <dgm:spPr/>
    </dgm:pt>
    <dgm:pt modelId="{54CD03C7-AB20-4A44-B1C6-91B32D180DB0}" type="pres">
      <dgm:prSet presAssocID="{D1136EBE-54D4-4E80-92AE-77CF0A701F41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C1AF6DA4-E97D-4CBB-A66D-CB000CC652BB}" type="pres">
      <dgm:prSet presAssocID="{D1136EBE-54D4-4E80-92AE-77CF0A701F41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CAD4E6B-ECB1-4590-A4FA-86DFAF60E1AA}" type="presOf" srcId="{1660F67E-DFED-4166-A624-95C14F0D761D}" destId="{65B0F4C7-C75F-4580-A300-B9493F723008}" srcOrd="0" destOrd="0" presId="urn:microsoft.com/office/officeart/2005/8/layout/pList1"/>
    <dgm:cxn modelId="{3F54C2D7-6982-4C23-BEB2-2E8B261092CC}" type="presOf" srcId="{1328187D-58BD-4CF5-889C-7B9B25C48F2A}" destId="{C2E5184F-D895-4E5C-888B-C65945747316}" srcOrd="0" destOrd="0" presId="urn:microsoft.com/office/officeart/2005/8/layout/pList1"/>
    <dgm:cxn modelId="{ED8795C4-59A7-4A3C-A4DB-40D4079E5D8D}" srcId="{1328187D-58BD-4CF5-889C-7B9B25C48F2A}" destId="{1F499B77-5F44-48EE-9092-2EFE4BC79F63}" srcOrd="1" destOrd="0" parTransId="{4B6FB2A6-FE29-4573-AC25-778BA04A919B}" sibTransId="{42384D2F-8C3D-45B9-9741-DE44BFF178CA}"/>
    <dgm:cxn modelId="{234A8C0F-6E22-43E3-8E15-1A7A7B24B758}" type="presOf" srcId="{D1136EBE-54D4-4E80-92AE-77CF0A701F41}" destId="{C1AF6DA4-E97D-4CBB-A66D-CB000CC652BB}" srcOrd="0" destOrd="0" presId="urn:microsoft.com/office/officeart/2005/8/layout/pList1"/>
    <dgm:cxn modelId="{2049CE33-111D-40DE-822D-F3954BFB74F8}" type="presOf" srcId="{1F499B77-5F44-48EE-9092-2EFE4BC79F63}" destId="{94B88388-D719-4A0F-95AE-A2E0D0725B06}" srcOrd="0" destOrd="0" presId="urn:microsoft.com/office/officeart/2005/8/layout/pList1"/>
    <dgm:cxn modelId="{AD0A618F-F3ED-4DAB-8BE5-82C77A51A175}" type="presOf" srcId="{42384D2F-8C3D-45B9-9741-DE44BFF178CA}" destId="{F2FB2268-F80C-4382-A143-4A0BC4ECDB98}" srcOrd="0" destOrd="0" presId="urn:microsoft.com/office/officeart/2005/8/layout/pList1"/>
    <dgm:cxn modelId="{FE565C3E-EFD7-4DAC-9AC2-D08E835C3919}" srcId="{1328187D-58BD-4CF5-889C-7B9B25C48F2A}" destId="{1660F67E-DFED-4166-A624-95C14F0D761D}" srcOrd="0" destOrd="0" parTransId="{FBB6E24F-FABD-4A56-9389-A9394A14ECBC}" sibTransId="{506692CF-CCB5-482C-97BE-3997EF11D658}"/>
    <dgm:cxn modelId="{AAD22679-06E7-4E21-BB9A-8B29E247CAD9}" srcId="{1328187D-58BD-4CF5-889C-7B9B25C48F2A}" destId="{D1136EBE-54D4-4E80-92AE-77CF0A701F41}" srcOrd="2" destOrd="0" parTransId="{5C355123-7A99-42AA-8C7E-6622DB27B95C}" sibTransId="{1CFB8728-192B-4ADA-BE70-24B1819EA60C}"/>
    <dgm:cxn modelId="{558E7455-F0D0-4ED9-94A3-258BAE42E56A}" type="presOf" srcId="{506692CF-CCB5-482C-97BE-3997EF11D658}" destId="{BE76A5DC-9A39-4D86-A348-D56A4241BBC7}" srcOrd="0" destOrd="0" presId="urn:microsoft.com/office/officeart/2005/8/layout/pList1"/>
    <dgm:cxn modelId="{12C8C34D-BD61-42C9-957C-156B578AB089}" type="presParOf" srcId="{C2E5184F-D895-4E5C-888B-C65945747316}" destId="{D797D818-450C-4B99-B264-53737AFEE34D}" srcOrd="0" destOrd="0" presId="urn:microsoft.com/office/officeart/2005/8/layout/pList1"/>
    <dgm:cxn modelId="{40E9C5E5-7DE6-44E4-BE4D-388FFEAB925D}" type="presParOf" srcId="{D797D818-450C-4B99-B264-53737AFEE34D}" destId="{C4C4B420-3653-49B5-BE4E-DD18AEAF2B73}" srcOrd="0" destOrd="0" presId="urn:microsoft.com/office/officeart/2005/8/layout/pList1"/>
    <dgm:cxn modelId="{4ABB609F-B0C5-4629-8B91-66BB84D9A0E9}" type="presParOf" srcId="{D797D818-450C-4B99-B264-53737AFEE34D}" destId="{65B0F4C7-C75F-4580-A300-B9493F723008}" srcOrd="1" destOrd="0" presId="urn:microsoft.com/office/officeart/2005/8/layout/pList1"/>
    <dgm:cxn modelId="{8BB30B30-8569-4F0C-A587-5A7FD4C0265B}" type="presParOf" srcId="{C2E5184F-D895-4E5C-888B-C65945747316}" destId="{BE76A5DC-9A39-4D86-A348-D56A4241BBC7}" srcOrd="1" destOrd="0" presId="urn:microsoft.com/office/officeart/2005/8/layout/pList1"/>
    <dgm:cxn modelId="{C67E6FEE-7BA1-4F8B-9E57-78BDD36A4C75}" type="presParOf" srcId="{C2E5184F-D895-4E5C-888B-C65945747316}" destId="{660CBE2C-F589-4502-97EA-C09C6C0CF769}" srcOrd="2" destOrd="0" presId="urn:microsoft.com/office/officeart/2005/8/layout/pList1"/>
    <dgm:cxn modelId="{E5D5985F-634C-4C3B-AE13-93526328C29A}" type="presParOf" srcId="{660CBE2C-F589-4502-97EA-C09C6C0CF769}" destId="{7A149E5B-BCCF-4A32-8353-B743BF18150E}" srcOrd="0" destOrd="0" presId="urn:microsoft.com/office/officeart/2005/8/layout/pList1"/>
    <dgm:cxn modelId="{3BDB5E15-48F2-49C0-BD25-3A605E08835D}" type="presParOf" srcId="{660CBE2C-F589-4502-97EA-C09C6C0CF769}" destId="{94B88388-D719-4A0F-95AE-A2E0D0725B06}" srcOrd="1" destOrd="0" presId="urn:microsoft.com/office/officeart/2005/8/layout/pList1"/>
    <dgm:cxn modelId="{1A3A7D52-E79F-48D3-99A7-DBD0017D91C2}" type="presParOf" srcId="{C2E5184F-D895-4E5C-888B-C65945747316}" destId="{F2FB2268-F80C-4382-A143-4A0BC4ECDB98}" srcOrd="3" destOrd="0" presId="urn:microsoft.com/office/officeart/2005/8/layout/pList1"/>
    <dgm:cxn modelId="{2D5A0E8F-BD8A-41E2-BDC1-23F0EABD629E}" type="presParOf" srcId="{C2E5184F-D895-4E5C-888B-C65945747316}" destId="{0AF53ECD-8E53-4B01-9D6E-F867BD242C48}" srcOrd="4" destOrd="0" presId="urn:microsoft.com/office/officeart/2005/8/layout/pList1"/>
    <dgm:cxn modelId="{C677E799-992D-4BCA-AA7E-84D2CA83C0A0}" type="presParOf" srcId="{0AF53ECD-8E53-4B01-9D6E-F867BD242C48}" destId="{54CD03C7-AB20-4A44-B1C6-91B32D180DB0}" srcOrd="0" destOrd="0" presId="urn:microsoft.com/office/officeart/2005/8/layout/pList1"/>
    <dgm:cxn modelId="{C0B85641-3F66-4257-A0C1-D988231928F9}" type="presParOf" srcId="{0AF53ECD-8E53-4B01-9D6E-F867BD242C48}" destId="{C1AF6DA4-E97D-4CBB-A66D-CB000CC652B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34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7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8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9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4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5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9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3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D21FF6-44F5-41E7-B685-5FDCFE93C11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449017D-DDCE-4B66-9BFC-2D7E379987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2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kmeans-exampl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각 방송국의 메인 뉴스 기사 제목을</a:t>
            </a:r>
            <a:r>
              <a:rPr lang="en-US" altLang="ko-KR" sz="4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4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4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이용한 자연어 처리</a:t>
            </a:r>
            <a:endParaRPr lang="ko-KR" altLang="en-US" sz="4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신아영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5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2017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645762475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8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2018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4009276274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5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2019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084950433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4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2020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2228343481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7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R </a:t>
            </a:r>
            <a:r>
              <a:rPr lang="en-US" altLang="ko-KR" sz="4800" cap="none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shiny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시각화의 한 방법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변경된 변수에 따라 결과 값을 볼 수 있다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2800" dirty="0" smtClean="0">
                <a:hlinkClick r:id="rId2"/>
              </a:rPr>
              <a:t>https</a:t>
            </a:r>
            <a:r>
              <a:rPr lang="en-US" altLang="ko-KR" sz="2800" dirty="0">
                <a:hlinkClick r:id="rId2"/>
              </a:rPr>
              <a:t>://</a:t>
            </a:r>
            <a:r>
              <a:rPr lang="en-US" altLang="ko-KR" sz="2800" dirty="0" smtClean="0">
                <a:hlinkClick r:id="rId2"/>
              </a:rPr>
              <a:t>shiny.rstudio.com/gallery/kmeans-example.html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288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R </a:t>
            </a:r>
            <a:r>
              <a:rPr lang="en-US" altLang="ko-KR" sz="4800" cap="none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shiny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Github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이용하여 실행해보기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Shiny::</a:t>
            </a:r>
            <a:r>
              <a:rPr lang="en-US" altLang="ko-KR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runGitHub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(“</a:t>
            </a:r>
            <a:r>
              <a:rPr lang="en-US" altLang="ko-KR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mulcam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”,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“</a:t>
            </a:r>
            <a:r>
              <a:rPr lang="en-US" altLang="ko-KR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ayoung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-shin”,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“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st_project_wordcloud/</a:t>
            </a:r>
            <a:r>
              <a:rPr lang="en-US" altLang="ko-KR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Rshiny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”)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4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2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InDEX</a:t>
            </a:r>
            <a:endParaRPr lang="ko-KR" altLang="en-US" sz="5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분석하고자 하는 이유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방송사 선정 기준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전처리</a:t>
            </a:r>
            <a:endParaRPr lang="en-US" altLang="ko-KR" sz="3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3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ko-KR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 Shiny</a:t>
            </a:r>
          </a:p>
        </p:txBody>
      </p:sp>
    </p:spTree>
    <p:extLst>
      <p:ext uri="{BB962C8B-B14F-4D97-AF65-F5344CB8AC3E}">
        <p14:creationId xmlns:p14="http://schemas.microsoft.com/office/powerpoint/2010/main" val="10775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분석하고자 </a:t>
            </a:r>
            <a:r>
              <a:rPr lang="ko-KR" altLang="en-US" sz="4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하는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이유</a:t>
            </a:r>
            <a:endParaRPr lang="ko-KR" altLang="en-US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해마다 주요한 키워드를 알아보기 위하여 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방송사마다 키워드가 어떻게 다른지 살펴보기 위하여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3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4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방송사 선정 기준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방송사의 메인 뉴스 프로그램일 것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url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주소가 규칙적으로 변화할 것</a:t>
            </a:r>
            <a:endParaRPr lang="en-US" altLang="ko-KR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웹 </a:t>
            </a:r>
            <a:r>
              <a:rPr lang="ko-KR" altLang="en-US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크롤링이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가능할 것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9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4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7" y="2239820"/>
            <a:ext cx="9720073" cy="38838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2015.01.01 ~ 2020.02.29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까지의 데이터 수집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3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rvest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패키지를 이용한 웹 </a:t>
            </a:r>
            <a:r>
              <a:rPr lang="ko-KR" altLang="en-US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크롤링</a:t>
            </a:r>
            <a:endParaRPr lang="en-US" altLang="ko-KR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7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전처리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[]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묶여있는 단어와 특수기호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숫자를 제거하는 전처리 실시</a:t>
            </a:r>
            <a:endParaRPr lang="en-US" altLang="ko-KR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일자 별로 기사들을 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줄로 연결하여 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txt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파일로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데이터를 다시 불러와서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제거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특수문자 제거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한자 제거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불필요한 빈칸 제거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KoNLP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패키지를 이용하여 명사 추출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tm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패키지를 이용하여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TFIDF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실시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TFIDF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결과에서 날짜마다 값이 가장 큰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단어 저장</a:t>
            </a:r>
            <a:endParaRPr lang="en-US" altLang="ko-KR" sz="3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이상 나타난 단어에 대하여 워드 </a:t>
            </a:r>
            <a:r>
              <a:rPr lang="ko-KR" altLang="en-US" sz="32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클라우드</a:t>
            </a:r>
            <a:r>
              <a:rPr lang="ko-KR" altLang="en-US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그리기</a:t>
            </a:r>
            <a:endParaRPr lang="en-US" altLang="ko-KR" sz="28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2015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4027658316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7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워드 </a:t>
            </a:r>
            <a:r>
              <a:rPr lang="ko-KR" altLang="en-US" sz="4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클라우드</a:t>
            </a:r>
            <a:r>
              <a:rPr lang="en-US" altLang="ko-KR" sz="4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4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3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2016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135187119"/>
              </p:ext>
            </p:extLst>
          </p:nvPr>
        </p:nvGraphicFramePr>
        <p:xfrm>
          <a:off x="813808" y="2731798"/>
          <a:ext cx="10454555" cy="377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3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521</TotalTime>
  <Words>306</Words>
  <Application>Microsoft Office PowerPoint</Application>
  <PresentationFormat>와이드스크린</PresentationFormat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HY얕은샘물M</vt:lpstr>
      <vt:lpstr>나눔스퀘어라운드 Bold</vt:lpstr>
      <vt:lpstr>나눔스퀘어라운드 ExtraBold</vt:lpstr>
      <vt:lpstr>나눔스퀘어라운드 Regular</vt:lpstr>
      <vt:lpstr>Arial</vt:lpstr>
      <vt:lpstr>Tw Cen MT</vt:lpstr>
      <vt:lpstr>Tw Cen MT Condensed</vt:lpstr>
      <vt:lpstr>Wingdings</vt:lpstr>
      <vt:lpstr>Wingdings 3</vt:lpstr>
      <vt:lpstr>전체</vt:lpstr>
      <vt:lpstr>각 방송국의 메인 뉴스 기사 제목을  이용한 자연어 처리</vt:lpstr>
      <vt:lpstr>InDEX</vt:lpstr>
      <vt:lpstr>1. 분석하고자 하는 이유</vt:lpstr>
      <vt:lpstr>2. 방송사 선정 기준</vt:lpstr>
      <vt:lpstr>3. 데이터 수집</vt:lpstr>
      <vt:lpstr>4. 데이터 전처리</vt:lpstr>
      <vt:lpstr>5. 분석 &amp; 시각화(워드 클라우드)</vt:lpstr>
      <vt:lpstr>5. 분석 &amp; 시각화(워드 클라우드)</vt:lpstr>
      <vt:lpstr>5. 분석 &amp; 시각화(워드 클라우드)</vt:lpstr>
      <vt:lpstr>5. 분석 &amp; 시각화(워드 클라우드)</vt:lpstr>
      <vt:lpstr>5. 분석 &amp; 시각화(워드 클라우드)</vt:lpstr>
      <vt:lpstr>5. 분석 &amp; 시각화(워드 클라우드)</vt:lpstr>
      <vt:lpstr>5. 분석 &amp; 시각화(워드 클라우드)</vt:lpstr>
      <vt:lpstr>5. R shiny</vt:lpstr>
      <vt:lpstr>5. R shiny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21</cp:revision>
  <dcterms:created xsi:type="dcterms:W3CDTF">2020-03-09T05:32:44Z</dcterms:created>
  <dcterms:modified xsi:type="dcterms:W3CDTF">2020-03-10T12:24:26Z</dcterms:modified>
</cp:coreProperties>
</file>