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6" r:id="rId5"/>
    <p:sldId id="265" r:id="rId6"/>
    <p:sldId id="267" r:id="rId7"/>
    <p:sldId id="268" r:id="rId8"/>
    <p:sldId id="269" r:id="rId9"/>
    <p:sldId id="285" r:id="rId10"/>
    <p:sldId id="261" r:id="rId11"/>
    <p:sldId id="270" r:id="rId12"/>
    <p:sldId id="260" r:id="rId13"/>
    <p:sldId id="271" r:id="rId14"/>
    <p:sldId id="272" r:id="rId15"/>
    <p:sldId id="283" r:id="rId16"/>
    <p:sldId id="273" r:id="rId17"/>
    <p:sldId id="274" r:id="rId18"/>
    <p:sldId id="275" r:id="rId19"/>
    <p:sldId id="276" r:id="rId20"/>
    <p:sldId id="284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8"/>
      </p:cViewPr>
      <p:guideLst>
        <p:guide orient="horz" pos="17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7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1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9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7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061A-2082-4E1F-8E48-181B87B6F7E2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DB44-57CD-4320-9D0D-BC12362D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0604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웹프로그래밍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500" dirty="0" smtClean="0"/>
              <a:t>Web Diary</a:t>
            </a:r>
            <a:r>
              <a:rPr lang="ko-KR" altLang="en-US" sz="3500" dirty="0" smtClean="0"/>
              <a:t>만들기</a:t>
            </a:r>
            <a:endParaRPr lang="en-US" altLang="ko-KR" sz="3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건국대학교 컴퓨터공학과 </a:t>
            </a:r>
            <a:r>
              <a:rPr lang="en-US" altLang="ko-KR" dirty="0" smtClean="0"/>
              <a:t>201611255 </a:t>
            </a:r>
            <a:r>
              <a:rPr lang="ko-KR" altLang="en-US" dirty="0" smtClean="0"/>
              <a:t>김아영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1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2530" cy="1209150"/>
          </a:xfrm>
        </p:spPr>
        <p:txBody>
          <a:bodyPr/>
          <a:lstStyle/>
          <a:p>
            <a:r>
              <a:rPr lang="en-US" altLang="ko-KR" dirty="0" smtClean="0"/>
              <a:t>.container : </a:t>
            </a:r>
            <a:r>
              <a:rPr lang="ko-KR" altLang="en-US" sz="3000" dirty="0" smtClean="0"/>
              <a:t>제목  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2" y="2003633"/>
            <a:ext cx="5901451" cy="972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" y="3794906"/>
            <a:ext cx="4642702" cy="827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16" y="3556219"/>
            <a:ext cx="5497561" cy="183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TblAttach</a:t>
            </a:r>
            <a:r>
              <a:rPr lang="en-US" altLang="ko-KR" dirty="0" smtClean="0"/>
              <a:t> : </a:t>
            </a:r>
            <a:r>
              <a:rPr lang="ko-KR" altLang="en-US" sz="3000" dirty="0" smtClean="0"/>
              <a:t>만들었던 다이어리 목록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4" y="2159722"/>
            <a:ext cx="5938886" cy="3180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1" y="1565834"/>
            <a:ext cx="4668458" cy="14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diarylistForm</a:t>
            </a:r>
            <a:r>
              <a:rPr lang="en-US" altLang="ko-KR" dirty="0" smtClean="0"/>
              <a:t> : </a:t>
            </a:r>
            <a:r>
              <a:rPr lang="ko-KR" altLang="en-US" sz="3000" dirty="0" smtClean="0"/>
              <a:t>다이어리 </a:t>
            </a:r>
            <a:r>
              <a:rPr lang="en-US" altLang="ko-KR" sz="3000" dirty="0" smtClean="0"/>
              <a:t>form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" y="1886750"/>
            <a:ext cx="4406969" cy="4320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51" y="2343110"/>
            <a:ext cx="4578585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72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script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233488"/>
            <a:ext cx="27054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92" y="3430611"/>
            <a:ext cx="5366094" cy="159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7" y="2887580"/>
            <a:ext cx="5372376" cy="2679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57" y="1627975"/>
            <a:ext cx="10187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Text Editor </a:t>
            </a:r>
            <a:r>
              <a:rPr lang="ko-KR" altLang="en-US" sz="3000" dirty="0" smtClean="0"/>
              <a:t>중에서 </a:t>
            </a:r>
            <a:r>
              <a:rPr lang="en-US" altLang="ko-KR" sz="3000" dirty="0" smtClean="0"/>
              <a:t>CK Editor</a:t>
            </a:r>
            <a:r>
              <a:rPr lang="ko-KR" altLang="en-US" sz="3000" dirty="0" smtClean="0"/>
              <a:t>가 작동하기 위한 </a:t>
            </a:r>
            <a:r>
              <a:rPr lang="en-US" altLang="ko-KR" sz="3000" dirty="0" smtClean="0"/>
              <a:t>script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8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01" y="256717"/>
            <a:ext cx="3081142" cy="119720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diary.js</a:t>
            </a:r>
            <a:endParaRPr lang="ko-KR" altLang="en-US" sz="5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453921"/>
            <a:ext cx="41760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1102" y="1902021"/>
            <a:ext cx="5382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Firebase</a:t>
            </a:r>
            <a:r>
              <a:rPr lang="ko-KR" altLang="en-US" sz="3000" dirty="0" smtClean="0"/>
              <a:t>에 데이터 저장하기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92" y="1981821"/>
            <a:ext cx="5492854" cy="38910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1" y="2807509"/>
            <a:ext cx="3276768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7" y="1897615"/>
            <a:ext cx="5723487" cy="3899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2391" y="897148"/>
            <a:ext cx="6532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데이터 입력 후</a:t>
            </a:r>
            <a:r>
              <a:rPr lang="en-US" altLang="ko-KR" sz="3000" dirty="0" smtClean="0"/>
              <a:t>, firebase database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154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9146" y="916297"/>
            <a:ext cx="8174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List</a:t>
            </a:r>
            <a:r>
              <a:rPr lang="ko-KR" altLang="en-US" sz="3000" dirty="0" smtClean="0"/>
              <a:t>에 목록 추가하기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7" y="2004614"/>
            <a:ext cx="6351062" cy="41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612" y="977839"/>
            <a:ext cx="8174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List </a:t>
            </a:r>
            <a:r>
              <a:rPr lang="ko-KR" altLang="en-US" sz="3000" dirty="0" smtClean="0"/>
              <a:t>목록 삭제하기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98" y="2682188"/>
            <a:ext cx="7886271" cy="21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612" y="805311"/>
            <a:ext cx="8174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List</a:t>
            </a:r>
            <a:r>
              <a:rPr lang="ko-KR" altLang="en-US" sz="3000" dirty="0" smtClean="0"/>
              <a:t>목록 스크롤 내리면 업데이트 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27" y="2272853"/>
            <a:ext cx="6305874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6359" y="874322"/>
            <a:ext cx="8174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Hashtag</a:t>
            </a:r>
            <a:r>
              <a:rPr lang="ko-KR" altLang="en-US" sz="3000" dirty="0" smtClean="0"/>
              <a:t>를 통해 검색하기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55" y="1975650"/>
            <a:ext cx="4667490" cy="38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4319" y="1794383"/>
            <a:ext cx="3988323" cy="4351338"/>
          </a:xfrm>
        </p:spPr>
        <p:txBody>
          <a:bodyPr/>
          <a:lstStyle/>
          <a:p>
            <a:r>
              <a:rPr lang="en-US" altLang="ko-KR" sz="4000" dirty="0" smtClean="0"/>
              <a:t>diary.html</a:t>
            </a:r>
          </a:p>
          <a:p>
            <a:pPr marL="0" indent="0">
              <a:buNone/>
            </a:pPr>
            <a:r>
              <a:rPr lang="en-US" altLang="ko-KR" dirty="0" smtClean="0"/>
              <a:t>    -head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-body</a:t>
            </a:r>
          </a:p>
          <a:p>
            <a:pPr marL="0" indent="0">
              <a:buNone/>
            </a:pPr>
            <a:r>
              <a:rPr lang="en-US" altLang="ko-KR" dirty="0" smtClean="0"/>
              <a:t>    -script</a:t>
            </a:r>
          </a:p>
          <a:p>
            <a:r>
              <a:rPr lang="en-US" altLang="ko-KR" sz="4000" dirty="0"/>
              <a:t>diary</a:t>
            </a:r>
            <a:r>
              <a:rPr lang="en-US" altLang="ko-KR" sz="4000" dirty="0" smtClean="0"/>
              <a:t>.js</a:t>
            </a:r>
          </a:p>
          <a:p>
            <a:pPr marL="0" indent="0">
              <a:buNone/>
            </a:pPr>
            <a:r>
              <a:rPr lang="en-US" altLang="ko-KR" dirty="0" smtClean="0"/>
              <a:t>    -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6163" y="666784"/>
            <a:ext cx="4223994" cy="954628"/>
          </a:xfrm>
        </p:spPr>
        <p:txBody>
          <a:bodyPr>
            <a:normAutofit/>
          </a:bodyPr>
          <a:lstStyle/>
          <a:p>
            <a:r>
              <a:rPr lang="ko-KR" altLang="en-US" sz="3000" dirty="0" err="1" smtClean="0"/>
              <a:t>엔터키</a:t>
            </a:r>
            <a:r>
              <a:rPr lang="ko-KR" altLang="en-US" sz="3000" dirty="0" smtClean="0"/>
              <a:t> 이벤트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25" y="2542207"/>
            <a:ext cx="5920333" cy="17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7591" y="3358729"/>
            <a:ext cx="2493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감사합니다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900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12530" cy="1209150"/>
          </a:xfrm>
        </p:spPr>
        <p:txBody>
          <a:bodyPr/>
          <a:lstStyle/>
          <a:p>
            <a:r>
              <a:rPr lang="ko-KR" altLang="en-US" dirty="0" smtClean="0"/>
              <a:t>전체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6" y="793968"/>
            <a:ext cx="3950410" cy="5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402" y="263951"/>
            <a:ext cx="3940404" cy="119720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diary.html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685880" y="3525625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head  2. body  3. script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453921"/>
            <a:ext cx="41760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72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87" y="1844772"/>
            <a:ext cx="8094465" cy="327398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1233488"/>
            <a:ext cx="27054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9002598" y="2714920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005114" y="2914454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02598" y="3668599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002598" y="3866561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05387" y="2523609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17169" y="2729788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82606" y="3435342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82606" y="3679232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0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4464" y="1521807"/>
            <a:ext cx="10515600" cy="377481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diary.html</a:t>
            </a:r>
            <a:r>
              <a:rPr lang="ko-KR" altLang="en-US" dirty="0" smtClean="0"/>
              <a:t>에서 받은 데이터를 </a:t>
            </a:r>
            <a:r>
              <a:rPr lang="en-US" altLang="ko-KR" dirty="0" smtClean="0"/>
              <a:t>firebase</a:t>
            </a:r>
            <a:r>
              <a:rPr lang="ko-KR" altLang="en-US" dirty="0" smtClean="0"/>
              <a:t>와 연결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이용하여 화면크기가 바뀌어도 보이는 창은 일정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stylesheet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CSS framework</a:t>
            </a:r>
            <a:r>
              <a:rPr lang="ko-KR" altLang="en-US" dirty="0" smtClean="0"/>
              <a:t>중에서 </a:t>
            </a:r>
            <a:r>
              <a:rPr lang="en-US" altLang="ko-KR" dirty="0" smtClean="0"/>
              <a:t>bootstrap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Text Editor </a:t>
            </a:r>
            <a:r>
              <a:rPr lang="ko-KR" altLang="en-US" dirty="0" smtClean="0"/>
              <a:t>중에서 </a:t>
            </a:r>
            <a:r>
              <a:rPr lang="en-US" altLang="ko-KR" dirty="0" smtClean="0"/>
              <a:t>CK Editor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3" y="937093"/>
            <a:ext cx="7061563" cy="55438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725" y="0"/>
            <a:ext cx="10515600" cy="813091"/>
          </a:xfrm>
        </p:spPr>
        <p:txBody>
          <a:bodyPr/>
          <a:lstStyle/>
          <a:p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95842"/>
            <a:ext cx="27054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726862" y="1139008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86858" y="1267889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63691" y="4366182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6870" y="918294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3761" y="1079442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0705" y="4181516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④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87414" y="1815496"/>
            <a:ext cx="1628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2792" y="1579764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③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4464" y="1521807"/>
            <a:ext cx="10515600" cy="377481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diary.js</a:t>
            </a:r>
            <a:r>
              <a:rPr lang="ko-KR" altLang="en-US" dirty="0" smtClean="0"/>
              <a:t>와 연결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③</a:t>
            </a:r>
            <a:r>
              <a:rPr lang="en-US" altLang="ko-KR" dirty="0"/>
              <a:t> </a:t>
            </a:r>
            <a:r>
              <a:rPr lang="en-US" altLang="ko-KR" dirty="0" smtClean="0"/>
              <a:t>table table-striped</a:t>
            </a:r>
            <a:r>
              <a:rPr lang="ko-KR" altLang="en-US" dirty="0" smtClean="0"/>
              <a:t>라는 표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 err="1" smtClean="0"/>
              <a:t>diarylistForm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5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</a:t>
            </a:r>
            <a:r>
              <a:rPr lang="ko-KR" altLang="en-US" sz="3000" dirty="0" smtClean="0"/>
              <a:t>해시태그를 이용해 검색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2" y="2192016"/>
            <a:ext cx="2209719" cy="4519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0" y="3512854"/>
            <a:ext cx="9865137" cy="3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160</Words>
  <Application>Microsoft Office PowerPoint</Application>
  <PresentationFormat>와이드스크린</PresentationFormat>
  <Paragraphs>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웹프로그래밍 </vt:lpstr>
      <vt:lpstr>개요</vt:lpstr>
      <vt:lpstr>전체 화면</vt:lpstr>
      <vt:lpstr>diary.html</vt:lpstr>
      <vt:lpstr>head</vt:lpstr>
      <vt:lpstr>PowerPoint 프레젠테이션</vt:lpstr>
      <vt:lpstr>body</vt:lpstr>
      <vt:lpstr>PowerPoint 프레젠테이션</vt:lpstr>
      <vt:lpstr>검색 : 해시태그를 이용해 검색</vt:lpstr>
      <vt:lpstr>.container : 제목  </vt:lpstr>
      <vt:lpstr>#TblAttach : 만들었던 다이어리 목록</vt:lpstr>
      <vt:lpstr>#diarylistForm : 다이어리 form</vt:lpstr>
      <vt:lpstr>script</vt:lpstr>
      <vt:lpstr>diary.js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엔터키 이벤트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</dc:title>
  <dc:creator>Owner</dc:creator>
  <cp:lastModifiedBy>Owner</cp:lastModifiedBy>
  <cp:revision>28</cp:revision>
  <dcterms:created xsi:type="dcterms:W3CDTF">2017-06-10T07:00:51Z</dcterms:created>
  <dcterms:modified xsi:type="dcterms:W3CDTF">2017-06-11T08:26:35Z</dcterms:modified>
</cp:coreProperties>
</file>