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charts/chart1.xml" ContentType="application/vnd.openxmlformats-officedocument.drawingml.chart+xml"/>
  <Override PartName="/ppt/theme/themeOverride1.xml" ContentType="application/vnd.openxmlformats-officedocument.themeOverrid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charts/chart2.xml" ContentType="application/vnd.openxmlformats-officedocument.drawingml.chart+xml"/>
  <Override PartName="/ppt/theme/themeOverride2.xml" ContentType="application/vnd.openxmlformats-officedocument.themeOverrid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3.xml" ContentType="application/vnd.openxmlformats-officedocument.theme+xml"/>
  <Override PartName="/ppt/charts/chart3.xml" ContentType="application/vnd.openxmlformats-officedocument.drawingml.chart+xml"/>
  <Override PartName="/ppt/theme/themeOverride3.xml" ContentType="application/vnd.openxmlformats-officedocument.themeOverrid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4.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69" r:id="rId1"/>
    <p:sldMasterId id="2147483994" r:id="rId2"/>
    <p:sldMasterId id="2147484019" r:id="rId3"/>
    <p:sldMasterId id="2147484046" r:id="rId4"/>
  </p:sldMasterIdLst>
  <p:notesMasterIdLst>
    <p:notesMasterId r:id="rId56"/>
  </p:notesMasterIdLst>
  <p:handoutMasterIdLst>
    <p:handoutMasterId r:id="rId57"/>
  </p:handoutMasterIdLst>
  <p:sldIdLst>
    <p:sldId id="362" r:id="rId5"/>
    <p:sldId id="353" r:id="rId6"/>
    <p:sldId id="419" r:id="rId7"/>
    <p:sldId id="373" r:id="rId8"/>
    <p:sldId id="374" r:id="rId9"/>
    <p:sldId id="390" r:id="rId10"/>
    <p:sldId id="376" r:id="rId11"/>
    <p:sldId id="384" r:id="rId12"/>
    <p:sldId id="375" r:id="rId13"/>
    <p:sldId id="380" r:id="rId14"/>
    <p:sldId id="391" r:id="rId15"/>
    <p:sldId id="379" r:id="rId16"/>
    <p:sldId id="377" r:id="rId17"/>
    <p:sldId id="400" r:id="rId18"/>
    <p:sldId id="389" r:id="rId19"/>
    <p:sldId id="409" r:id="rId20"/>
    <p:sldId id="381" r:id="rId21"/>
    <p:sldId id="385" r:id="rId22"/>
    <p:sldId id="386" r:id="rId23"/>
    <p:sldId id="387" r:id="rId24"/>
    <p:sldId id="422" r:id="rId25"/>
    <p:sldId id="408" r:id="rId26"/>
    <p:sldId id="388" r:id="rId27"/>
    <p:sldId id="396" r:id="rId28"/>
    <p:sldId id="397" r:id="rId29"/>
    <p:sldId id="382" r:id="rId30"/>
    <p:sldId id="398" r:id="rId31"/>
    <p:sldId id="399" r:id="rId32"/>
    <p:sldId id="401" r:id="rId33"/>
    <p:sldId id="402" r:id="rId34"/>
    <p:sldId id="403" r:id="rId35"/>
    <p:sldId id="405" r:id="rId36"/>
    <p:sldId id="406" r:id="rId37"/>
    <p:sldId id="407" r:id="rId38"/>
    <p:sldId id="395" r:id="rId39"/>
    <p:sldId id="410" r:id="rId40"/>
    <p:sldId id="393" r:id="rId41"/>
    <p:sldId id="404" r:id="rId42"/>
    <p:sldId id="413" r:id="rId43"/>
    <p:sldId id="392" r:id="rId44"/>
    <p:sldId id="416" r:id="rId45"/>
    <p:sldId id="414" r:id="rId46"/>
    <p:sldId id="415" r:id="rId47"/>
    <p:sldId id="412" r:id="rId48"/>
    <p:sldId id="394" r:id="rId49"/>
    <p:sldId id="421" r:id="rId50"/>
    <p:sldId id="420" r:id="rId51"/>
    <p:sldId id="411" r:id="rId52"/>
    <p:sldId id="417" r:id="rId53"/>
    <p:sldId id="418" r:id="rId54"/>
    <p:sldId id="348" r:id="rId55"/>
  </p:sldIdLst>
  <p:sldSz cx="13004800" cy="9753600"/>
  <p:notesSz cx="6858000" cy="9144000"/>
  <p:defaultTextStyle>
    <a:defPPr>
      <a:defRPr lang="en-US"/>
    </a:defPPr>
    <a:lvl1pPr algn="l" rtl="0" fontAlgn="base">
      <a:spcBef>
        <a:spcPct val="0"/>
      </a:spcBef>
      <a:spcAft>
        <a:spcPct val="0"/>
      </a:spcAft>
      <a:defRPr sz="1200" kern="1200">
        <a:solidFill>
          <a:srgbClr val="000000"/>
        </a:solidFill>
        <a:latin typeface="Gill Sans"/>
        <a:ea typeface="+mn-ea"/>
        <a:cs typeface="Arial" pitchFamily="34" charset="0"/>
        <a:sym typeface="Gill Sans"/>
      </a:defRPr>
    </a:lvl1pPr>
    <a:lvl2pPr marL="457200" algn="l" rtl="0" fontAlgn="base">
      <a:spcBef>
        <a:spcPct val="0"/>
      </a:spcBef>
      <a:spcAft>
        <a:spcPct val="0"/>
      </a:spcAft>
      <a:defRPr sz="1200" kern="1200">
        <a:solidFill>
          <a:srgbClr val="000000"/>
        </a:solidFill>
        <a:latin typeface="Gill Sans"/>
        <a:ea typeface="+mn-ea"/>
        <a:cs typeface="Arial" pitchFamily="34" charset="0"/>
        <a:sym typeface="Gill Sans"/>
      </a:defRPr>
    </a:lvl2pPr>
    <a:lvl3pPr marL="914400" algn="l" rtl="0" fontAlgn="base">
      <a:spcBef>
        <a:spcPct val="0"/>
      </a:spcBef>
      <a:spcAft>
        <a:spcPct val="0"/>
      </a:spcAft>
      <a:defRPr sz="1200" kern="1200">
        <a:solidFill>
          <a:srgbClr val="000000"/>
        </a:solidFill>
        <a:latin typeface="Gill Sans"/>
        <a:ea typeface="+mn-ea"/>
        <a:cs typeface="Arial" pitchFamily="34" charset="0"/>
        <a:sym typeface="Gill Sans"/>
      </a:defRPr>
    </a:lvl3pPr>
    <a:lvl4pPr marL="1371600" algn="l" rtl="0" fontAlgn="base">
      <a:spcBef>
        <a:spcPct val="0"/>
      </a:spcBef>
      <a:spcAft>
        <a:spcPct val="0"/>
      </a:spcAft>
      <a:defRPr sz="1200" kern="1200">
        <a:solidFill>
          <a:srgbClr val="000000"/>
        </a:solidFill>
        <a:latin typeface="Gill Sans"/>
        <a:ea typeface="+mn-ea"/>
        <a:cs typeface="Arial" pitchFamily="34" charset="0"/>
        <a:sym typeface="Gill Sans"/>
      </a:defRPr>
    </a:lvl4pPr>
    <a:lvl5pPr marL="1828800" algn="l" rtl="0" fontAlgn="base">
      <a:spcBef>
        <a:spcPct val="0"/>
      </a:spcBef>
      <a:spcAft>
        <a:spcPct val="0"/>
      </a:spcAft>
      <a:defRPr sz="1200" kern="1200">
        <a:solidFill>
          <a:srgbClr val="000000"/>
        </a:solidFill>
        <a:latin typeface="Gill Sans"/>
        <a:ea typeface="+mn-ea"/>
        <a:cs typeface="Arial" pitchFamily="34" charset="0"/>
        <a:sym typeface="Gill Sans"/>
      </a:defRPr>
    </a:lvl5pPr>
    <a:lvl6pPr marL="2286000" algn="l" defTabSz="914400" rtl="0" eaLnBrk="1" latinLnBrk="0" hangingPunct="1">
      <a:defRPr sz="1200" kern="1200">
        <a:solidFill>
          <a:srgbClr val="000000"/>
        </a:solidFill>
        <a:latin typeface="Gill Sans"/>
        <a:ea typeface="+mn-ea"/>
        <a:cs typeface="Arial" pitchFamily="34" charset="0"/>
        <a:sym typeface="Gill Sans"/>
      </a:defRPr>
    </a:lvl6pPr>
    <a:lvl7pPr marL="2743200" algn="l" defTabSz="914400" rtl="0" eaLnBrk="1" latinLnBrk="0" hangingPunct="1">
      <a:defRPr sz="1200" kern="1200">
        <a:solidFill>
          <a:srgbClr val="000000"/>
        </a:solidFill>
        <a:latin typeface="Gill Sans"/>
        <a:ea typeface="+mn-ea"/>
        <a:cs typeface="Arial" pitchFamily="34" charset="0"/>
        <a:sym typeface="Gill Sans"/>
      </a:defRPr>
    </a:lvl7pPr>
    <a:lvl8pPr marL="3200400" algn="l" defTabSz="914400" rtl="0" eaLnBrk="1" latinLnBrk="0" hangingPunct="1">
      <a:defRPr sz="1200" kern="1200">
        <a:solidFill>
          <a:srgbClr val="000000"/>
        </a:solidFill>
        <a:latin typeface="Gill Sans"/>
        <a:ea typeface="+mn-ea"/>
        <a:cs typeface="Arial" pitchFamily="34" charset="0"/>
        <a:sym typeface="Gill Sans"/>
      </a:defRPr>
    </a:lvl8pPr>
    <a:lvl9pPr marL="3657600" algn="l" defTabSz="914400" rtl="0" eaLnBrk="1" latinLnBrk="0" hangingPunct="1">
      <a:defRPr sz="1200" kern="1200">
        <a:solidFill>
          <a:srgbClr val="000000"/>
        </a:solidFill>
        <a:latin typeface="Gill Sans"/>
        <a:ea typeface="+mn-ea"/>
        <a:cs typeface="Arial" pitchFamily="34" charset="0"/>
        <a:sym typeface="Gill Sans"/>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peyemi Adekugbe" initials="OA" lastIdx="2" clrIdx="0">
    <p:extLst>
      <p:ext uri="{19B8F6BF-5375-455C-9EA6-DF929625EA0E}">
        <p15:presenceInfo xmlns:p15="http://schemas.microsoft.com/office/powerpoint/2012/main" userId="Opeyemi Adekugb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578C"/>
    <a:srgbClr val="096196"/>
    <a:srgbClr val="00425F"/>
    <a:srgbClr val="255883"/>
    <a:srgbClr val="E0F3FC"/>
    <a:srgbClr val="0042DE"/>
    <a:srgbClr val="2E467A"/>
    <a:srgbClr val="00637A"/>
    <a:srgbClr val="007986"/>
    <a:srgbClr val="006B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93" autoAdjust="0"/>
    <p:restoredTop sz="72874" autoAdjust="0"/>
  </p:normalViewPr>
  <p:slideViewPr>
    <p:cSldViewPr>
      <p:cViewPr varScale="1">
        <p:scale>
          <a:sx n="51" d="100"/>
          <a:sy n="51" d="100"/>
        </p:scale>
        <p:origin x="2568" y="96"/>
      </p:cViewPr>
      <p:guideLst>
        <p:guide orient="horz" pos="3072"/>
        <p:guide pos="40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0" d="100"/>
          <a:sy n="70" d="100"/>
        </p:scale>
        <p:origin x="324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themeOverride" Target="../theme/themeOverride1.xml"/><Relationship Id="rId5" Type="http://schemas.openxmlformats.org/officeDocument/2006/relationships/package" Target="../embeddings/Microsoft_Excel_Worksheet.xlsx"/><Relationship Id="rId4" Type="http://schemas.openxmlformats.org/officeDocument/2006/relationships/image" Target="../media/image7.png"/></Relationships>
</file>

<file path=ppt/charts/_rels/char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themeOverride" Target="../theme/themeOverride2.xml"/><Relationship Id="rId5" Type="http://schemas.openxmlformats.org/officeDocument/2006/relationships/package" Target="../embeddings/Microsoft_Excel_Worksheet1.xlsx"/><Relationship Id="rId4" Type="http://schemas.openxmlformats.org/officeDocument/2006/relationships/image" Target="../media/image7.png"/></Relationships>
</file>

<file path=ppt/charts/_rels/char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themeOverride" Target="../theme/themeOverride3.xml"/><Relationship Id="rId5" Type="http://schemas.openxmlformats.org/officeDocument/2006/relationships/package" Target="../embeddings/Microsoft_Excel_Worksheet2.xlsx"/><Relationship Id="rId4" Type="http://schemas.openxmlformats.org/officeDocument/2006/relationships/image" Target="../media/image7.png"/></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view3D>
      <c:rotX val="15"/>
      <c:rotY val="20"/>
      <c:rAngAx val="1"/>
    </c:view3D>
    <c:floor>
      <c:thickness val="0"/>
    </c:floor>
    <c:sideWall>
      <c:thickness val="0"/>
    </c:sideWall>
    <c:backWall>
      <c:thickness val="0"/>
    </c:backWall>
    <c:plotArea>
      <c:layout/>
      <c:bar3DChart>
        <c:barDir val="col"/>
        <c:grouping val="stacked"/>
        <c:varyColors val="0"/>
        <c:ser>
          <c:idx val="0"/>
          <c:order val="0"/>
          <c:tx>
            <c:strRef>
              <c:f>Sheet1!$B$1</c:f>
              <c:strCache>
                <c:ptCount val="1"/>
                <c:pt idx="0">
                  <c:v>Series 1</c:v>
                </c:pt>
              </c:strCache>
            </c:strRef>
          </c:tx>
          <c:spPr>
            <a:blipFill rotWithShape="1">
              <a:blip xmlns:r="http://schemas.openxmlformats.org/officeDocument/2006/relationships" r:embed="rId2"/>
              <a:stretch>
                <a:fillRect/>
              </a:stretch>
            </a:blipFill>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005-4440-8546-225D7F2836F7}"/>
            </c:ext>
          </c:extLst>
        </c:ser>
        <c:ser>
          <c:idx val="1"/>
          <c:order val="1"/>
          <c:tx>
            <c:strRef>
              <c:f>Sheet1!$C$1</c:f>
              <c:strCache>
                <c:ptCount val="1"/>
                <c:pt idx="0">
                  <c:v>Series 2</c:v>
                </c:pt>
              </c:strCache>
            </c:strRef>
          </c:tx>
          <c:spPr>
            <a:blipFill rotWithShape="1">
              <a:blip xmlns:r="http://schemas.openxmlformats.org/officeDocument/2006/relationships" r:embed="rId3"/>
              <a:stretch>
                <a:fillRect/>
              </a:stretch>
            </a:blip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005-4440-8546-225D7F2836F7}"/>
            </c:ext>
          </c:extLst>
        </c:ser>
        <c:ser>
          <c:idx val="2"/>
          <c:order val="2"/>
          <c:tx>
            <c:strRef>
              <c:f>Sheet1!$D$1</c:f>
              <c:strCache>
                <c:ptCount val="1"/>
                <c:pt idx="0">
                  <c:v>Series 3</c:v>
                </c:pt>
              </c:strCache>
            </c:strRef>
          </c:tx>
          <c:spPr>
            <a:blipFill rotWithShape="1">
              <a:blip xmlns:r="http://schemas.openxmlformats.org/officeDocument/2006/relationships" r:embed="rId4"/>
              <a:stretch>
                <a:fillRect/>
              </a:stretch>
            </a:blipFill>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005-4440-8546-225D7F2836F7}"/>
            </c:ext>
          </c:extLst>
        </c:ser>
        <c:dLbls>
          <c:showLegendKey val="0"/>
          <c:showVal val="0"/>
          <c:showCatName val="0"/>
          <c:showSerName val="0"/>
          <c:showPercent val="0"/>
          <c:showBubbleSize val="0"/>
        </c:dLbls>
        <c:gapWidth val="150"/>
        <c:shape val="cylinder"/>
        <c:axId val="2017904304"/>
        <c:axId val="2017906480"/>
        <c:axId val="0"/>
      </c:bar3DChart>
      <c:catAx>
        <c:axId val="2017904304"/>
        <c:scaling>
          <c:orientation val="minMax"/>
        </c:scaling>
        <c:delete val="0"/>
        <c:axPos val="b"/>
        <c:numFmt formatCode="General" sourceLinked="0"/>
        <c:majorTickMark val="out"/>
        <c:minorTickMark val="none"/>
        <c:tickLblPos val="nextTo"/>
        <c:txPr>
          <a:bodyPr/>
          <a:lstStyle/>
          <a:p>
            <a:pPr>
              <a:defRPr sz="1200"/>
            </a:pPr>
            <a:endParaRPr lang="en-US"/>
          </a:p>
        </c:txPr>
        <c:crossAx val="2017906480"/>
        <c:crosses val="autoZero"/>
        <c:auto val="1"/>
        <c:lblAlgn val="ctr"/>
        <c:lblOffset val="100"/>
        <c:noMultiLvlLbl val="0"/>
      </c:catAx>
      <c:valAx>
        <c:axId val="2017906480"/>
        <c:scaling>
          <c:orientation val="minMax"/>
        </c:scaling>
        <c:delete val="0"/>
        <c:axPos val="l"/>
        <c:majorGridlines/>
        <c:numFmt formatCode="General" sourceLinked="1"/>
        <c:majorTickMark val="out"/>
        <c:minorTickMark val="none"/>
        <c:tickLblPos val="nextTo"/>
        <c:crossAx val="2017904304"/>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5">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view3D>
      <c:rotX val="15"/>
      <c:rotY val="20"/>
      <c:rAngAx val="1"/>
    </c:view3D>
    <c:floor>
      <c:thickness val="0"/>
    </c:floor>
    <c:sideWall>
      <c:thickness val="0"/>
    </c:sideWall>
    <c:backWall>
      <c:thickness val="0"/>
    </c:backWall>
    <c:plotArea>
      <c:layout/>
      <c:bar3DChart>
        <c:barDir val="col"/>
        <c:grouping val="stacked"/>
        <c:varyColors val="0"/>
        <c:ser>
          <c:idx val="0"/>
          <c:order val="0"/>
          <c:tx>
            <c:strRef>
              <c:f>Sheet1!$B$1</c:f>
              <c:strCache>
                <c:ptCount val="1"/>
                <c:pt idx="0">
                  <c:v>Series 1</c:v>
                </c:pt>
              </c:strCache>
            </c:strRef>
          </c:tx>
          <c:spPr>
            <a:blipFill rotWithShape="1">
              <a:blip xmlns:r="http://schemas.openxmlformats.org/officeDocument/2006/relationships" r:embed="rId2"/>
              <a:stretch>
                <a:fillRect/>
              </a:stretch>
            </a:blipFill>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3F6-4EFE-BD13-B6A8415D0827}"/>
            </c:ext>
          </c:extLst>
        </c:ser>
        <c:ser>
          <c:idx val="1"/>
          <c:order val="1"/>
          <c:tx>
            <c:strRef>
              <c:f>Sheet1!$C$1</c:f>
              <c:strCache>
                <c:ptCount val="1"/>
                <c:pt idx="0">
                  <c:v>Series 2</c:v>
                </c:pt>
              </c:strCache>
            </c:strRef>
          </c:tx>
          <c:spPr>
            <a:blipFill rotWithShape="1">
              <a:blip xmlns:r="http://schemas.openxmlformats.org/officeDocument/2006/relationships" r:embed="rId3"/>
              <a:stretch>
                <a:fillRect/>
              </a:stretch>
            </a:blip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3F6-4EFE-BD13-B6A8415D0827}"/>
            </c:ext>
          </c:extLst>
        </c:ser>
        <c:ser>
          <c:idx val="2"/>
          <c:order val="2"/>
          <c:tx>
            <c:strRef>
              <c:f>Sheet1!$D$1</c:f>
              <c:strCache>
                <c:ptCount val="1"/>
                <c:pt idx="0">
                  <c:v>Series 3</c:v>
                </c:pt>
              </c:strCache>
            </c:strRef>
          </c:tx>
          <c:spPr>
            <a:blipFill rotWithShape="1">
              <a:blip xmlns:r="http://schemas.openxmlformats.org/officeDocument/2006/relationships" r:embed="rId4"/>
              <a:stretch>
                <a:fillRect/>
              </a:stretch>
            </a:blipFill>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3F6-4EFE-BD13-B6A8415D0827}"/>
            </c:ext>
          </c:extLst>
        </c:ser>
        <c:dLbls>
          <c:showLegendKey val="0"/>
          <c:showVal val="0"/>
          <c:showCatName val="0"/>
          <c:showSerName val="0"/>
          <c:showPercent val="0"/>
          <c:showBubbleSize val="0"/>
        </c:dLbls>
        <c:gapWidth val="150"/>
        <c:shape val="cylinder"/>
        <c:axId val="2017907568"/>
        <c:axId val="2017909744"/>
        <c:axId val="0"/>
      </c:bar3DChart>
      <c:catAx>
        <c:axId val="2017907568"/>
        <c:scaling>
          <c:orientation val="minMax"/>
        </c:scaling>
        <c:delete val="0"/>
        <c:axPos val="b"/>
        <c:numFmt formatCode="General" sourceLinked="0"/>
        <c:majorTickMark val="out"/>
        <c:minorTickMark val="none"/>
        <c:tickLblPos val="nextTo"/>
        <c:txPr>
          <a:bodyPr/>
          <a:lstStyle/>
          <a:p>
            <a:pPr>
              <a:defRPr sz="1200"/>
            </a:pPr>
            <a:endParaRPr lang="en-US"/>
          </a:p>
        </c:txPr>
        <c:crossAx val="2017909744"/>
        <c:crosses val="autoZero"/>
        <c:auto val="1"/>
        <c:lblAlgn val="ctr"/>
        <c:lblOffset val="100"/>
        <c:noMultiLvlLbl val="0"/>
      </c:catAx>
      <c:valAx>
        <c:axId val="2017909744"/>
        <c:scaling>
          <c:orientation val="minMax"/>
        </c:scaling>
        <c:delete val="0"/>
        <c:axPos val="l"/>
        <c:majorGridlines/>
        <c:numFmt formatCode="General" sourceLinked="1"/>
        <c:majorTickMark val="out"/>
        <c:minorTickMark val="none"/>
        <c:tickLblPos val="nextTo"/>
        <c:crossAx val="2017907568"/>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5">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view3D>
      <c:rotX val="15"/>
      <c:rotY val="20"/>
      <c:rAngAx val="1"/>
    </c:view3D>
    <c:floor>
      <c:thickness val="0"/>
    </c:floor>
    <c:sideWall>
      <c:thickness val="0"/>
    </c:sideWall>
    <c:backWall>
      <c:thickness val="0"/>
    </c:backWall>
    <c:plotArea>
      <c:layout/>
      <c:bar3DChart>
        <c:barDir val="col"/>
        <c:grouping val="stacked"/>
        <c:varyColors val="0"/>
        <c:ser>
          <c:idx val="0"/>
          <c:order val="0"/>
          <c:tx>
            <c:strRef>
              <c:f>Sheet1!$B$1</c:f>
              <c:strCache>
                <c:ptCount val="1"/>
                <c:pt idx="0">
                  <c:v>Series 1</c:v>
                </c:pt>
              </c:strCache>
            </c:strRef>
          </c:tx>
          <c:spPr>
            <a:blipFill rotWithShape="1">
              <a:blip xmlns:r="http://schemas.openxmlformats.org/officeDocument/2006/relationships" r:embed="rId2"/>
              <a:stretch>
                <a:fillRect/>
              </a:stretch>
            </a:blipFill>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E73-4614-A766-F29396DD2992}"/>
            </c:ext>
          </c:extLst>
        </c:ser>
        <c:ser>
          <c:idx val="1"/>
          <c:order val="1"/>
          <c:tx>
            <c:strRef>
              <c:f>Sheet1!$C$1</c:f>
              <c:strCache>
                <c:ptCount val="1"/>
                <c:pt idx="0">
                  <c:v>Series 2</c:v>
                </c:pt>
              </c:strCache>
            </c:strRef>
          </c:tx>
          <c:spPr>
            <a:blipFill rotWithShape="1">
              <a:blip xmlns:r="http://schemas.openxmlformats.org/officeDocument/2006/relationships" r:embed="rId3"/>
              <a:stretch>
                <a:fillRect/>
              </a:stretch>
            </a:blip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E73-4614-A766-F29396DD2992}"/>
            </c:ext>
          </c:extLst>
        </c:ser>
        <c:ser>
          <c:idx val="2"/>
          <c:order val="2"/>
          <c:tx>
            <c:strRef>
              <c:f>Sheet1!$D$1</c:f>
              <c:strCache>
                <c:ptCount val="1"/>
                <c:pt idx="0">
                  <c:v>Series 3</c:v>
                </c:pt>
              </c:strCache>
            </c:strRef>
          </c:tx>
          <c:spPr>
            <a:blipFill rotWithShape="1">
              <a:blip xmlns:r="http://schemas.openxmlformats.org/officeDocument/2006/relationships" r:embed="rId4"/>
              <a:stretch>
                <a:fillRect/>
              </a:stretch>
            </a:blipFill>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E73-4614-A766-F29396DD2992}"/>
            </c:ext>
          </c:extLst>
        </c:ser>
        <c:dLbls>
          <c:showLegendKey val="0"/>
          <c:showVal val="0"/>
          <c:showCatName val="0"/>
          <c:showSerName val="0"/>
          <c:showPercent val="0"/>
          <c:showBubbleSize val="0"/>
        </c:dLbls>
        <c:gapWidth val="150"/>
        <c:shape val="cylinder"/>
        <c:axId val="2017550752"/>
        <c:axId val="2017550208"/>
        <c:axId val="0"/>
      </c:bar3DChart>
      <c:catAx>
        <c:axId val="2017550752"/>
        <c:scaling>
          <c:orientation val="minMax"/>
        </c:scaling>
        <c:delete val="0"/>
        <c:axPos val="b"/>
        <c:numFmt formatCode="General" sourceLinked="0"/>
        <c:majorTickMark val="out"/>
        <c:minorTickMark val="none"/>
        <c:tickLblPos val="nextTo"/>
        <c:txPr>
          <a:bodyPr/>
          <a:lstStyle/>
          <a:p>
            <a:pPr>
              <a:defRPr sz="1200"/>
            </a:pPr>
            <a:endParaRPr lang="en-US"/>
          </a:p>
        </c:txPr>
        <c:crossAx val="2017550208"/>
        <c:crosses val="autoZero"/>
        <c:auto val="1"/>
        <c:lblAlgn val="ctr"/>
        <c:lblOffset val="100"/>
        <c:noMultiLvlLbl val="0"/>
      </c:catAx>
      <c:valAx>
        <c:axId val="2017550208"/>
        <c:scaling>
          <c:orientation val="minMax"/>
        </c:scaling>
        <c:delete val="0"/>
        <c:axPos val="l"/>
        <c:majorGridlines/>
        <c:numFmt formatCode="General" sourceLinked="1"/>
        <c:majorTickMark val="out"/>
        <c:minorTickMark val="none"/>
        <c:tickLblPos val="nextTo"/>
        <c:crossAx val="2017550752"/>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5">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Gill Sans" charset="0"/>
                <a:cs typeface="+mn-cs"/>
                <a:sym typeface="Gill Sans" charset="0"/>
              </a:defRPr>
            </a:lvl1pPr>
          </a:lstStyle>
          <a:p>
            <a:pPr>
              <a:defRPr/>
            </a:pPr>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Gill Sans" charset="0"/>
                <a:cs typeface="+mn-cs"/>
                <a:sym typeface="Gill Sans" charset="0"/>
              </a:defRPr>
            </a:lvl1pPr>
          </a:lstStyle>
          <a:p>
            <a:pPr>
              <a:defRPr/>
            </a:pPr>
            <a:fld id="{264D6C41-7DEB-428A-AB09-03559F710B8E}" type="datetimeFigureOut">
              <a:rPr lang="en-GB"/>
              <a:pPr>
                <a:defRPr/>
              </a:pPr>
              <a:t>07/12/2018</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Gill Sans" charset="0"/>
                <a:cs typeface="+mn-cs"/>
                <a:sym typeface="Gill Sans" charset="0"/>
              </a:defRPr>
            </a:lvl1pPr>
          </a:lstStyle>
          <a:p>
            <a:pPr>
              <a:defRPr/>
            </a:pPr>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Gill Sans" charset="0"/>
                <a:cs typeface="+mn-cs"/>
                <a:sym typeface="Gill Sans" charset="0"/>
              </a:defRPr>
            </a:lvl1pPr>
          </a:lstStyle>
          <a:p>
            <a:pPr>
              <a:defRPr/>
            </a:pPr>
            <a:fld id="{73105049-D17F-4DD7-9B8E-76A11042C036}" type="slidenum">
              <a:rPr lang="en-GB"/>
              <a:pPr>
                <a:defRPr/>
              </a:pPr>
              <a:t>‹#›</a:t>
            </a:fld>
            <a:endParaRPr lang="en-GB"/>
          </a:p>
        </p:txBody>
      </p:sp>
    </p:spTree>
    <p:extLst>
      <p:ext uri="{BB962C8B-B14F-4D97-AF65-F5344CB8AC3E}">
        <p14:creationId xmlns:p14="http://schemas.microsoft.com/office/powerpoint/2010/main" val="85478601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18" name="Rectangle 2"/>
          <p:cNvSpPr>
            <a:spLocks noGrp="1" noChangeArrowheads="1"/>
          </p:cNvSpPr>
          <p:nvPr>
            <p:ph type="body" sz="quarter" idx="1"/>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915971425"/>
      </p:ext>
    </p:extLst>
  </p:cSld>
  <p:clrMap bg1="lt1" tx1="dk1" bg2="lt2" tx2="dk2" accent1="accent1" accent2="accent2" accent3="accent3" accent4="accent4" accent5="accent5" accent6="accent6" hlink="hlink" folHlink="folHlink"/>
  <p:hf ftr="0" dt="0"/>
  <p:notesStyle>
    <a:lvl1pPr algn="l" rtl="0" eaLnBrk="0" fontAlgn="base" hangingPunct="0">
      <a:spcBef>
        <a:spcPct val="0"/>
      </a:spcBef>
      <a:spcAft>
        <a:spcPct val="0"/>
      </a:spcAft>
      <a:defRPr sz="1200" kern="1200">
        <a:solidFill>
          <a:schemeClr val="tx1"/>
        </a:solidFill>
        <a:latin typeface="Gill Sans" charset="0"/>
        <a:ea typeface="+mn-ea"/>
        <a:cs typeface="+mn-cs"/>
      </a:defRPr>
    </a:lvl1pPr>
    <a:lvl2pPr marL="457200" algn="l" rtl="0" eaLnBrk="0" fontAlgn="base" hangingPunct="0">
      <a:spcBef>
        <a:spcPct val="0"/>
      </a:spcBef>
      <a:spcAft>
        <a:spcPct val="0"/>
      </a:spcAft>
      <a:defRPr sz="1200" kern="1200">
        <a:solidFill>
          <a:schemeClr val="tx1"/>
        </a:solidFill>
        <a:latin typeface="Gill Sans" charset="0"/>
        <a:ea typeface="+mn-ea"/>
        <a:cs typeface="+mn-cs"/>
      </a:defRPr>
    </a:lvl2pPr>
    <a:lvl3pPr marL="914400" algn="l" rtl="0" eaLnBrk="0" fontAlgn="base" hangingPunct="0">
      <a:spcBef>
        <a:spcPct val="0"/>
      </a:spcBef>
      <a:spcAft>
        <a:spcPct val="0"/>
      </a:spcAft>
      <a:defRPr sz="1200" kern="1200">
        <a:solidFill>
          <a:schemeClr val="tx1"/>
        </a:solidFill>
        <a:latin typeface="Gill Sans" charset="0"/>
        <a:ea typeface="+mn-ea"/>
        <a:cs typeface="+mn-cs"/>
      </a:defRPr>
    </a:lvl3pPr>
    <a:lvl4pPr marL="1371600" algn="l" rtl="0" eaLnBrk="0" fontAlgn="base" hangingPunct="0">
      <a:spcBef>
        <a:spcPct val="0"/>
      </a:spcBef>
      <a:spcAft>
        <a:spcPct val="0"/>
      </a:spcAft>
      <a:defRPr sz="1200" kern="1200">
        <a:solidFill>
          <a:schemeClr val="tx1"/>
        </a:solidFill>
        <a:latin typeface="Gill Sans" charset="0"/>
        <a:ea typeface="+mn-ea"/>
        <a:cs typeface="+mn-cs"/>
      </a:defRPr>
    </a:lvl4pPr>
    <a:lvl5pPr marL="1828800" algn="l" rtl="0" eaLnBrk="0" fontAlgn="base" hangingPunct="0">
      <a:spcBef>
        <a:spcPct val="0"/>
      </a:spcBef>
      <a:spcAft>
        <a:spcPct val="0"/>
      </a:spcAft>
      <a:defRPr sz="1200" kern="1200">
        <a:solidFill>
          <a:schemeClr val="tx1"/>
        </a:solidFill>
        <a:latin typeface="Gill San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innolution.com/resources/glossary/sprint-retrospective/"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innolution.com/resources/glossary/artifact/"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2862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54055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Gill Sans" charset="0"/>
                <a:ea typeface="+mn-ea"/>
                <a:cs typeface="+mn-cs"/>
              </a:rPr>
              <a:t>** Agile software development refers to a group of software development methodologies based on iterative development, where requirements and solutions evolve through collaboration between self-organizing cross-functional teams. Agile methods or Agile processes generally promote a disciplined project management process that encourages frequent inspection and adaptation, a leadership philosophy that encourages teamwork, self-organization and accountability, a set of engineering best practices intended to allow for rapid delivery of high-quality software, and a business approach that aligns development with customer needs and company goals. Agile development refers to any development process that is aligned with the concepts of the Agile Manifesto.</a:t>
            </a:r>
          </a:p>
          <a:p>
            <a:endParaRPr lang="en-US" sz="1200" b="0" i="0" kern="1200" dirty="0">
              <a:solidFill>
                <a:schemeClr val="tx1"/>
              </a:solidFill>
              <a:effectLst/>
              <a:latin typeface="Gill Sans"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en-US" sz="1200" b="0" i="0" kern="1200" dirty="0">
                <a:solidFill>
                  <a:schemeClr val="tx1"/>
                </a:solidFill>
                <a:effectLst/>
                <a:latin typeface="Gill Sans" charset="0"/>
                <a:ea typeface="+mn-ea"/>
                <a:cs typeface="+mn-cs"/>
              </a:rPr>
              <a:t>** </a:t>
            </a:r>
            <a:r>
              <a:rPr lang="en-US" dirty="0"/>
              <a:t>Open to change: requirements change for varying reasons… technology, competition, software becoming obsolete… change is just almost certain. Agile makes room for unplanned adjustment, early testing bringing about customer feedback and continuous improvement</a:t>
            </a:r>
          </a:p>
        </p:txBody>
      </p:sp>
    </p:spTree>
    <p:extLst>
      <p:ext uri="{BB962C8B-B14F-4D97-AF65-F5344CB8AC3E}">
        <p14:creationId xmlns:p14="http://schemas.microsoft.com/office/powerpoint/2010/main" val="3073108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95376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73217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lang="en-US" dirty="0"/>
          </a:p>
        </p:txBody>
      </p:sp>
    </p:spTree>
    <p:extLst>
      <p:ext uri="{BB962C8B-B14F-4D97-AF65-F5344CB8AC3E}">
        <p14:creationId xmlns:p14="http://schemas.microsoft.com/office/powerpoint/2010/main" val="1009703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dirty="0"/>
              <a:t>It's abstract and is not prescriptive. That is, </a:t>
            </a:r>
            <a:r>
              <a:rPr lang="en-US" sz="1200" b="0" i="0" kern="1200" dirty="0">
                <a:solidFill>
                  <a:schemeClr val="tx1"/>
                </a:solidFill>
                <a:effectLst/>
                <a:latin typeface="Gill Sans" charset="0"/>
                <a:ea typeface="+mn-ea"/>
                <a:cs typeface="+mn-cs"/>
              </a:rPr>
              <a:t>If you imagine Scrum as a fitness guide, it will recommend general guidance on healthy eating habits and lifestyle choices, but it won't tell you exactly what to eat and specifically which exercises you should do</a:t>
            </a:r>
          </a:p>
          <a:p>
            <a:pPr marL="0" marR="0" lvl="0" indent="0" algn="l" defTabSz="914400" rtl="0" eaLnBrk="0" fontAlgn="base" latinLnBrk="0" hangingPunct="0">
              <a:lnSpc>
                <a:spcPct val="100000"/>
              </a:lnSpc>
              <a:spcBef>
                <a:spcPct val="0"/>
              </a:spcBef>
              <a:spcAft>
                <a:spcPct val="0"/>
              </a:spcAft>
              <a:buClrTx/>
              <a:buSzTx/>
              <a:buFontTx/>
              <a:buNone/>
              <a:tabLst/>
              <a:defRPr/>
            </a:pPr>
            <a:r>
              <a:rPr lang="en-US" sz="1200" b="0" i="0" kern="1200" dirty="0">
                <a:solidFill>
                  <a:schemeClr val="tx1"/>
                </a:solidFill>
                <a:effectLst/>
                <a:latin typeface="Gill Sans" charset="0"/>
                <a:ea typeface="+mn-ea"/>
                <a:cs typeface="+mn-cs"/>
              </a:rPr>
              <a:t>*** The rules of Scrum bind together the roles, events, and artifacts, governing the relationships and interaction between them.</a:t>
            </a:r>
            <a:endParaRPr lang="en-US" sz="1800" b="1" dirty="0">
              <a:latin typeface="Cambria" panose="02040503050406030204" pitchFamily="18" charset="0"/>
            </a:endParaRPr>
          </a:p>
        </p:txBody>
      </p:sp>
    </p:spTree>
    <p:extLst>
      <p:ext uri="{BB962C8B-B14F-4D97-AF65-F5344CB8AC3E}">
        <p14:creationId xmlns:p14="http://schemas.microsoft.com/office/powerpoint/2010/main" val="16596657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200" b="0" i="0" kern="1200" dirty="0">
                <a:solidFill>
                  <a:schemeClr val="tx1"/>
                </a:solidFill>
                <a:effectLst/>
                <a:latin typeface="Gill Sans" charset="0"/>
                <a:ea typeface="+mn-ea"/>
                <a:cs typeface="+mn-cs"/>
              </a:rPr>
              <a:t>People personally commit to achieving the goals of the Scrum Team. The Scrum Team members have courage to do the right thing and work on tough problems. Everyone focuses on the work of the Sprint and the goals of the Scrum Team. The Scrum Team and its stakeholders agree to be open about all the work and the challenges with performing the work. Scrum Team members respect each other to be capable, independent people</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200" b="0" i="0" kern="1200" dirty="0">
              <a:solidFill>
                <a:schemeClr val="tx1"/>
              </a:solidFill>
              <a:effectLst/>
              <a:latin typeface="Gill Sans"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en-US" dirty="0"/>
              <a:t>*** </a:t>
            </a:r>
            <a:r>
              <a:rPr lang="en-US" sz="1200" b="0" i="0" kern="1200" dirty="0">
                <a:solidFill>
                  <a:schemeClr val="tx1"/>
                </a:solidFill>
                <a:effectLst/>
                <a:latin typeface="Gill Sans" charset="0"/>
                <a:ea typeface="+mn-ea"/>
                <a:cs typeface="+mn-cs"/>
              </a:rPr>
              <a:t>When the values of commitment, courage, focus, openness and respect are embodied and lived by the Scrum Team, the Scrum pillars of transparency, inspection, and adaptation come to life and build trust for everyone. The Scrum Team members learn and explore those values as they work with the Scrum events, roles and artifacts.</a:t>
            </a:r>
            <a:endParaRPr lang="en-US" dirty="0"/>
          </a:p>
        </p:txBody>
      </p:sp>
    </p:spTree>
    <p:extLst>
      <p:ext uri="{BB962C8B-B14F-4D97-AF65-F5344CB8AC3E}">
        <p14:creationId xmlns:p14="http://schemas.microsoft.com/office/powerpoint/2010/main" val="25112356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200" b="0" i="0" kern="1200" dirty="0">
                <a:solidFill>
                  <a:schemeClr val="tx1"/>
                </a:solidFill>
                <a:effectLst/>
                <a:latin typeface="Gill Sans" charset="0"/>
                <a:ea typeface="+mn-ea"/>
                <a:cs typeface="+mn-cs"/>
              </a:rPr>
              <a:t>Self-organizing teams choose how best to accomplish their work, rather than being directed by others outside the team. Cross-functional teams have all competencies needed to accomplish the work without depending on others not part of the team. It gives room for flexibility, creativity, and productivity to be optimized</a:t>
            </a:r>
          </a:p>
          <a:p>
            <a:pPr marL="0" marR="0" lvl="0" indent="0" algn="l" defTabSz="914400" rtl="0" eaLnBrk="0" fontAlgn="base" latinLnBrk="0" hangingPunct="0">
              <a:lnSpc>
                <a:spcPct val="100000"/>
              </a:lnSpc>
              <a:spcBef>
                <a:spcPct val="0"/>
              </a:spcBef>
              <a:spcAft>
                <a:spcPct val="0"/>
              </a:spcAft>
              <a:buClrTx/>
              <a:buSzTx/>
              <a:buFontTx/>
              <a:buNone/>
              <a:tabLst/>
              <a:defRPr/>
            </a:pPr>
            <a:r>
              <a:rPr lang="en-US" sz="1200" b="0" i="0" kern="1200" dirty="0">
                <a:solidFill>
                  <a:schemeClr val="tx1"/>
                </a:solidFill>
                <a:effectLst/>
                <a:latin typeface="Gill Sans" charset="0"/>
                <a:ea typeface="+mn-ea"/>
                <a:cs typeface="+mn-cs"/>
              </a:rPr>
              <a:t>For the Product Owner to succeed, the entire organization must respect his or her decisions</a:t>
            </a:r>
            <a:endParaRPr lang="en-US" dirty="0"/>
          </a:p>
        </p:txBody>
      </p:sp>
    </p:spTree>
    <p:extLst>
      <p:ext uri="{BB962C8B-B14F-4D97-AF65-F5344CB8AC3E}">
        <p14:creationId xmlns:p14="http://schemas.microsoft.com/office/powerpoint/2010/main" val="17289002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lang="en-US" dirty="0"/>
          </a:p>
        </p:txBody>
      </p:sp>
    </p:spTree>
    <p:extLst>
      <p:ext uri="{BB962C8B-B14F-4D97-AF65-F5344CB8AC3E}">
        <p14:creationId xmlns:p14="http://schemas.microsoft.com/office/powerpoint/2010/main" val="514582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b="1" dirty="0">
                <a:latin typeface="Cambria" panose="02040503050406030204" pitchFamily="18" charset="0"/>
              </a:rPr>
              <a:t>Scrum Master Service to the Product Owner</a:t>
            </a:r>
          </a:p>
          <a:p>
            <a:pPr lvl="1"/>
            <a:r>
              <a:rPr lang="en-US" sz="2400" b="1" dirty="0">
                <a:latin typeface="Cambria" panose="02040503050406030204" pitchFamily="18" charset="0"/>
              </a:rPr>
              <a:t>Ensuring that goals, scope, and product domain are understood by everyone on the Scrum Team as well as possible;</a:t>
            </a:r>
          </a:p>
          <a:p>
            <a:pPr lvl="1"/>
            <a:r>
              <a:rPr lang="en-US" sz="2400" b="1" dirty="0">
                <a:latin typeface="Cambria" panose="02040503050406030204" pitchFamily="18" charset="0"/>
              </a:rPr>
              <a:t>Finding techniques for effective Product Backlog management;</a:t>
            </a:r>
          </a:p>
          <a:p>
            <a:pPr lvl="1"/>
            <a:r>
              <a:rPr lang="en-US" sz="2400" b="1" dirty="0">
                <a:latin typeface="Cambria" panose="02040503050406030204" pitchFamily="18" charset="0"/>
              </a:rPr>
              <a:t>Ensuring the Product Owner knows how to arrange the Product Backlog to maximize value;</a:t>
            </a:r>
          </a:p>
          <a:p>
            <a:pPr lvl="1"/>
            <a:r>
              <a:rPr lang="en-US" sz="2400" b="1" dirty="0">
                <a:latin typeface="Cambria" panose="02040503050406030204" pitchFamily="18" charset="0"/>
              </a:rPr>
              <a:t>Understanding and practicing agility; and,</a:t>
            </a:r>
          </a:p>
          <a:p>
            <a:pPr lvl="1"/>
            <a:r>
              <a:rPr lang="en-US" sz="2400" b="1" dirty="0">
                <a:latin typeface="Cambria" panose="02040503050406030204" pitchFamily="18" charset="0"/>
              </a:rPr>
              <a:t>Facilitating Scrum events as requested or needed.</a:t>
            </a:r>
          </a:p>
          <a:p>
            <a:r>
              <a:rPr lang="en-US" sz="2400" b="1" dirty="0">
                <a:latin typeface="Cambria" panose="02040503050406030204" pitchFamily="18" charset="0"/>
              </a:rPr>
              <a:t>Scrum Master Service to the Development Team</a:t>
            </a:r>
          </a:p>
          <a:p>
            <a:pPr lvl="1"/>
            <a:r>
              <a:rPr lang="en-US" sz="2400" b="1" dirty="0">
                <a:latin typeface="Cambria" panose="02040503050406030204" pitchFamily="18" charset="0"/>
              </a:rPr>
              <a:t>Coaching the Development Team in self-organization and cross-functionality;</a:t>
            </a:r>
          </a:p>
          <a:p>
            <a:pPr lvl="1"/>
            <a:r>
              <a:rPr lang="en-US" sz="2400" b="1" dirty="0">
                <a:latin typeface="Cambria" panose="02040503050406030204" pitchFamily="18" charset="0"/>
              </a:rPr>
              <a:t>Helping the Development Team to create high-value products;</a:t>
            </a:r>
          </a:p>
          <a:p>
            <a:pPr lvl="1"/>
            <a:r>
              <a:rPr lang="en-US" sz="2400" b="1" dirty="0">
                <a:latin typeface="Cambria" panose="02040503050406030204" pitchFamily="18" charset="0"/>
              </a:rPr>
              <a:t>Removing impediments to the Development Team’s progress;</a:t>
            </a:r>
          </a:p>
          <a:p>
            <a:pPr lvl="1"/>
            <a:r>
              <a:rPr lang="en-US" sz="2400" b="1" dirty="0">
                <a:latin typeface="Cambria" panose="02040503050406030204" pitchFamily="18" charset="0"/>
              </a:rPr>
              <a:t>Facilitating Scrum events as requested or needed; and,</a:t>
            </a:r>
          </a:p>
          <a:p>
            <a:pPr lvl="1"/>
            <a:r>
              <a:rPr lang="en-US" sz="2400" b="1" dirty="0">
                <a:latin typeface="Cambria" panose="02040503050406030204" pitchFamily="18" charset="0"/>
              </a:rPr>
              <a:t>Coaching the Development Team in organizational environments in which Scrum is not yet fully adopted and understood.</a:t>
            </a:r>
          </a:p>
        </p:txBody>
      </p:sp>
    </p:spTree>
    <p:extLst>
      <p:ext uri="{BB962C8B-B14F-4D97-AF65-F5344CB8AC3E}">
        <p14:creationId xmlns:p14="http://schemas.microsoft.com/office/powerpoint/2010/main" val="3141135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128676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b="1" dirty="0">
                <a:latin typeface="Cambria" panose="02040503050406030204" pitchFamily="18" charset="0"/>
              </a:rPr>
              <a:t>Scrum Master Service to the Organization</a:t>
            </a:r>
          </a:p>
          <a:p>
            <a:pPr lvl="1"/>
            <a:r>
              <a:rPr lang="en-US" sz="2400" b="1" dirty="0">
                <a:latin typeface="Cambria" panose="02040503050406030204" pitchFamily="18" charset="0"/>
              </a:rPr>
              <a:t>Leading and coaching the organization in its Scrum adoption;</a:t>
            </a:r>
          </a:p>
          <a:p>
            <a:pPr lvl="1"/>
            <a:r>
              <a:rPr lang="en-US" sz="2400" b="1" dirty="0">
                <a:latin typeface="Cambria" panose="02040503050406030204" pitchFamily="18" charset="0"/>
              </a:rPr>
              <a:t>Planning Scrum implementations within the organization;</a:t>
            </a:r>
          </a:p>
          <a:p>
            <a:pPr lvl="1"/>
            <a:r>
              <a:rPr lang="en-US" sz="2400" b="1" dirty="0">
                <a:latin typeface="Cambria" panose="02040503050406030204" pitchFamily="18" charset="0"/>
              </a:rPr>
              <a:t>Helping employees and stakeholders understand and enact Scrum and empirical product development;</a:t>
            </a:r>
          </a:p>
          <a:p>
            <a:pPr lvl="1"/>
            <a:r>
              <a:rPr lang="en-US" sz="2400" b="1" dirty="0">
                <a:latin typeface="Cambria" panose="02040503050406030204" pitchFamily="18" charset="0"/>
              </a:rPr>
              <a:t>Causing change that increases the productivity of the Scrum Team; and,</a:t>
            </a:r>
          </a:p>
          <a:p>
            <a:pPr lvl="1"/>
            <a:r>
              <a:rPr lang="en-US" sz="2400" b="1" dirty="0">
                <a:latin typeface="Cambria" panose="02040503050406030204" pitchFamily="18" charset="0"/>
              </a:rPr>
              <a:t>Working with other Scrum Masters to increase the effectiveness of the application of Scrum in the organization</a:t>
            </a:r>
          </a:p>
          <a:p>
            <a:pPr lvl="1"/>
            <a:endParaRPr lang="en-US" sz="2400" b="1" dirty="0">
              <a:latin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dirty="0"/>
          </a:p>
        </p:txBody>
      </p:sp>
    </p:spTree>
    <p:extLst>
      <p:ext uri="{BB962C8B-B14F-4D97-AF65-F5344CB8AC3E}">
        <p14:creationId xmlns:p14="http://schemas.microsoft.com/office/powerpoint/2010/main" val="1707319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173217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200" b="0" i="0" kern="1200" dirty="0">
                <a:solidFill>
                  <a:schemeClr val="tx1"/>
                </a:solidFill>
                <a:effectLst/>
                <a:latin typeface="Gill Sans" charset="0"/>
                <a:ea typeface="+mn-ea"/>
                <a:cs typeface="+mn-cs"/>
              </a:rPr>
              <a:t>Sprints are limited to one calendar month. When a Sprint’s horizon is too long the definition of what is being built may change, complexity may rise, and risk may increase</a:t>
            </a:r>
          </a:p>
        </p:txBody>
      </p:sp>
    </p:spTree>
    <p:extLst>
      <p:ext uri="{BB962C8B-B14F-4D97-AF65-F5344CB8AC3E}">
        <p14:creationId xmlns:p14="http://schemas.microsoft.com/office/powerpoint/2010/main" val="8267730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Gill Sans" charset="0"/>
                <a:ea typeface="+mn-ea"/>
                <a:cs typeface="+mn-cs"/>
              </a:rPr>
              <a:t>A Sprint would be cancelled if the Sprint Goal becomes obsolete. This might occur if the company changes direction or if market or technology conditions change. In general, a Sprint should be cancelled if it no longer makes sense given the circumstances. But, due to the short duration of Sprints, cancellation rarely makes sense.</a:t>
            </a:r>
          </a:p>
          <a:p>
            <a:r>
              <a:rPr lang="en-US" sz="1200" b="0" i="0" kern="1200" dirty="0">
                <a:solidFill>
                  <a:schemeClr val="tx1"/>
                </a:solidFill>
                <a:effectLst/>
                <a:latin typeface="Gill Sans" charset="0"/>
                <a:ea typeface="+mn-ea"/>
                <a:cs typeface="+mn-cs"/>
              </a:rPr>
              <a:t>When a Sprint is cancelled, any completed and "Done" Product Backlog items are reviewed. If part of the work is potentially releasable, the Product Owner typically accepts it. All incomplete Product Backlog Items are re-estimated and put back on the Product Backlog. </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dirty="0"/>
          </a:p>
        </p:txBody>
      </p:sp>
    </p:spTree>
    <p:extLst>
      <p:ext uri="{BB962C8B-B14F-4D97-AF65-F5344CB8AC3E}">
        <p14:creationId xmlns:p14="http://schemas.microsoft.com/office/powerpoint/2010/main" val="22915073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lang="en-US" dirty="0"/>
          </a:p>
        </p:txBody>
      </p:sp>
    </p:spTree>
    <p:extLst>
      <p:ext uri="{BB962C8B-B14F-4D97-AF65-F5344CB8AC3E}">
        <p14:creationId xmlns:p14="http://schemas.microsoft.com/office/powerpoint/2010/main" val="35942201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109535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598369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200" b="0" i="0" kern="1200" dirty="0">
                <a:solidFill>
                  <a:schemeClr val="tx1"/>
                </a:solidFill>
                <a:effectLst/>
                <a:latin typeface="Gill Sans" charset="0"/>
                <a:ea typeface="+mn-ea"/>
                <a:cs typeface="+mn-cs"/>
              </a:rPr>
              <a:t>Whereas the sprint review is a time to inspect and adapt the product, the </a:t>
            </a:r>
            <a:r>
              <a:rPr lang="en-US" sz="1200" b="0" i="0" kern="1200" dirty="0">
                <a:solidFill>
                  <a:schemeClr val="tx1"/>
                </a:solidFill>
                <a:effectLst/>
                <a:latin typeface="Gill Sans" charset="0"/>
                <a:ea typeface="+mn-ea"/>
                <a:cs typeface="+mn-cs"/>
                <a:hlinkClick r:id="rId3"/>
              </a:rPr>
              <a:t>sprint retrospective</a:t>
            </a:r>
            <a:r>
              <a:rPr lang="en-US" sz="1200" b="0" i="0" kern="1200" dirty="0">
                <a:solidFill>
                  <a:schemeClr val="tx1"/>
                </a:solidFill>
                <a:effectLst/>
                <a:latin typeface="Gill Sans" charset="0"/>
                <a:ea typeface="+mn-ea"/>
                <a:cs typeface="+mn-cs"/>
              </a:rPr>
              <a:t> is an opportunity to inspect and adapt the process. During the retrospective, teams are free to examine what’s happening, analyze the way they work, identify ways to improve, and make plans to implement these improvements. Anything that affects how the team creates the product is open to scrutiny and discussion, including processes, practices, communication, environment, </a:t>
            </a:r>
            <a:r>
              <a:rPr lang="en-US" sz="1200" b="0" i="0" kern="1200" dirty="0">
                <a:solidFill>
                  <a:schemeClr val="tx1"/>
                </a:solidFill>
                <a:effectLst/>
                <a:latin typeface="Gill Sans" charset="0"/>
                <a:ea typeface="+mn-ea"/>
                <a:cs typeface="+mn-cs"/>
                <a:hlinkClick r:id="rId4"/>
              </a:rPr>
              <a:t>artifacts</a:t>
            </a:r>
            <a:r>
              <a:rPr lang="en-US" sz="1200" b="0" i="0" kern="1200" dirty="0">
                <a:solidFill>
                  <a:schemeClr val="tx1"/>
                </a:solidFill>
                <a:effectLst/>
                <a:latin typeface="Gill Sans" charset="0"/>
                <a:ea typeface="+mn-ea"/>
                <a:cs typeface="+mn-cs"/>
              </a:rPr>
              <a:t>, tools, and so on.</a:t>
            </a:r>
            <a:endParaRPr lang="en-US" dirty="0"/>
          </a:p>
        </p:txBody>
      </p:sp>
    </p:spTree>
    <p:extLst>
      <p:ext uri="{BB962C8B-B14F-4D97-AF65-F5344CB8AC3E}">
        <p14:creationId xmlns:p14="http://schemas.microsoft.com/office/powerpoint/2010/main" val="6784297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106360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200" b="0" i="0" kern="1200" dirty="0">
                <a:solidFill>
                  <a:schemeClr val="tx1"/>
                </a:solidFill>
                <a:effectLst/>
                <a:latin typeface="Gill Sans" charset="0"/>
                <a:ea typeface="+mn-ea"/>
                <a:cs typeface="+mn-cs"/>
              </a:rPr>
              <a:t>As a product is used and gains value, and the marketplace provides feedback, the Product Backlog becomes a larger and more exhaustive list. Requirements never stop changing, so a Product Backlog is a living artifact. Changes in business requirements, market conditions, or technology may cause changes in the Product Backlog.</a:t>
            </a:r>
            <a:endParaRPr lang="en-US" dirty="0"/>
          </a:p>
        </p:txBody>
      </p:sp>
    </p:spTree>
    <p:extLst>
      <p:ext uri="{BB962C8B-B14F-4D97-AF65-F5344CB8AC3E}">
        <p14:creationId xmlns:p14="http://schemas.microsoft.com/office/powerpoint/2010/main" val="931847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Products in these industries are similar </a:t>
            </a:r>
            <a:r>
              <a:rPr lang="en-US" dirty="0" err="1"/>
              <a:t>e.g</a:t>
            </a:r>
            <a:r>
              <a:rPr lang="en-US" dirty="0"/>
              <a:t> cars, bottle water, etc. The production line is setup to produce similar output. This is unlike IT products</a:t>
            </a:r>
          </a:p>
          <a:p>
            <a:r>
              <a:rPr lang="en-US" dirty="0"/>
              <a:t>Change can arise from the business or customer, technology, etc. This can potentially lead to loss of time, money/investment and diminishing brand value or reputation</a:t>
            </a:r>
          </a:p>
          <a:p>
            <a:r>
              <a:rPr lang="en-US" dirty="0"/>
              <a:t>Projects in construction is linear or sequential, thus agile method can only be applied in the pre-design and design phase</a:t>
            </a:r>
          </a:p>
          <a:p>
            <a:endParaRPr lang="en-US" dirty="0"/>
          </a:p>
        </p:txBody>
      </p:sp>
    </p:spTree>
    <p:extLst>
      <p:ext uri="{BB962C8B-B14F-4D97-AF65-F5344CB8AC3E}">
        <p14:creationId xmlns:p14="http://schemas.microsoft.com/office/powerpoint/2010/main" val="38710144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200" b="0" i="0" kern="1200" dirty="0">
                <a:solidFill>
                  <a:schemeClr val="tx1"/>
                </a:solidFill>
                <a:effectLst/>
                <a:latin typeface="Gill Sans" charset="0"/>
                <a:ea typeface="+mn-ea"/>
                <a:cs typeface="+mn-cs"/>
              </a:rPr>
              <a:t>As a product is used and gains value, and the marketplace provides feedback, the Product Backlog becomes a larger and more exhaustive list. Requirements never stop changing, so a Product Backlog is a living artifact. Changes in business requirements, market conditions, or technology may cause changes in the Product Backlog.</a:t>
            </a:r>
            <a:endParaRPr lang="en-US" dirty="0"/>
          </a:p>
        </p:txBody>
      </p:sp>
    </p:spTree>
    <p:extLst>
      <p:ext uri="{BB962C8B-B14F-4D97-AF65-F5344CB8AC3E}">
        <p14:creationId xmlns:p14="http://schemas.microsoft.com/office/powerpoint/2010/main" val="23000113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lang="en-US" dirty="0"/>
          </a:p>
        </p:txBody>
      </p:sp>
    </p:spTree>
    <p:extLst>
      <p:ext uri="{BB962C8B-B14F-4D97-AF65-F5344CB8AC3E}">
        <p14:creationId xmlns:p14="http://schemas.microsoft.com/office/powerpoint/2010/main" val="29272774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lang="en-US" dirty="0"/>
          </a:p>
        </p:txBody>
      </p:sp>
    </p:spTree>
    <p:extLst>
      <p:ext uri="{BB962C8B-B14F-4D97-AF65-F5344CB8AC3E}">
        <p14:creationId xmlns:p14="http://schemas.microsoft.com/office/powerpoint/2010/main" val="8318764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lang="en-US" dirty="0"/>
          </a:p>
        </p:txBody>
      </p:sp>
    </p:spTree>
    <p:extLst>
      <p:ext uri="{BB962C8B-B14F-4D97-AF65-F5344CB8AC3E}">
        <p14:creationId xmlns:p14="http://schemas.microsoft.com/office/powerpoint/2010/main" val="26687466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598616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665158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68107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085897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Gill Sans" charset="0"/>
                <a:ea typeface="+mn-ea"/>
                <a:cs typeface="+mn-cs"/>
              </a:rPr>
              <a:t>https://confluence.interswitch.com/confluence/pages/viewpage.action?pageId=25527379</a:t>
            </a:r>
          </a:p>
        </p:txBody>
      </p:sp>
    </p:spTree>
    <p:extLst>
      <p:ext uri="{BB962C8B-B14F-4D97-AF65-F5344CB8AC3E}">
        <p14:creationId xmlns:p14="http://schemas.microsoft.com/office/powerpoint/2010/main" val="10603240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Gill Sans" charset="0"/>
                <a:ea typeface="+mn-ea"/>
                <a:cs typeface="+mn-cs"/>
              </a:rPr>
              <a:t>For forecasting purposes the average of the last three Sprint's Velocity should be used. Of course, this means it takes three Sprints of experience for a Team to determine its Velocity accurately</a:t>
            </a:r>
          </a:p>
        </p:txBody>
      </p:sp>
    </p:spTree>
    <p:extLst>
      <p:ext uri="{BB962C8B-B14F-4D97-AF65-F5344CB8AC3E}">
        <p14:creationId xmlns:p14="http://schemas.microsoft.com/office/powerpoint/2010/main" val="95367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use in the 70s till the 90s</a:t>
            </a:r>
          </a:p>
          <a:p>
            <a:r>
              <a:rPr lang="en-US" dirty="0"/>
              <a:t>Outcome of step 1 – Product requirement document/FRD/BRD</a:t>
            </a:r>
          </a:p>
          <a:p>
            <a:r>
              <a:rPr lang="en-US" dirty="0"/>
              <a:t>Step 2 – System Architecture and other design documents, e.g. Use case diagrams</a:t>
            </a:r>
          </a:p>
          <a:p>
            <a:r>
              <a:rPr lang="en-US" dirty="0"/>
              <a:t>Step 3 – Software/code</a:t>
            </a:r>
          </a:p>
        </p:txBody>
      </p:sp>
    </p:spTree>
    <p:extLst>
      <p:ext uri="{BB962C8B-B14F-4D97-AF65-F5344CB8AC3E}">
        <p14:creationId xmlns:p14="http://schemas.microsoft.com/office/powerpoint/2010/main" val="18334454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Gill Sans" charset="0"/>
              <a:ea typeface="+mn-ea"/>
              <a:cs typeface="+mn-cs"/>
            </a:endParaRPr>
          </a:p>
        </p:txBody>
      </p:sp>
    </p:spTree>
    <p:extLst>
      <p:ext uri="{BB962C8B-B14F-4D97-AF65-F5344CB8AC3E}">
        <p14:creationId xmlns:p14="http://schemas.microsoft.com/office/powerpoint/2010/main" val="11215347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Gill Sans" charset="0"/>
                <a:ea typeface="+mn-ea"/>
                <a:cs typeface="+mn-cs"/>
              </a:rPr>
              <a:t>https://jira.interswitch.com/jira/secure/RapidBoard.jspa?rapidView=188&amp;projectKey=PD&amp;view=reporting&amp;chart=burndownChart&amp;sprint=2462</a:t>
            </a:r>
          </a:p>
        </p:txBody>
      </p:sp>
    </p:spTree>
    <p:extLst>
      <p:ext uri="{BB962C8B-B14F-4D97-AF65-F5344CB8AC3E}">
        <p14:creationId xmlns:p14="http://schemas.microsoft.com/office/powerpoint/2010/main" val="27710398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Gill Sans" charset="0"/>
                <a:ea typeface="+mn-ea"/>
                <a:cs typeface="+mn-cs"/>
              </a:rPr>
              <a:t>or forecasting purposes the average of the last three Sprint's Velocity should be used. Of course, this means it takes three Sprints of experience for a Team to determine its Velocity accurately</a:t>
            </a:r>
          </a:p>
        </p:txBody>
      </p:sp>
    </p:spTree>
    <p:extLst>
      <p:ext uri="{BB962C8B-B14F-4D97-AF65-F5344CB8AC3E}">
        <p14:creationId xmlns:p14="http://schemas.microsoft.com/office/powerpoint/2010/main" val="15412878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Gill Sans" charset="0"/>
                <a:ea typeface="+mn-ea"/>
                <a:cs typeface="+mn-cs"/>
              </a:rPr>
              <a:t>Sprint Zero should be used to </a:t>
            </a:r>
            <a:r>
              <a:rPr lang="en-US" sz="1200" b="1" i="0" kern="1200" dirty="0">
                <a:solidFill>
                  <a:schemeClr val="tx1"/>
                </a:solidFill>
                <a:effectLst/>
                <a:latin typeface="Gill Sans" charset="0"/>
                <a:ea typeface="+mn-ea"/>
                <a:cs typeface="+mn-cs"/>
              </a:rPr>
              <a:t>create the basic skeleton and plumbing</a:t>
            </a:r>
            <a:r>
              <a:rPr lang="en-US" sz="1200" b="0" i="0" kern="1200" dirty="0">
                <a:solidFill>
                  <a:schemeClr val="tx1"/>
                </a:solidFill>
                <a:effectLst/>
                <a:latin typeface="Gill Sans" charset="0"/>
                <a:ea typeface="+mn-ea"/>
                <a:cs typeface="+mn-cs"/>
              </a:rPr>
              <a:t> for the project so that future sprints can be truly add incremental value in an efficient way. It may involve some research spikes.</a:t>
            </a:r>
          </a:p>
          <a:p>
            <a:r>
              <a:rPr lang="en-US" sz="1200" b="1" i="0" kern="1200" dirty="0">
                <a:solidFill>
                  <a:schemeClr val="tx1"/>
                </a:solidFill>
                <a:effectLst/>
                <a:latin typeface="Gill Sans" charset="0"/>
                <a:ea typeface="+mn-ea"/>
                <a:cs typeface="+mn-cs"/>
              </a:rPr>
              <a:t>Minimal design up front</a:t>
            </a:r>
            <a:r>
              <a:rPr lang="en-US" sz="1200" b="0" i="0" kern="1200" dirty="0">
                <a:solidFill>
                  <a:schemeClr val="tx1"/>
                </a:solidFill>
                <a:effectLst/>
                <a:latin typeface="Gill Sans" charset="0"/>
                <a:ea typeface="+mn-ea"/>
                <a:cs typeface="+mn-cs"/>
              </a:rPr>
              <a:t> is done in Sprint Zero so that </a:t>
            </a:r>
            <a:r>
              <a:rPr lang="en-US" sz="1200" b="1" i="0" kern="1200" dirty="0">
                <a:solidFill>
                  <a:schemeClr val="tx1"/>
                </a:solidFill>
                <a:effectLst/>
                <a:latin typeface="Gill Sans" charset="0"/>
                <a:ea typeface="+mn-ea"/>
                <a:cs typeface="+mn-cs"/>
              </a:rPr>
              <a:t>emergent design</a:t>
            </a:r>
            <a:r>
              <a:rPr lang="en-US" sz="1200" b="0" i="0" kern="1200" dirty="0">
                <a:solidFill>
                  <a:schemeClr val="tx1"/>
                </a:solidFill>
                <a:effectLst/>
                <a:latin typeface="Gill Sans" charset="0"/>
                <a:ea typeface="+mn-ea"/>
                <a:cs typeface="+mn-cs"/>
              </a:rPr>
              <a:t> is possible in future sprints. This includes putting together a flexible enough framework so that refactoring is easy.</a:t>
            </a:r>
          </a:p>
          <a:p>
            <a:r>
              <a:rPr lang="en-US" sz="1200" b="0" i="0" kern="1200" dirty="0">
                <a:solidFill>
                  <a:schemeClr val="tx1"/>
                </a:solidFill>
                <a:effectLst/>
                <a:latin typeface="Gill Sans" charset="0"/>
                <a:ea typeface="+mn-ea"/>
                <a:cs typeface="+mn-cs"/>
              </a:rPr>
              <a:t>For minimal design up front, the team picks up a </a:t>
            </a:r>
            <a:r>
              <a:rPr lang="en-US" sz="1200" b="1" i="0" kern="1200" dirty="0">
                <a:solidFill>
                  <a:schemeClr val="tx1"/>
                </a:solidFill>
                <a:effectLst/>
                <a:latin typeface="Gill Sans" charset="0"/>
                <a:ea typeface="+mn-ea"/>
                <a:cs typeface="+mn-cs"/>
              </a:rPr>
              <a:t>very few critical stories</a:t>
            </a:r>
            <a:r>
              <a:rPr lang="en-US" sz="1200" b="0" i="0" kern="1200" dirty="0">
                <a:solidFill>
                  <a:schemeClr val="tx1"/>
                </a:solidFill>
                <a:effectLst/>
                <a:latin typeface="Gill Sans" charset="0"/>
                <a:ea typeface="+mn-ea"/>
                <a:cs typeface="+mn-cs"/>
              </a:rPr>
              <a:t> and develops them to completion. Since these are the first few stories, delivering them includes putting the skeleton/framework in place, but even Sprint Zero delivers value.</a:t>
            </a:r>
          </a:p>
        </p:txBody>
      </p:sp>
    </p:spTree>
    <p:extLst>
      <p:ext uri="{BB962C8B-B14F-4D97-AF65-F5344CB8AC3E}">
        <p14:creationId xmlns:p14="http://schemas.microsoft.com/office/powerpoint/2010/main" val="19116197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88264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solidFill>
                  <a:srgbClr val="00425F"/>
                </a:solidFill>
                <a:latin typeface="Cambria" panose="02040503050406030204" pitchFamily="18" charset="0"/>
              </a:rPr>
              <a:t> Poor Design: Short cycles don’t leave enough time for the design thinking process so designers have to redevelop the experience over and over due to negative feedback</a:t>
            </a:r>
          </a:p>
          <a:p>
            <a:r>
              <a:rPr lang="en-US" sz="1200" b="1" dirty="0">
                <a:solidFill>
                  <a:srgbClr val="00425F"/>
                </a:solidFill>
                <a:latin typeface="Cambria" panose="02040503050406030204" pitchFamily="18" charset="0"/>
              </a:rPr>
              <a:t> Technical debt: Teams can get sidetracked into delivering new functionality at the expense of technical debt, which increases the amount of unplanned work</a:t>
            </a:r>
          </a:p>
          <a:p>
            <a:r>
              <a:rPr lang="en-US" sz="1200" b="1" dirty="0">
                <a:solidFill>
                  <a:srgbClr val="00425F"/>
                </a:solidFill>
                <a:latin typeface="Cambria" panose="02040503050406030204" pitchFamily="18" charset="0"/>
              </a:rPr>
              <a:t> No finite end: Projects can become ever-lasting because there’s no clear end</a:t>
            </a:r>
          </a:p>
          <a:p>
            <a:r>
              <a:rPr lang="en-US" sz="1200" b="1" dirty="0">
                <a:solidFill>
                  <a:srgbClr val="00425F"/>
                </a:solidFill>
                <a:latin typeface="Cambria" panose="02040503050406030204" pitchFamily="18" charset="0"/>
              </a:rPr>
              <a:t> Poor resource planning: When developers run out of work, they can’t work on a different project because they’ll be needed soon</a:t>
            </a:r>
            <a:endParaRPr lang="en-US" dirty="0"/>
          </a:p>
        </p:txBody>
      </p:sp>
    </p:spTree>
    <p:extLst>
      <p:ext uri="{BB962C8B-B14F-4D97-AF65-F5344CB8AC3E}">
        <p14:creationId xmlns:p14="http://schemas.microsoft.com/office/powerpoint/2010/main" val="34155657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9574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670359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Gill Sans" charset="0"/>
                <a:ea typeface="+mn-ea"/>
                <a:cs typeface="+mn-cs"/>
              </a:rPr>
              <a:t>One advantage of a physical board is that it’s “always on.” It’s simple to set up, simple to show others, and is often times the better way to communicate with certain teams. However, physical boards are not ideal for remote teams or people with terrible handwriting, like me. The advantages of a digital </a:t>
            </a:r>
            <a:r>
              <a:rPr lang="en-US" sz="1200" b="0" i="0" kern="1200" dirty="0" err="1">
                <a:solidFill>
                  <a:schemeClr val="tx1"/>
                </a:solidFill>
                <a:effectLst/>
                <a:latin typeface="Gill Sans" charset="0"/>
                <a:ea typeface="+mn-ea"/>
                <a:cs typeface="+mn-cs"/>
              </a:rPr>
              <a:t>kanban</a:t>
            </a:r>
            <a:r>
              <a:rPr lang="en-US" sz="1200" b="0" i="0" kern="1200" dirty="0">
                <a:solidFill>
                  <a:schemeClr val="tx1"/>
                </a:solidFill>
                <a:effectLst/>
                <a:latin typeface="Gill Sans" charset="0"/>
                <a:ea typeface="+mn-ea"/>
                <a:cs typeface="+mn-cs"/>
              </a:rPr>
              <a:t> board are the speed to set it up, the ease in sharing it with others, and the ability to asynchronously track an infinite number of conversations and comments as the project progresses. </a:t>
            </a:r>
            <a:endParaRPr lang="en-US" dirty="0"/>
          </a:p>
        </p:txBody>
      </p:sp>
    </p:spTree>
    <p:extLst>
      <p:ext uri="{BB962C8B-B14F-4D97-AF65-F5344CB8AC3E}">
        <p14:creationId xmlns:p14="http://schemas.microsoft.com/office/powerpoint/2010/main" val="27490520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Gill Sans" charset="0"/>
                <a:ea typeface="+mn-ea"/>
                <a:cs typeface="+mn-cs"/>
              </a:rPr>
              <a:t>One advantage of a physical board is that it’s “always on.” It’s simple to set up, simple to show others, and is often times the better way to communicate with certain teams. However, physical boards are not ideal for remote teams or people with terrible handwriting, like me. The advantages of a digital </a:t>
            </a:r>
            <a:r>
              <a:rPr lang="en-US" sz="1200" b="0" i="0" kern="1200" dirty="0" err="1">
                <a:solidFill>
                  <a:schemeClr val="tx1"/>
                </a:solidFill>
                <a:effectLst/>
                <a:latin typeface="Gill Sans" charset="0"/>
                <a:ea typeface="+mn-ea"/>
                <a:cs typeface="+mn-cs"/>
              </a:rPr>
              <a:t>kanban</a:t>
            </a:r>
            <a:r>
              <a:rPr lang="en-US" sz="1200" b="0" i="0" kern="1200" dirty="0">
                <a:solidFill>
                  <a:schemeClr val="tx1"/>
                </a:solidFill>
                <a:effectLst/>
                <a:latin typeface="Gill Sans" charset="0"/>
                <a:ea typeface="+mn-ea"/>
                <a:cs typeface="+mn-cs"/>
              </a:rPr>
              <a:t> board are the speed to set it up, the ease in sharing it with others, and the ability to asynchronously track an infinite number of conversations and comments as the project progresses. </a:t>
            </a:r>
            <a:endParaRPr lang="en-US" dirty="0"/>
          </a:p>
        </p:txBody>
      </p:sp>
    </p:spTree>
    <p:extLst>
      <p:ext uri="{BB962C8B-B14F-4D97-AF65-F5344CB8AC3E}">
        <p14:creationId xmlns:p14="http://schemas.microsoft.com/office/powerpoint/2010/main" val="2094942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018049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inspect and adapt understanding - link to events</a:t>
            </a:r>
          </a:p>
          <a:p>
            <a:r>
              <a:rPr lang="en-US" dirty="0"/>
              <a:t>RACI for agile events</a:t>
            </a:r>
          </a:p>
        </p:txBody>
      </p:sp>
    </p:spTree>
    <p:extLst>
      <p:ext uri="{BB962C8B-B14F-4D97-AF65-F5344CB8AC3E}">
        <p14:creationId xmlns:p14="http://schemas.microsoft.com/office/powerpoint/2010/main" val="3699352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Gill Sans" charset="0"/>
                <a:ea typeface="+mn-ea"/>
                <a:cs typeface="+mn-cs"/>
              </a:rPr>
              <a:t>** Marketing, or management, or external customers, internal customers, and, yes, even developers—</a:t>
            </a:r>
            <a:r>
              <a:rPr lang="en-US" sz="1200" b="1" i="0" kern="1200" dirty="0">
                <a:solidFill>
                  <a:schemeClr val="tx1"/>
                </a:solidFill>
                <a:effectLst/>
                <a:latin typeface="Gill Sans" charset="0"/>
                <a:ea typeface="+mn-ea"/>
                <a:cs typeface="+mn-cs"/>
              </a:rPr>
              <a:t>don’t want to make hard trade-off decisions, so they impose irrational demands </a:t>
            </a:r>
            <a:r>
              <a:rPr lang="en-US" sz="1200" b="0" i="0" kern="1200" dirty="0">
                <a:solidFill>
                  <a:schemeClr val="tx1"/>
                </a:solidFill>
                <a:effectLst/>
                <a:latin typeface="Gill Sans" charset="0"/>
                <a:ea typeface="+mn-ea"/>
                <a:cs typeface="+mn-cs"/>
              </a:rPr>
              <a:t>through the imposition of corporate power structures</a:t>
            </a:r>
          </a:p>
          <a:p>
            <a:r>
              <a:rPr lang="en-US" sz="1200" b="0" i="0" kern="1200" dirty="0">
                <a:solidFill>
                  <a:schemeClr val="tx1"/>
                </a:solidFill>
                <a:effectLst/>
                <a:latin typeface="Gill Sans" charset="0"/>
                <a:ea typeface="+mn-ea"/>
                <a:cs typeface="+mn-cs"/>
              </a:rPr>
              <a:t>** In order to succeed in the new economy, to move aggressively into the era of volatile market condition…</a:t>
            </a:r>
          </a:p>
          <a:p>
            <a:endParaRPr lang="en-US" dirty="0"/>
          </a:p>
          <a:p>
            <a:r>
              <a:rPr lang="en-US" dirty="0"/>
              <a:t>** Seventeen leading figures in the software industry came up with the manifestos based on their experience of what approaches do and do not wok for software development. </a:t>
            </a:r>
          </a:p>
          <a:p>
            <a:endParaRPr lang="en-US" dirty="0"/>
          </a:p>
          <a:p>
            <a:r>
              <a:rPr lang="en-US" sz="1200" b="0" i="0" kern="1200" dirty="0">
                <a:solidFill>
                  <a:schemeClr val="tx1"/>
                </a:solidFill>
                <a:effectLst/>
                <a:latin typeface="Gill Sans" charset="0"/>
                <a:ea typeface="+mn-ea"/>
                <a:cs typeface="+mn-cs"/>
              </a:rPr>
              <a:t>** Agile movement is </a:t>
            </a:r>
            <a:r>
              <a:rPr lang="en-US" sz="1200" b="1" i="0" kern="1200" dirty="0">
                <a:solidFill>
                  <a:schemeClr val="tx1"/>
                </a:solidFill>
                <a:effectLst/>
                <a:latin typeface="Gill Sans" charset="0"/>
                <a:ea typeface="+mn-ea"/>
                <a:cs typeface="+mn-cs"/>
              </a:rPr>
              <a:t>not anti-methodology</a:t>
            </a:r>
            <a:r>
              <a:rPr lang="en-US" sz="1200" b="0" i="0" kern="1200" dirty="0">
                <a:solidFill>
                  <a:schemeClr val="tx1"/>
                </a:solidFill>
                <a:effectLst/>
                <a:latin typeface="Gill Sans" charset="0"/>
                <a:ea typeface="+mn-ea"/>
                <a:cs typeface="+mn-cs"/>
              </a:rPr>
              <a:t>, in fact, many of us want to </a:t>
            </a:r>
            <a:r>
              <a:rPr lang="en-US" sz="1200" b="1" i="0" kern="1200" dirty="0">
                <a:solidFill>
                  <a:schemeClr val="tx1"/>
                </a:solidFill>
                <a:effectLst/>
                <a:latin typeface="Gill Sans" charset="0"/>
                <a:ea typeface="+mn-ea"/>
                <a:cs typeface="+mn-cs"/>
              </a:rPr>
              <a:t>restore credibility to the word methodology</a:t>
            </a:r>
            <a:r>
              <a:rPr lang="en-US" sz="1200" b="0" i="0" kern="1200" dirty="0">
                <a:solidFill>
                  <a:schemeClr val="tx1"/>
                </a:solidFill>
                <a:effectLst/>
                <a:latin typeface="Gill Sans" charset="0"/>
                <a:ea typeface="+mn-ea"/>
                <a:cs typeface="+mn-cs"/>
              </a:rPr>
              <a:t>. We want to restore a balance. We embrace modeling, but not in order to file some diagram in a dusty corporate repository. We </a:t>
            </a:r>
            <a:r>
              <a:rPr lang="en-US" sz="1200" b="1" i="0" kern="1200" dirty="0">
                <a:solidFill>
                  <a:schemeClr val="tx1"/>
                </a:solidFill>
                <a:effectLst/>
                <a:latin typeface="Gill Sans" charset="0"/>
                <a:ea typeface="+mn-ea"/>
                <a:cs typeface="+mn-cs"/>
              </a:rPr>
              <a:t>embrace documentation</a:t>
            </a:r>
            <a:r>
              <a:rPr lang="en-US" sz="1200" b="0" i="0" kern="1200" dirty="0">
                <a:solidFill>
                  <a:schemeClr val="tx1"/>
                </a:solidFill>
                <a:effectLst/>
                <a:latin typeface="Gill Sans" charset="0"/>
                <a:ea typeface="+mn-ea"/>
                <a:cs typeface="+mn-cs"/>
              </a:rPr>
              <a:t>, but not hundreds of pages of never-maintained and rarely-used tomes. </a:t>
            </a:r>
            <a:r>
              <a:rPr lang="en-US" sz="1200" b="1" i="0" kern="1200" dirty="0">
                <a:solidFill>
                  <a:schemeClr val="tx1"/>
                </a:solidFill>
                <a:effectLst/>
                <a:latin typeface="Gill Sans" charset="0"/>
                <a:ea typeface="+mn-ea"/>
                <a:cs typeface="+mn-cs"/>
              </a:rPr>
              <a:t>We plan</a:t>
            </a:r>
            <a:r>
              <a:rPr lang="en-US" sz="1200" b="0" i="0" kern="1200" dirty="0">
                <a:solidFill>
                  <a:schemeClr val="tx1"/>
                </a:solidFill>
                <a:effectLst/>
                <a:latin typeface="Gill Sans" charset="0"/>
                <a:ea typeface="+mn-ea"/>
                <a:cs typeface="+mn-cs"/>
              </a:rPr>
              <a:t>, but recognize the limits of planning in a turbulent environment.</a:t>
            </a:r>
            <a:endParaRPr lang="en-US" dirty="0"/>
          </a:p>
        </p:txBody>
      </p:sp>
    </p:spTree>
    <p:extLst>
      <p:ext uri="{BB962C8B-B14F-4D97-AF65-F5344CB8AC3E}">
        <p14:creationId xmlns:p14="http://schemas.microsoft.com/office/powerpoint/2010/main" val="2828648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44277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dirty="0"/>
              <a:t>** </a:t>
            </a:r>
            <a:r>
              <a:rPr lang="en-US" sz="1200" b="0" i="0" kern="1200" dirty="0">
                <a:solidFill>
                  <a:schemeClr val="tx1"/>
                </a:solidFill>
                <a:effectLst/>
                <a:latin typeface="Gill Sans" charset="0"/>
                <a:ea typeface="+mn-ea"/>
                <a:cs typeface="+mn-cs"/>
              </a:rPr>
              <a:t>“Lightweight” means that the overhead of the process is kept as small as possible, to maximize the amount of productive time available for getting useful work done</a:t>
            </a:r>
            <a:endParaRPr lang="en-US" dirty="0"/>
          </a:p>
          <a:p>
            <a:endParaRPr lang="en-US" dirty="0"/>
          </a:p>
          <a:p>
            <a:r>
              <a:rPr lang="en-US" dirty="0"/>
              <a:t>Open to change: requirements change for varying reasons… technology, competition, software becoming obsolete… change is just almost certain. Agile makes room for unplanned adjustment, early testing bringing about customer feedback and continuous improvement</a:t>
            </a:r>
          </a:p>
        </p:txBody>
      </p:sp>
    </p:spTree>
    <p:extLst>
      <p:ext uri="{BB962C8B-B14F-4D97-AF65-F5344CB8AC3E}">
        <p14:creationId xmlns:p14="http://schemas.microsoft.com/office/powerpoint/2010/main" val="2615305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79995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7_Title Slide Option 01">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3004800" cy="9753600"/>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3004800" cy="9753600"/>
          </a:xfrm>
          <a:prstGeom prst="rect">
            <a:avLst/>
          </a:prstGeom>
        </p:spPr>
      </p:pic>
    </p:spTree>
    <p:extLst>
      <p:ext uri="{BB962C8B-B14F-4D97-AF65-F5344CB8AC3E}">
        <p14:creationId xmlns:p14="http://schemas.microsoft.com/office/powerpoint/2010/main" val="697670715"/>
      </p:ext>
    </p:extLst>
  </p:cSld>
  <p:clrMapOvr>
    <a:masterClrMapping/>
  </p:clrMapOvr>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9" name="Rectangle 8"/>
          <p:cNvSpPr/>
          <p:nvPr/>
        </p:nvSpPr>
        <p:spPr>
          <a:xfrm>
            <a:off x="0" y="-287565"/>
            <a:ext cx="13004800" cy="10041165"/>
          </a:xfrm>
          <a:prstGeom prst="rect">
            <a:avLst/>
          </a:prstGeom>
          <a:solidFill>
            <a:srgbClr val="0532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2560" dirty="0">
              <a:solidFill>
                <a:srgbClr val="FFFFFF"/>
              </a:solidFill>
            </a:endParaRPr>
          </a:p>
          <a:p>
            <a:pPr algn="ctr" fontAlgn="auto">
              <a:spcBef>
                <a:spcPts val="0"/>
              </a:spcBef>
              <a:spcAft>
                <a:spcPts val="0"/>
              </a:spcAft>
            </a:pPr>
            <a:endParaRPr lang="en-US" sz="2560" dirty="0">
              <a:solidFill>
                <a:srgbClr val="FFFFFF"/>
              </a:solidFill>
            </a:endParaRPr>
          </a:p>
          <a:p>
            <a:pPr algn="ctr" fontAlgn="auto">
              <a:spcBef>
                <a:spcPts val="0"/>
              </a:spcBef>
              <a:spcAft>
                <a:spcPts val="0"/>
              </a:spcAft>
            </a:pPr>
            <a:endParaRPr lang="en-US" sz="2560" dirty="0">
              <a:solidFill>
                <a:srgbClr val="FFFFFF"/>
              </a:solidFill>
            </a:endParaRPr>
          </a:p>
        </p:txBody>
      </p:sp>
      <p:pic>
        <p:nvPicPr>
          <p:cNvPr id="8" name="Picture 7" descr="Interswitch_white_&amp;_red_on_blue_rgb.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764089" y="5798832"/>
            <a:ext cx="2970692" cy="1180698"/>
          </a:xfrm>
          <a:prstGeom prst="rect">
            <a:avLst/>
          </a:prstGeom>
        </p:spPr>
      </p:pic>
      <p:sp>
        <p:nvSpPr>
          <p:cNvPr id="5" name="Title 1"/>
          <p:cNvSpPr>
            <a:spLocks noGrp="1"/>
          </p:cNvSpPr>
          <p:nvPr>
            <p:ph type="ctrTitle" hasCustomPrompt="1"/>
          </p:nvPr>
        </p:nvSpPr>
        <p:spPr>
          <a:xfrm>
            <a:off x="3690876" y="2461329"/>
            <a:ext cx="6319519" cy="1270482"/>
          </a:xfrm>
        </p:spPr>
        <p:txBody>
          <a:bodyPr vert="horz" lIns="0" tIns="0" rIns="0" bIns="0" rtlCol="0" anchor="t" anchorCtr="0">
            <a:noAutofit/>
          </a:bodyPr>
          <a:lstStyle>
            <a:lvl1pPr algn="r">
              <a:lnSpc>
                <a:spcPct val="95000"/>
              </a:lnSpc>
              <a:defRPr lang="en-GB" sz="2880" baseline="0">
                <a:solidFill>
                  <a:srgbClr val="EE312A"/>
                </a:solidFill>
                <a:effectLst/>
                <a:latin typeface="+mj-lt"/>
              </a:defRPr>
            </a:lvl1pPr>
          </a:lstStyle>
          <a:p>
            <a:pPr lvl="0"/>
            <a:r>
              <a:rPr lang="en-US" dirty="0"/>
              <a:t>Divider slide title is </a:t>
            </a:r>
            <a:br>
              <a:rPr lang="en-US" dirty="0"/>
            </a:br>
            <a:r>
              <a:rPr lang="en-US" dirty="0"/>
              <a:t>placed here</a:t>
            </a:r>
            <a:endParaRPr lang="en-GB" dirty="0"/>
          </a:p>
        </p:txBody>
      </p:sp>
      <p:sp>
        <p:nvSpPr>
          <p:cNvPr id="6" name="Subtitle 2"/>
          <p:cNvSpPr>
            <a:spLocks noGrp="1"/>
          </p:cNvSpPr>
          <p:nvPr>
            <p:ph type="subTitle" idx="1" hasCustomPrompt="1"/>
          </p:nvPr>
        </p:nvSpPr>
        <p:spPr>
          <a:xfrm>
            <a:off x="3690876" y="4935589"/>
            <a:ext cx="6319519" cy="454810"/>
          </a:xfrm>
        </p:spPr>
        <p:txBody>
          <a:bodyPr vert="horz" lIns="0" tIns="0" rIns="0" bIns="0" rtlCol="0" anchor="t" anchorCtr="0">
            <a:noAutofit/>
          </a:bodyPr>
          <a:lstStyle>
            <a:lvl1pPr marL="191344" indent="-191344" algn="r">
              <a:lnSpc>
                <a:spcPct val="95000"/>
              </a:lnSpc>
              <a:spcBef>
                <a:spcPts val="0"/>
              </a:spcBef>
              <a:buNone/>
              <a:defRPr lang="en-GB" sz="1920">
                <a:solidFill>
                  <a:schemeClr val="bg1"/>
                </a:solidFill>
                <a:effectLst/>
                <a:latin typeface="+mj-lt"/>
              </a:defRPr>
            </a:lvl1pPr>
          </a:lstStyle>
          <a:p>
            <a:pPr marL="0" lvl="0" indent="0"/>
            <a:r>
              <a:rPr lang="en-US" dirty="0"/>
              <a:t>Presentation sub-title is placed here</a:t>
            </a:r>
            <a:endParaRPr lang="en-GB" dirty="0"/>
          </a:p>
        </p:txBody>
      </p:sp>
      <p:sp>
        <p:nvSpPr>
          <p:cNvPr id="3" name="TextBox 2"/>
          <p:cNvSpPr txBox="1"/>
          <p:nvPr/>
        </p:nvSpPr>
        <p:spPr>
          <a:xfrm>
            <a:off x="10998706" y="8222544"/>
            <a:ext cx="1300480" cy="1300480"/>
          </a:xfrm>
          <a:prstGeom prst="rect">
            <a:avLst/>
          </a:prstGeom>
          <a:noFill/>
        </p:spPr>
        <p:txBody>
          <a:bodyPr wrap="none" lIns="0" tIns="0" rIns="0" bIns="0" rtlCol="0">
            <a:noAutofit/>
          </a:bodyPr>
          <a:lstStyle/>
          <a:p>
            <a:pPr fontAlgn="auto">
              <a:spcBef>
                <a:spcPts val="0"/>
              </a:spcBef>
              <a:spcAft>
                <a:spcPts val="0"/>
              </a:spcAft>
            </a:pPr>
            <a:endParaRPr lang="en-US" sz="2276" dirty="0">
              <a:solidFill>
                <a:srgbClr val="9A8B7D"/>
              </a:solidFill>
              <a:latin typeface="Arial"/>
              <a:cs typeface="+mn-cs"/>
            </a:endParaRPr>
          </a:p>
        </p:txBody>
      </p:sp>
      <p:sp>
        <p:nvSpPr>
          <p:cNvPr id="7" name="Rectangle 6"/>
          <p:cNvSpPr/>
          <p:nvPr userDrawn="1"/>
        </p:nvSpPr>
        <p:spPr>
          <a:xfrm>
            <a:off x="0" y="0"/>
            <a:ext cx="13004800" cy="9753600"/>
          </a:xfrm>
          <a:prstGeom prst="rect">
            <a:avLst/>
          </a:prstGeom>
          <a:solidFill>
            <a:srgbClr val="00425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87672" fontAlgn="auto">
              <a:spcBef>
                <a:spcPts val="0"/>
              </a:spcBef>
              <a:spcAft>
                <a:spcPts val="0"/>
              </a:spcAft>
            </a:pPr>
            <a:endParaRPr lang="en-US" sz="1920">
              <a:solidFill>
                <a:srgbClr val="FFFFFF"/>
              </a:solidFill>
            </a:endParaRPr>
          </a:p>
        </p:txBody>
      </p:sp>
    </p:spTree>
    <p:extLst>
      <p:ext uri="{BB962C8B-B14F-4D97-AF65-F5344CB8AC3E}">
        <p14:creationId xmlns:p14="http://schemas.microsoft.com/office/powerpoint/2010/main" val="3443866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Mltpl levers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E312A"/>
                </a:solidFill>
              </a:defRPr>
            </a:lvl1pPr>
          </a:lstStyle>
          <a:p>
            <a:r>
              <a:rPr lang="x-none"/>
              <a:t>Click to edit Master title style</a:t>
            </a:r>
            <a:endParaRPr lang="en-GB" dirty="0"/>
          </a:p>
        </p:txBody>
      </p:sp>
      <p:sp>
        <p:nvSpPr>
          <p:cNvPr id="3" name="Content Placeholder 2"/>
          <p:cNvSpPr>
            <a:spLocks noGrp="1"/>
          </p:cNvSpPr>
          <p:nvPr>
            <p:ph idx="1"/>
          </p:nvPr>
        </p:nvSpPr>
        <p:spPr/>
        <p:txBody>
          <a:bodyPr/>
          <a:lstStyle>
            <a:lvl1pPr marL="382687" indent="-382687">
              <a:spcBef>
                <a:spcPts val="1920"/>
              </a:spcBef>
              <a:buClr>
                <a:srgbClr val="00425F"/>
              </a:buClr>
              <a:buFont typeface="+mj-lt"/>
              <a:buAutoNum type="arabicPeriod"/>
              <a:defRPr sz="1600" b="0"/>
            </a:lvl1pPr>
            <a:lvl2pPr marL="748441" indent="-365754">
              <a:buClr>
                <a:srgbClr val="00425F"/>
              </a:buClr>
              <a:buFont typeface="+mj-lt"/>
              <a:buAutoNum type="arabicPeriod"/>
              <a:defRPr sz="1600"/>
            </a:lvl2pPr>
            <a:lvl3pPr marL="1131130" indent="-365754">
              <a:buClr>
                <a:srgbClr val="00425F"/>
              </a:buClr>
              <a:buFont typeface="+mj-lt"/>
              <a:buAutoNum type="arabicPeriod"/>
              <a:defRPr sz="1600"/>
            </a:lvl3pPr>
            <a:lvl4pPr marL="1513817" indent="-365754">
              <a:buClr>
                <a:srgbClr val="00425F"/>
              </a:buClr>
              <a:buFont typeface="+mj-lt"/>
              <a:buAutoNum type="arabicPeriod"/>
              <a:defRPr sz="1600"/>
            </a:lvl4pPr>
            <a:lvl5pPr marL="1896504" indent="-365754">
              <a:buClr>
                <a:srgbClr val="00425F"/>
              </a:buClr>
              <a:buFont typeface="+mj-lt"/>
              <a:buAutoNum type="arabicPeriod"/>
              <a:defRPr sz="1600"/>
            </a:lvl5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GB" dirty="0"/>
          </a:p>
        </p:txBody>
      </p:sp>
      <p:sp>
        <p:nvSpPr>
          <p:cNvPr id="8" name="Text Placeholder 7"/>
          <p:cNvSpPr>
            <a:spLocks noGrp="1"/>
          </p:cNvSpPr>
          <p:nvPr>
            <p:ph type="body" sz="quarter" idx="13"/>
          </p:nvPr>
        </p:nvSpPr>
        <p:spPr>
          <a:xfrm>
            <a:off x="558801" y="1006165"/>
            <a:ext cx="10552112" cy="593475"/>
          </a:xfrm>
        </p:spPr>
        <p:txBody>
          <a:bodyPr/>
          <a:lstStyle>
            <a:lvl1pPr marL="0" indent="0">
              <a:buNone/>
              <a:defRPr sz="1920">
                <a:latin typeface="+mj-lt"/>
              </a:defRPr>
            </a:lvl1pPr>
            <a:lvl2pPr marL="382687" indent="0">
              <a:buNone/>
              <a:defRPr>
                <a:latin typeface="Cambria" pitchFamily="18" charset="0"/>
              </a:defRPr>
            </a:lvl2pPr>
            <a:lvl3pPr marL="765375" indent="0">
              <a:buNone/>
              <a:defRPr>
                <a:latin typeface="Cambria" pitchFamily="18" charset="0"/>
              </a:defRPr>
            </a:lvl3pPr>
            <a:lvl4pPr marL="1148062" indent="0">
              <a:buNone/>
              <a:defRPr>
                <a:latin typeface="Cambria" pitchFamily="18" charset="0"/>
              </a:defRPr>
            </a:lvl4pPr>
            <a:lvl5pPr marL="1530749" indent="0">
              <a:buNone/>
              <a:defRPr>
                <a:latin typeface="Cambria" pitchFamily="18" charset="0"/>
              </a:defRPr>
            </a:lvl5pPr>
          </a:lstStyle>
          <a:p>
            <a:pPr lvl="0"/>
            <a:r>
              <a:rPr lang="x-none"/>
              <a:t>Click to edit Master text styles</a:t>
            </a:r>
          </a:p>
        </p:txBody>
      </p:sp>
      <p:sp>
        <p:nvSpPr>
          <p:cNvPr id="6"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1571083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E312A"/>
                </a:solidFill>
              </a:defRPr>
            </a:lvl1pPr>
          </a:lstStyle>
          <a:p>
            <a:r>
              <a:rPr lang="x-none"/>
              <a:t>Click to edit Master title style</a:t>
            </a:r>
            <a:endParaRPr lang="en-US"/>
          </a:p>
        </p:txBody>
      </p:sp>
      <p:sp>
        <p:nvSpPr>
          <p:cNvPr id="4"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2504616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93774" y="1620889"/>
            <a:ext cx="11390454" cy="6742426"/>
          </a:xfrm>
          <a:prstGeom prst="rect">
            <a:avLst/>
          </a:prstGeom>
        </p:spPr>
        <p:txBody>
          <a:bodyPr lIns="0"/>
          <a:lstStyle>
            <a:lvl1pPr>
              <a:buClr>
                <a:srgbClr val="00425F"/>
              </a:buClr>
              <a:defRPr/>
            </a:lvl1pPr>
            <a:lvl2pPr>
              <a:buClr>
                <a:srgbClr val="00425F"/>
              </a:buClr>
              <a:defRPr/>
            </a:lvl2pPr>
            <a:lvl3pPr>
              <a:buClr>
                <a:srgbClr val="00425F"/>
              </a:buClr>
              <a:defRPr/>
            </a:lvl3pPr>
            <a:lvl4pPr>
              <a:buClr>
                <a:srgbClr val="00425F"/>
              </a:buClr>
              <a:defRPr/>
            </a:lvl4pPr>
            <a:lvl5pPr>
              <a:buClr>
                <a:srgbClr val="00425F"/>
              </a:buClr>
              <a:defRPr/>
            </a:lvl5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GB" dirty="0"/>
          </a:p>
        </p:txBody>
      </p:sp>
      <p:sp>
        <p:nvSpPr>
          <p:cNvPr id="12" name="Title 1"/>
          <p:cNvSpPr>
            <a:spLocks noGrp="1"/>
          </p:cNvSpPr>
          <p:nvPr>
            <p:ph type="title"/>
          </p:nvPr>
        </p:nvSpPr>
        <p:spPr>
          <a:xfrm>
            <a:off x="562540" y="512516"/>
            <a:ext cx="10548372" cy="443199"/>
          </a:xfrm>
        </p:spPr>
        <p:txBody>
          <a:bodyPr/>
          <a:lstStyle>
            <a:lvl1pPr>
              <a:defRPr>
                <a:solidFill>
                  <a:srgbClr val="EE312A"/>
                </a:solidFill>
              </a:defRPr>
            </a:lvl1pPr>
          </a:lstStyle>
          <a:p>
            <a:r>
              <a:rPr lang="x-none"/>
              <a:t>Click to edit Master title style</a:t>
            </a:r>
            <a:endParaRPr lang="en-US" dirty="0"/>
          </a:p>
        </p:txBody>
      </p:sp>
      <p:sp>
        <p:nvSpPr>
          <p:cNvPr id="5"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17961778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with Sub title">
    <p:spTree>
      <p:nvGrpSpPr>
        <p:cNvPr id="1" name=""/>
        <p:cNvGrpSpPr/>
        <p:nvPr/>
      </p:nvGrpSpPr>
      <p:grpSpPr>
        <a:xfrm>
          <a:off x="0" y="0"/>
          <a:ext cx="0" cy="0"/>
          <a:chOff x="0" y="0"/>
          <a:chExt cx="0" cy="0"/>
        </a:xfrm>
      </p:grpSpPr>
      <p:sp>
        <p:nvSpPr>
          <p:cNvPr id="2" name="Title 1"/>
          <p:cNvSpPr>
            <a:spLocks noGrp="1"/>
          </p:cNvSpPr>
          <p:nvPr>
            <p:ph type="title"/>
          </p:nvPr>
        </p:nvSpPr>
        <p:spPr>
          <a:xfrm>
            <a:off x="562541" y="512516"/>
            <a:ext cx="10859558" cy="443199"/>
          </a:xfrm>
        </p:spPr>
        <p:txBody>
          <a:bodyPr/>
          <a:lstStyle/>
          <a:p>
            <a:r>
              <a:rPr lang="x-none"/>
              <a:t>Click to edit Master title style</a:t>
            </a:r>
            <a:endParaRPr lang="en-GB"/>
          </a:p>
        </p:txBody>
      </p:sp>
      <p:sp>
        <p:nvSpPr>
          <p:cNvPr id="8" name="Text Placeholder 7"/>
          <p:cNvSpPr>
            <a:spLocks noGrp="1"/>
          </p:cNvSpPr>
          <p:nvPr>
            <p:ph type="body" sz="quarter" idx="13"/>
          </p:nvPr>
        </p:nvSpPr>
        <p:spPr>
          <a:xfrm>
            <a:off x="558801" y="1006165"/>
            <a:ext cx="10863297" cy="593475"/>
          </a:xfrm>
        </p:spPr>
        <p:txBody>
          <a:bodyPr/>
          <a:lstStyle>
            <a:lvl1pPr marL="0" indent="0">
              <a:buNone/>
              <a:defRPr sz="1920">
                <a:latin typeface="+mj-lt"/>
              </a:defRPr>
            </a:lvl1pPr>
            <a:lvl2pPr marL="382687" indent="0">
              <a:buNone/>
              <a:defRPr>
                <a:latin typeface="Cambria" pitchFamily="18" charset="0"/>
              </a:defRPr>
            </a:lvl2pPr>
            <a:lvl3pPr marL="765375" indent="0">
              <a:buNone/>
              <a:defRPr>
                <a:latin typeface="Cambria" pitchFamily="18" charset="0"/>
              </a:defRPr>
            </a:lvl3pPr>
            <a:lvl4pPr marL="1148062" indent="0">
              <a:buNone/>
              <a:defRPr>
                <a:latin typeface="Cambria" pitchFamily="18" charset="0"/>
              </a:defRPr>
            </a:lvl4pPr>
            <a:lvl5pPr marL="1530749" indent="0">
              <a:buNone/>
              <a:defRPr>
                <a:latin typeface="Cambria" pitchFamily="18" charset="0"/>
              </a:defRPr>
            </a:lvl5pPr>
          </a:lstStyle>
          <a:p>
            <a:pPr lvl="0"/>
            <a:r>
              <a:rPr lang="x-none"/>
              <a:t>Click to edit Master text styles</a:t>
            </a:r>
          </a:p>
        </p:txBody>
      </p:sp>
      <p:sp>
        <p:nvSpPr>
          <p:cNvPr id="5" name="Content Placeholder 4"/>
          <p:cNvSpPr>
            <a:spLocks noGrp="1"/>
          </p:cNvSpPr>
          <p:nvPr>
            <p:ph sz="quarter" idx="14"/>
          </p:nvPr>
        </p:nvSpPr>
        <p:spPr>
          <a:xfrm>
            <a:off x="593796" y="2054579"/>
            <a:ext cx="10828302" cy="6276033"/>
          </a:xfrm>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dirty="0"/>
          </a:p>
        </p:txBody>
      </p:sp>
      <p:sp>
        <p:nvSpPr>
          <p:cNvPr id="7"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15350499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E312A"/>
                </a:solidFill>
              </a:defRPr>
            </a:lvl1pPr>
          </a:lstStyle>
          <a:p>
            <a:r>
              <a:rPr lang="x-none"/>
              <a:t>Click to edit Master title style</a:t>
            </a:r>
            <a:endParaRPr lang="en-US" dirty="0"/>
          </a:p>
        </p:txBody>
      </p:sp>
      <p:sp>
        <p:nvSpPr>
          <p:cNvPr id="7" name="Text Placeholder 6"/>
          <p:cNvSpPr>
            <a:spLocks noGrp="1"/>
          </p:cNvSpPr>
          <p:nvPr>
            <p:ph type="body" sz="quarter" idx="10"/>
          </p:nvPr>
        </p:nvSpPr>
        <p:spPr>
          <a:xfrm>
            <a:off x="562188" y="1932662"/>
            <a:ext cx="11880427" cy="6379102"/>
          </a:xfrm>
          <a:prstGeom prst="rect">
            <a:avLst/>
          </a:prstGeom>
        </p:spPr>
        <p:txBody>
          <a:bodyPr/>
          <a:lstStyle>
            <a:lvl1pPr>
              <a:buClr>
                <a:srgbClr val="00425F"/>
              </a:buClr>
              <a:defRPr>
                <a:solidFill>
                  <a:srgbClr val="00425F"/>
                </a:solidFill>
              </a:defRPr>
            </a:lvl1pPr>
            <a:lvl2pPr>
              <a:buClr>
                <a:srgbClr val="00425F"/>
              </a:buClr>
              <a:defRPr>
                <a:solidFill>
                  <a:srgbClr val="00425F"/>
                </a:solidFill>
              </a:defRPr>
            </a:lvl2pPr>
          </a:lstStyle>
          <a:p>
            <a:pPr lvl="0"/>
            <a:r>
              <a:rPr lang="x-none"/>
              <a:t>Click to edit Master text styles</a:t>
            </a:r>
          </a:p>
          <a:p>
            <a:pPr lvl="1"/>
            <a:r>
              <a:rPr lang="x-none"/>
              <a:t>Second level</a:t>
            </a:r>
          </a:p>
        </p:txBody>
      </p:sp>
      <p:sp>
        <p:nvSpPr>
          <p:cNvPr id="5"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37511049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7_Title Only">
    <p:spTree>
      <p:nvGrpSpPr>
        <p:cNvPr id="1" name=""/>
        <p:cNvGrpSpPr/>
        <p:nvPr/>
      </p:nvGrpSpPr>
      <p:grpSpPr>
        <a:xfrm>
          <a:off x="0" y="0"/>
          <a:ext cx="0" cy="0"/>
          <a:chOff x="0" y="0"/>
          <a:chExt cx="0" cy="0"/>
        </a:xfrm>
      </p:grpSpPr>
      <p:sp>
        <p:nvSpPr>
          <p:cNvPr id="7" name="Title 1"/>
          <p:cNvSpPr>
            <a:spLocks noGrp="1"/>
          </p:cNvSpPr>
          <p:nvPr>
            <p:ph type="title"/>
          </p:nvPr>
        </p:nvSpPr>
        <p:spPr>
          <a:xfrm>
            <a:off x="562540" y="512516"/>
            <a:ext cx="10548372" cy="443199"/>
          </a:xfrm>
        </p:spPr>
        <p:txBody>
          <a:bodyPr/>
          <a:lstStyle>
            <a:lvl1pPr>
              <a:defRPr>
                <a:solidFill>
                  <a:srgbClr val="EE312A"/>
                </a:solidFill>
              </a:defRPr>
            </a:lvl1pPr>
          </a:lstStyle>
          <a:p>
            <a:r>
              <a:rPr lang="x-none"/>
              <a:t>Click to edit Master title style</a:t>
            </a:r>
            <a:endParaRPr lang="en-US" dirty="0"/>
          </a:p>
        </p:txBody>
      </p:sp>
      <p:sp>
        <p:nvSpPr>
          <p:cNvPr id="4"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281426328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8_Title Only">
    <p:spTree>
      <p:nvGrpSpPr>
        <p:cNvPr id="1" name=""/>
        <p:cNvGrpSpPr/>
        <p:nvPr/>
      </p:nvGrpSpPr>
      <p:grpSpPr>
        <a:xfrm>
          <a:off x="0" y="0"/>
          <a:ext cx="0" cy="0"/>
          <a:chOff x="0" y="0"/>
          <a:chExt cx="0" cy="0"/>
        </a:xfrm>
      </p:grpSpPr>
      <p:sp>
        <p:nvSpPr>
          <p:cNvPr id="3" name="Title 1"/>
          <p:cNvSpPr>
            <a:spLocks noGrp="1"/>
          </p:cNvSpPr>
          <p:nvPr>
            <p:ph type="title"/>
          </p:nvPr>
        </p:nvSpPr>
        <p:spPr>
          <a:xfrm>
            <a:off x="562540" y="512516"/>
            <a:ext cx="10548372" cy="443199"/>
          </a:xfrm>
        </p:spPr>
        <p:txBody>
          <a:bodyPr/>
          <a:lstStyle>
            <a:lvl1pPr>
              <a:defRPr>
                <a:solidFill>
                  <a:srgbClr val="EE312A"/>
                </a:solidFill>
              </a:defRPr>
            </a:lvl1pPr>
          </a:lstStyle>
          <a:p>
            <a:r>
              <a:rPr lang="x-none"/>
              <a:t>Click to edit Master title style</a:t>
            </a:r>
            <a:endParaRPr lang="en-US" dirty="0"/>
          </a:p>
        </p:txBody>
      </p:sp>
      <p:sp>
        <p:nvSpPr>
          <p:cNvPr id="5"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229423312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Slide (White Background)">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402243308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62188" y="1329542"/>
            <a:ext cx="11880427" cy="7057613"/>
          </a:xfrm>
          <a:prstGeom prst="rect">
            <a:avLst/>
          </a:prstGeom>
        </p:spPr>
        <p:txBody>
          <a:bodyPr/>
          <a:lstStyle>
            <a:lvl1pPr>
              <a:buClr>
                <a:srgbClr val="00425F"/>
              </a:buClr>
              <a:defRPr/>
            </a:lvl1pPr>
            <a:lvl2pPr>
              <a:buClr>
                <a:srgbClr val="00425F"/>
              </a:buClr>
              <a:defRPr/>
            </a:lvl2pPr>
          </a:lstStyle>
          <a:p>
            <a:pPr lvl="0"/>
            <a:r>
              <a:rPr lang="x-none"/>
              <a:t>Click to edit Master text styles</a:t>
            </a:r>
          </a:p>
          <a:p>
            <a:pPr lvl="1"/>
            <a:r>
              <a:rPr lang="x-none"/>
              <a:t>Second level</a:t>
            </a:r>
          </a:p>
        </p:txBody>
      </p:sp>
      <p:sp>
        <p:nvSpPr>
          <p:cNvPr id="4"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871340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8_Title Slide Option 01">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726409" y="8000722"/>
            <a:ext cx="4410328" cy="1752879"/>
          </a:xfrm>
          <a:prstGeom prst="rect">
            <a:avLst/>
          </a:prstGeom>
        </p:spPr>
      </p:pic>
      <p:sp>
        <p:nvSpPr>
          <p:cNvPr id="5" name="Title 1"/>
          <p:cNvSpPr>
            <a:spLocks noGrp="1"/>
          </p:cNvSpPr>
          <p:nvPr>
            <p:ph type="ctrTitle" hasCustomPrompt="1"/>
          </p:nvPr>
        </p:nvSpPr>
        <p:spPr>
          <a:xfrm>
            <a:off x="2560023" y="2461329"/>
            <a:ext cx="6319519" cy="1270482"/>
          </a:xfrm>
        </p:spPr>
        <p:txBody>
          <a:bodyPr vert="horz" lIns="0" tIns="0" rIns="0" bIns="0" rtlCol="0" anchor="t" anchorCtr="0">
            <a:noAutofit/>
          </a:bodyPr>
          <a:lstStyle>
            <a:lvl1pPr algn="r">
              <a:lnSpc>
                <a:spcPct val="95000"/>
              </a:lnSpc>
              <a:defRPr lang="en-GB" sz="2880" baseline="0">
                <a:solidFill>
                  <a:srgbClr val="EE312A"/>
                </a:solidFill>
                <a:effectLst/>
                <a:latin typeface="+mj-lt"/>
              </a:defRPr>
            </a:lvl1pPr>
          </a:lstStyle>
          <a:p>
            <a:pPr lvl="0"/>
            <a:r>
              <a:rPr lang="en-US" dirty="0"/>
              <a:t>Divider slide title is </a:t>
            </a:r>
            <a:br>
              <a:rPr lang="en-US" dirty="0"/>
            </a:br>
            <a:r>
              <a:rPr lang="en-US" dirty="0"/>
              <a:t>placed here</a:t>
            </a:r>
            <a:endParaRPr lang="en-GB" dirty="0"/>
          </a:p>
        </p:txBody>
      </p:sp>
      <p:sp>
        <p:nvSpPr>
          <p:cNvPr id="6" name="Subtitle 2"/>
          <p:cNvSpPr>
            <a:spLocks noGrp="1"/>
          </p:cNvSpPr>
          <p:nvPr>
            <p:ph type="subTitle" idx="1" hasCustomPrompt="1"/>
          </p:nvPr>
        </p:nvSpPr>
        <p:spPr>
          <a:xfrm>
            <a:off x="2560023" y="4935589"/>
            <a:ext cx="6319519" cy="454810"/>
          </a:xfrm>
        </p:spPr>
        <p:txBody>
          <a:bodyPr vert="horz" lIns="0" tIns="0" rIns="0" bIns="0" rtlCol="0" anchor="t" anchorCtr="0">
            <a:noAutofit/>
          </a:bodyPr>
          <a:lstStyle>
            <a:lvl1pPr marL="191344" indent="-191344" algn="r">
              <a:lnSpc>
                <a:spcPct val="95000"/>
              </a:lnSpc>
              <a:spcBef>
                <a:spcPts val="0"/>
              </a:spcBef>
              <a:buNone/>
              <a:defRPr lang="en-GB" sz="1920">
                <a:solidFill>
                  <a:schemeClr val="bg1"/>
                </a:solidFill>
                <a:effectLst/>
                <a:latin typeface="+mj-lt"/>
              </a:defRPr>
            </a:lvl1pPr>
          </a:lstStyle>
          <a:p>
            <a:pPr marL="0" lvl="0" indent="0"/>
            <a:r>
              <a:rPr lang="en-US" dirty="0"/>
              <a:t>Presentation sub-title is placed here</a:t>
            </a:r>
            <a:endParaRPr lang="en-GB" dirty="0"/>
          </a:p>
        </p:txBody>
      </p:sp>
      <p:sp>
        <p:nvSpPr>
          <p:cNvPr id="2" name="Rectangle 1"/>
          <p:cNvSpPr/>
          <p:nvPr/>
        </p:nvSpPr>
        <p:spPr>
          <a:xfrm>
            <a:off x="0" y="-251616"/>
            <a:ext cx="13004800" cy="8141666"/>
          </a:xfrm>
          <a:prstGeom prst="rect">
            <a:avLst/>
          </a:prstGeom>
          <a:solidFill>
            <a:srgbClr val="0532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2560" dirty="0">
              <a:solidFill>
                <a:srgbClr val="FFFFFF"/>
              </a:solidFill>
            </a:endParaRPr>
          </a:p>
          <a:p>
            <a:pPr algn="ctr" fontAlgn="auto">
              <a:spcBef>
                <a:spcPts val="0"/>
              </a:spcBef>
              <a:spcAft>
                <a:spcPts val="0"/>
              </a:spcAft>
            </a:pPr>
            <a:endParaRPr lang="en-US" sz="2560" dirty="0">
              <a:solidFill>
                <a:srgbClr val="FFFFFF"/>
              </a:solidFill>
            </a:endParaRPr>
          </a:p>
          <a:p>
            <a:pPr algn="ctr" fontAlgn="auto">
              <a:spcBef>
                <a:spcPts val="0"/>
              </a:spcBef>
              <a:spcAft>
                <a:spcPts val="0"/>
              </a:spcAft>
            </a:pPr>
            <a:endParaRPr lang="en-US" sz="2560" dirty="0">
              <a:solidFill>
                <a:srgbClr val="FFFFFF"/>
              </a:solidFill>
            </a:endParaRPr>
          </a:p>
        </p:txBody>
      </p:sp>
    </p:spTree>
    <p:extLst>
      <p:ext uri="{BB962C8B-B14F-4D97-AF65-F5344CB8AC3E}">
        <p14:creationId xmlns:p14="http://schemas.microsoft.com/office/powerpoint/2010/main" val="1930360144"/>
      </p:ext>
    </p:extLst>
  </p:cSld>
  <p:clrMapOvr>
    <a:masterClrMapping/>
  </p:clrMapOvr>
  <p:hf hdr="0"/>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Mltpl levers 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2540" y="512516"/>
            <a:ext cx="10548372" cy="443199"/>
          </a:xfrm>
          <a:prstGeom prst="rect">
            <a:avLst/>
          </a:prstGeom>
        </p:spPr>
        <p:txBody>
          <a:bodyPr/>
          <a:lstStyle>
            <a:lvl1pPr>
              <a:defRPr>
                <a:solidFill>
                  <a:srgbClr val="EE312A"/>
                </a:solidFill>
              </a:defRPr>
            </a:lvl1pPr>
          </a:lstStyle>
          <a:p>
            <a:r>
              <a:rPr lang="x-none"/>
              <a:t>Click to edit Master title style</a:t>
            </a:r>
            <a:endParaRPr lang="en-GB"/>
          </a:p>
        </p:txBody>
      </p:sp>
      <p:sp>
        <p:nvSpPr>
          <p:cNvPr id="6" name="Text Placeholder 7"/>
          <p:cNvSpPr>
            <a:spLocks noGrp="1"/>
          </p:cNvSpPr>
          <p:nvPr>
            <p:ph type="body" sz="quarter" idx="13"/>
          </p:nvPr>
        </p:nvSpPr>
        <p:spPr>
          <a:xfrm>
            <a:off x="558801" y="1006165"/>
            <a:ext cx="10552112" cy="593475"/>
          </a:xfrm>
          <a:prstGeom prst="rect">
            <a:avLst/>
          </a:prstGeom>
        </p:spPr>
        <p:txBody>
          <a:bodyPr/>
          <a:lstStyle>
            <a:lvl1pPr marL="0" indent="0">
              <a:buNone/>
              <a:defRPr sz="1920">
                <a:latin typeface="+mj-lt"/>
              </a:defRPr>
            </a:lvl1pPr>
            <a:lvl2pPr marL="382687" indent="0">
              <a:buNone/>
              <a:defRPr>
                <a:latin typeface="Cambria" pitchFamily="18" charset="0"/>
              </a:defRPr>
            </a:lvl2pPr>
            <a:lvl3pPr marL="765375" indent="0">
              <a:buNone/>
              <a:defRPr>
                <a:latin typeface="Cambria" pitchFamily="18" charset="0"/>
              </a:defRPr>
            </a:lvl3pPr>
            <a:lvl4pPr marL="1148062" indent="0">
              <a:buNone/>
              <a:defRPr>
                <a:latin typeface="Cambria" pitchFamily="18" charset="0"/>
              </a:defRPr>
            </a:lvl4pPr>
            <a:lvl5pPr marL="1530749" indent="0">
              <a:buNone/>
              <a:defRPr>
                <a:latin typeface="Cambria" pitchFamily="18" charset="0"/>
              </a:defRPr>
            </a:lvl5pPr>
          </a:lstStyle>
          <a:p>
            <a:pPr lvl="0"/>
            <a:r>
              <a:rPr lang="x-none"/>
              <a:t>Click to edit Master text styles</a:t>
            </a:r>
          </a:p>
        </p:txBody>
      </p:sp>
      <p:sp>
        <p:nvSpPr>
          <p:cNvPr id="5"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19224480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5_Title Only">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66755356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ank You Slide">
    <p:spTree>
      <p:nvGrpSpPr>
        <p:cNvPr id="1" name=""/>
        <p:cNvGrpSpPr/>
        <p:nvPr/>
      </p:nvGrpSpPr>
      <p:grpSpPr>
        <a:xfrm>
          <a:off x="0" y="0"/>
          <a:ext cx="0" cy="0"/>
          <a:chOff x="0" y="0"/>
          <a:chExt cx="0" cy="0"/>
        </a:xfrm>
      </p:grpSpPr>
      <p:sp>
        <p:nvSpPr>
          <p:cNvPr id="10" name="Rectangle 9"/>
          <p:cNvSpPr/>
          <p:nvPr/>
        </p:nvSpPr>
        <p:spPr>
          <a:xfrm>
            <a:off x="0" y="-287565"/>
            <a:ext cx="13004800" cy="10041165"/>
          </a:xfrm>
          <a:prstGeom prst="rect">
            <a:avLst/>
          </a:prstGeom>
          <a:solidFill>
            <a:srgbClr val="0532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2560" dirty="0">
              <a:solidFill>
                <a:srgbClr val="FFFFFF"/>
              </a:solidFill>
            </a:endParaRPr>
          </a:p>
          <a:p>
            <a:pPr algn="ctr" fontAlgn="auto">
              <a:spcBef>
                <a:spcPts val="0"/>
              </a:spcBef>
              <a:spcAft>
                <a:spcPts val="0"/>
              </a:spcAft>
            </a:pPr>
            <a:endParaRPr lang="en-US" sz="2560" dirty="0">
              <a:solidFill>
                <a:srgbClr val="FFFFFF"/>
              </a:solidFill>
            </a:endParaRPr>
          </a:p>
          <a:p>
            <a:pPr algn="ctr" fontAlgn="auto">
              <a:spcBef>
                <a:spcPts val="0"/>
              </a:spcBef>
              <a:spcAft>
                <a:spcPts val="0"/>
              </a:spcAft>
            </a:pPr>
            <a:endParaRPr lang="en-US" sz="2560" dirty="0">
              <a:solidFill>
                <a:srgbClr val="FFFFFF"/>
              </a:solidFill>
            </a:endParaRPr>
          </a:p>
        </p:txBody>
      </p:sp>
      <p:pic>
        <p:nvPicPr>
          <p:cNvPr id="11" name="Picture 10" descr="Interswitch_white_&amp;_red_on_blue_rgb.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764089" y="5798832"/>
            <a:ext cx="2970692" cy="1180698"/>
          </a:xfrm>
          <a:prstGeom prst="rect">
            <a:avLst/>
          </a:prstGeom>
        </p:spPr>
      </p:pic>
      <p:sp>
        <p:nvSpPr>
          <p:cNvPr id="5" name="Title 1"/>
          <p:cNvSpPr>
            <a:spLocks noGrp="1"/>
          </p:cNvSpPr>
          <p:nvPr>
            <p:ph type="ctrTitle" hasCustomPrompt="1"/>
          </p:nvPr>
        </p:nvSpPr>
        <p:spPr>
          <a:xfrm>
            <a:off x="3690876" y="2461329"/>
            <a:ext cx="6319519" cy="1270482"/>
          </a:xfrm>
        </p:spPr>
        <p:txBody>
          <a:bodyPr vert="horz" lIns="0" tIns="0" rIns="0" bIns="0" rtlCol="0" anchor="t" anchorCtr="0">
            <a:noAutofit/>
          </a:bodyPr>
          <a:lstStyle>
            <a:lvl1pPr algn="r">
              <a:lnSpc>
                <a:spcPct val="95000"/>
              </a:lnSpc>
              <a:defRPr lang="en-GB" sz="2880" baseline="0">
                <a:solidFill>
                  <a:srgbClr val="EE312A"/>
                </a:solidFill>
                <a:effectLst/>
                <a:latin typeface="+mj-lt"/>
              </a:defRPr>
            </a:lvl1pPr>
          </a:lstStyle>
          <a:p>
            <a:pPr lvl="0"/>
            <a:r>
              <a:rPr lang="en-US" dirty="0"/>
              <a:t>Thank you</a:t>
            </a:r>
            <a:endParaRPr lang="en-GB" dirty="0"/>
          </a:p>
        </p:txBody>
      </p:sp>
      <p:sp>
        <p:nvSpPr>
          <p:cNvPr id="6" name="Subtitle 2"/>
          <p:cNvSpPr>
            <a:spLocks noGrp="1"/>
          </p:cNvSpPr>
          <p:nvPr>
            <p:ph type="subTitle" idx="1" hasCustomPrompt="1"/>
          </p:nvPr>
        </p:nvSpPr>
        <p:spPr>
          <a:xfrm>
            <a:off x="3690876" y="3936665"/>
            <a:ext cx="6319519" cy="454810"/>
          </a:xfrm>
        </p:spPr>
        <p:txBody>
          <a:bodyPr vert="horz" lIns="0" tIns="0" rIns="0" bIns="0" rtlCol="0" anchor="t" anchorCtr="0">
            <a:noAutofit/>
          </a:bodyPr>
          <a:lstStyle>
            <a:lvl1pPr>
              <a:defRPr lang="en-GB" sz="1707" dirty="0">
                <a:solidFill>
                  <a:schemeClr val="bg1"/>
                </a:solidFill>
                <a:effectLst/>
                <a:latin typeface="+mj-lt"/>
              </a:defRPr>
            </a:lvl1pPr>
          </a:lstStyle>
          <a:p>
            <a:pPr marL="0" lvl="0" indent="0" algn="r">
              <a:lnSpc>
                <a:spcPct val="95000"/>
              </a:lnSpc>
              <a:spcBef>
                <a:spcPts val="0"/>
              </a:spcBef>
              <a:buNone/>
            </a:pPr>
            <a:r>
              <a:rPr lang="en-US" dirty="0"/>
              <a:t>Interswitch Limited</a:t>
            </a:r>
            <a:endParaRPr lang="en-GB" dirty="0"/>
          </a:p>
        </p:txBody>
      </p:sp>
      <p:sp>
        <p:nvSpPr>
          <p:cNvPr id="7" name="Subtitle 2"/>
          <p:cNvSpPr txBox="1">
            <a:spLocks/>
          </p:cNvSpPr>
          <p:nvPr/>
        </p:nvSpPr>
        <p:spPr>
          <a:xfrm>
            <a:off x="3700301" y="4568058"/>
            <a:ext cx="6319519" cy="2141669"/>
          </a:xfrm>
          <a:prstGeom prst="rect">
            <a:avLst/>
          </a:prstGeom>
        </p:spPr>
        <p:txBody>
          <a:bodyPr vert="horz" lIns="0" tIns="0" rIns="0" bIns="0" rtlCol="0" anchor="t" anchorCtr="0">
            <a:noAutofit/>
          </a:bodyPr>
          <a:lstStyle>
            <a:lvl1pPr marL="179388" indent="-179388" algn="r" defTabSz="914400" rtl="0" eaLnBrk="1" latinLnBrk="0" hangingPunct="1">
              <a:lnSpc>
                <a:spcPct val="95000"/>
              </a:lnSpc>
              <a:spcBef>
                <a:spcPts val="0"/>
              </a:spcBef>
              <a:buClr>
                <a:srgbClr val="00425F"/>
              </a:buClr>
              <a:buFont typeface="Arial" pitchFamily="34" charset="0"/>
              <a:buNone/>
              <a:defRPr lang="en-GB" sz="1800" kern="1200">
                <a:solidFill>
                  <a:schemeClr val="bg1"/>
                </a:solidFill>
                <a:effectLst/>
                <a:latin typeface="+mj-lt"/>
                <a:ea typeface="+mn-ea"/>
                <a:cs typeface="+mn-cs"/>
              </a:defRPr>
            </a:lvl1pPr>
            <a:lvl2pPr marL="538163" indent="-179388" algn="l" defTabSz="914400" rtl="0" eaLnBrk="1" latinLnBrk="0" hangingPunct="1">
              <a:spcBef>
                <a:spcPts val="600"/>
              </a:spcBef>
              <a:buClr>
                <a:srgbClr val="00425F"/>
              </a:buClr>
              <a:buFont typeface="Arial" pitchFamily="34" charset="0"/>
              <a:buChar char="–"/>
              <a:defRPr sz="1500" kern="1200">
                <a:solidFill>
                  <a:srgbClr val="00425F"/>
                </a:solidFill>
                <a:latin typeface="+mn-lt"/>
                <a:ea typeface="+mn-ea"/>
                <a:cs typeface="+mn-cs"/>
              </a:defRPr>
            </a:lvl2pPr>
            <a:lvl3pPr marL="850900" indent="-133350" algn="l" defTabSz="914400" rtl="0" eaLnBrk="1" latinLnBrk="0" hangingPunct="1">
              <a:spcBef>
                <a:spcPts val="300"/>
              </a:spcBef>
              <a:buClr>
                <a:srgbClr val="00425F"/>
              </a:buClr>
              <a:buFont typeface="Arial" pitchFamily="34" charset="0"/>
              <a:buChar char="•"/>
              <a:defRPr sz="1500" kern="1200">
                <a:solidFill>
                  <a:srgbClr val="00425F"/>
                </a:solidFill>
                <a:latin typeface="+mn-lt"/>
                <a:ea typeface="+mn-ea"/>
                <a:cs typeface="+mn-cs"/>
              </a:defRPr>
            </a:lvl3pPr>
            <a:lvl4pPr marL="1236663" indent="-160338" algn="l" defTabSz="914400" rtl="0" eaLnBrk="1" latinLnBrk="0" hangingPunct="1">
              <a:spcBef>
                <a:spcPts val="300"/>
              </a:spcBef>
              <a:buClr>
                <a:srgbClr val="00425F"/>
              </a:buClr>
              <a:buFont typeface="Arial" pitchFamily="34" charset="0"/>
              <a:buChar char="–"/>
              <a:defRPr sz="1500" kern="1200">
                <a:solidFill>
                  <a:srgbClr val="00425F"/>
                </a:solidFill>
                <a:latin typeface="+mn-lt"/>
                <a:ea typeface="+mn-ea"/>
                <a:cs typeface="+mn-cs"/>
              </a:defRPr>
            </a:lvl4pPr>
            <a:lvl5pPr marL="1587500" indent="-152400" algn="l" defTabSz="914400" rtl="0" eaLnBrk="1" latinLnBrk="0" hangingPunct="1">
              <a:spcBef>
                <a:spcPts val="300"/>
              </a:spcBef>
              <a:buClr>
                <a:srgbClr val="00425F"/>
              </a:buClr>
              <a:buFont typeface="Arial" pitchFamily="34" charset="0"/>
              <a:buChar char="»"/>
              <a:defRPr sz="1500" kern="1200">
                <a:solidFill>
                  <a:srgbClr val="00425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pPr>
            <a:r>
              <a:rPr lang="en-US" sz="1707" dirty="0">
                <a:solidFill>
                  <a:srgbClr val="FFFFFF"/>
                </a:solidFill>
              </a:rPr>
              <a:t>Plot 1648C </a:t>
            </a:r>
            <a:r>
              <a:rPr lang="en-US" sz="1707" dirty="0" err="1">
                <a:solidFill>
                  <a:srgbClr val="FFFFFF"/>
                </a:solidFill>
              </a:rPr>
              <a:t>Oko-Awo</a:t>
            </a:r>
            <a:r>
              <a:rPr lang="en-US" sz="1707" dirty="0">
                <a:solidFill>
                  <a:srgbClr val="FFFFFF"/>
                </a:solidFill>
              </a:rPr>
              <a:t> Close</a:t>
            </a:r>
          </a:p>
          <a:p>
            <a:pPr marL="0" indent="0" fontAlgn="auto">
              <a:spcAft>
                <a:spcPts val="0"/>
              </a:spcAft>
            </a:pPr>
            <a:r>
              <a:rPr lang="en-US" sz="1707" dirty="0">
                <a:solidFill>
                  <a:srgbClr val="FFFFFF"/>
                </a:solidFill>
              </a:rPr>
              <a:t>Victoria Island, Lagos, Nigeria</a:t>
            </a:r>
          </a:p>
          <a:p>
            <a:pPr marL="0" indent="0" fontAlgn="auto">
              <a:spcAft>
                <a:spcPts val="0"/>
              </a:spcAft>
            </a:pPr>
            <a:r>
              <a:rPr lang="en-US" sz="1707" dirty="0">
                <a:solidFill>
                  <a:srgbClr val="FFFFFF"/>
                </a:solidFill>
              </a:rPr>
              <a:t>P.M.B. 80164, Victoria Island, Lagos</a:t>
            </a:r>
          </a:p>
          <a:p>
            <a:pPr marL="0" indent="0" fontAlgn="auto">
              <a:spcAft>
                <a:spcPts val="0"/>
              </a:spcAft>
            </a:pPr>
            <a:r>
              <a:rPr lang="en-US" sz="1707" dirty="0">
                <a:solidFill>
                  <a:srgbClr val="FFFFFF"/>
                </a:solidFill>
              </a:rPr>
              <a:t>Tel: +234 1 6283888 (Switchboard)</a:t>
            </a:r>
          </a:p>
          <a:p>
            <a:pPr marL="0" indent="0" fontAlgn="auto">
              <a:spcAft>
                <a:spcPts val="0"/>
              </a:spcAft>
            </a:pPr>
            <a:r>
              <a:rPr lang="en-US" sz="1707" dirty="0">
                <a:solidFill>
                  <a:srgbClr val="FFFFFF"/>
                </a:solidFill>
              </a:rPr>
              <a:t>Fax: +234 1 4616299</a:t>
            </a:r>
          </a:p>
        </p:txBody>
      </p:sp>
      <p:sp>
        <p:nvSpPr>
          <p:cNvPr id="8" name="Subtitle 2"/>
          <p:cNvSpPr txBox="1">
            <a:spLocks/>
          </p:cNvSpPr>
          <p:nvPr/>
        </p:nvSpPr>
        <p:spPr>
          <a:xfrm>
            <a:off x="3700301" y="7505796"/>
            <a:ext cx="6319519" cy="454810"/>
          </a:xfrm>
          <a:prstGeom prst="rect">
            <a:avLst/>
          </a:prstGeom>
        </p:spPr>
        <p:txBody>
          <a:bodyPr vert="horz" lIns="0" tIns="0" rIns="0" bIns="0" rtlCol="0" anchor="t" anchorCtr="0">
            <a:noAutofit/>
          </a:bodyPr>
          <a:lstStyle>
            <a:lvl1pPr marL="179388" indent="-179388" algn="r" defTabSz="914400" rtl="0" eaLnBrk="1" latinLnBrk="0" hangingPunct="1">
              <a:lnSpc>
                <a:spcPct val="95000"/>
              </a:lnSpc>
              <a:spcBef>
                <a:spcPts val="0"/>
              </a:spcBef>
              <a:buClr>
                <a:srgbClr val="00425F"/>
              </a:buClr>
              <a:buFont typeface="Arial" pitchFamily="34" charset="0"/>
              <a:buNone/>
              <a:defRPr lang="en-GB" sz="1800" kern="1200">
                <a:solidFill>
                  <a:schemeClr val="bg1"/>
                </a:solidFill>
                <a:effectLst/>
                <a:latin typeface="+mj-lt"/>
                <a:ea typeface="+mn-ea"/>
                <a:cs typeface="+mn-cs"/>
              </a:defRPr>
            </a:lvl1pPr>
            <a:lvl2pPr marL="538163" indent="-179388" algn="l" defTabSz="914400" rtl="0" eaLnBrk="1" latinLnBrk="0" hangingPunct="1">
              <a:spcBef>
                <a:spcPts val="600"/>
              </a:spcBef>
              <a:buClr>
                <a:srgbClr val="00425F"/>
              </a:buClr>
              <a:buFont typeface="Arial" pitchFamily="34" charset="0"/>
              <a:buChar char="–"/>
              <a:defRPr sz="1500" kern="1200">
                <a:solidFill>
                  <a:srgbClr val="00425F"/>
                </a:solidFill>
                <a:latin typeface="+mn-lt"/>
                <a:ea typeface="+mn-ea"/>
                <a:cs typeface="+mn-cs"/>
              </a:defRPr>
            </a:lvl2pPr>
            <a:lvl3pPr marL="850900" indent="-133350" algn="l" defTabSz="914400" rtl="0" eaLnBrk="1" latinLnBrk="0" hangingPunct="1">
              <a:spcBef>
                <a:spcPts val="300"/>
              </a:spcBef>
              <a:buClr>
                <a:srgbClr val="00425F"/>
              </a:buClr>
              <a:buFont typeface="Arial" pitchFamily="34" charset="0"/>
              <a:buChar char="•"/>
              <a:defRPr sz="1500" kern="1200">
                <a:solidFill>
                  <a:srgbClr val="00425F"/>
                </a:solidFill>
                <a:latin typeface="+mn-lt"/>
                <a:ea typeface="+mn-ea"/>
                <a:cs typeface="+mn-cs"/>
              </a:defRPr>
            </a:lvl3pPr>
            <a:lvl4pPr marL="1236663" indent="-160338" algn="l" defTabSz="914400" rtl="0" eaLnBrk="1" latinLnBrk="0" hangingPunct="1">
              <a:spcBef>
                <a:spcPts val="300"/>
              </a:spcBef>
              <a:buClr>
                <a:srgbClr val="00425F"/>
              </a:buClr>
              <a:buFont typeface="Arial" pitchFamily="34" charset="0"/>
              <a:buChar char="–"/>
              <a:defRPr sz="1500" kern="1200">
                <a:solidFill>
                  <a:srgbClr val="00425F"/>
                </a:solidFill>
                <a:latin typeface="+mn-lt"/>
                <a:ea typeface="+mn-ea"/>
                <a:cs typeface="+mn-cs"/>
              </a:defRPr>
            </a:lvl4pPr>
            <a:lvl5pPr marL="1587500" indent="-152400" algn="l" defTabSz="914400" rtl="0" eaLnBrk="1" latinLnBrk="0" hangingPunct="1">
              <a:spcBef>
                <a:spcPts val="300"/>
              </a:spcBef>
              <a:buClr>
                <a:srgbClr val="00425F"/>
              </a:buClr>
              <a:buFont typeface="Arial" pitchFamily="34" charset="0"/>
              <a:buChar char="»"/>
              <a:defRPr sz="1500" kern="1200">
                <a:solidFill>
                  <a:srgbClr val="00425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pPr>
            <a:r>
              <a:rPr lang="en-US" sz="1600" dirty="0">
                <a:solidFill>
                  <a:srgbClr val="00B8DE"/>
                </a:solidFill>
              </a:rPr>
              <a:t>www.interswitchng.com</a:t>
            </a:r>
          </a:p>
        </p:txBody>
      </p:sp>
      <p:sp>
        <p:nvSpPr>
          <p:cNvPr id="9" name="Rectangle 8"/>
          <p:cNvSpPr/>
          <p:nvPr userDrawn="1"/>
        </p:nvSpPr>
        <p:spPr>
          <a:xfrm>
            <a:off x="0" y="0"/>
            <a:ext cx="13004800" cy="9753600"/>
          </a:xfrm>
          <a:prstGeom prst="rect">
            <a:avLst/>
          </a:prstGeom>
          <a:solidFill>
            <a:srgbClr val="00425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87672" fontAlgn="auto">
              <a:spcBef>
                <a:spcPts val="0"/>
              </a:spcBef>
              <a:spcAft>
                <a:spcPts val="0"/>
              </a:spcAft>
            </a:pPr>
            <a:endParaRPr lang="en-US" sz="1920">
              <a:solidFill>
                <a:srgbClr val="FFFFFF"/>
              </a:solidFill>
            </a:endParaRPr>
          </a:p>
        </p:txBody>
      </p:sp>
      <p:sp>
        <p:nvSpPr>
          <p:cNvPr id="13" name="Subtitle 2"/>
          <p:cNvSpPr txBox="1">
            <a:spLocks/>
          </p:cNvSpPr>
          <p:nvPr userDrawn="1"/>
        </p:nvSpPr>
        <p:spPr>
          <a:xfrm>
            <a:off x="3700301" y="4568058"/>
            <a:ext cx="6319519" cy="2141669"/>
          </a:xfrm>
          <a:prstGeom prst="rect">
            <a:avLst/>
          </a:prstGeom>
        </p:spPr>
        <p:txBody>
          <a:bodyPr vert="horz" lIns="0" tIns="0" rIns="0" bIns="0" rtlCol="0" anchor="t" anchorCtr="0">
            <a:noAutofit/>
          </a:bodyPr>
          <a:lstStyle>
            <a:lvl1pPr marL="179388" indent="-179388" algn="r" defTabSz="914400" rtl="0" eaLnBrk="1" latinLnBrk="0" hangingPunct="1">
              <a:lnSpc>
                <a:spcPct val="95000"/>
              </a:lnSpc>
              <a:spcBef>
                <a:spcPts val="0"/>
              </a:spcBef>
              <a:buClr>
                <a:srgbClr val="00425F"/>
              </a:buClr>
              <a:buFont typeface="Arial" pitchFamily="34" charset="0"/>
              <a:buNone/>
              <a:defRPr lang="en-GB" sz="1800" kern="1200">
                <a:solidFill>
                  <a:schemeClr val="bg1"/>
                </a:solidFill>
                <a:effectLst/>
                <a:latin typeface="+mj-lt"/>
                <a:ea typeface="+mn-ea"/>
                <a:cs typeface="+mn-cs"/>
              </a:defRPr>
            </a:lvl1pPr>
            <a:lvl2pPr marL="538163" indent="-179388" algn="l" defTabSz="914400" rtl="0" eaLnBrk="1" latinLnBrk="0" hangingPunct="1">
              <a:spcBef>
                <a:spcPts val="600"/>
              </a:spcBef>
              <a:buClr>
                <a:srgbClr val="00425F"/>
              </a:buClr>
              <a:buFont typeface="Arial" pitchFamily="34" charset="0"/>
              <a:buChar char="–"/>
              <a:defRPr sz="1500" kern="1200">
                <a:solidFill>
                  <a:srgbClr val="00425F"/>
                </a:solidFill>
                <a:latin typeface="+mn-lt"/>
                <a:ea typeface="+mn-ea"/>
                <a:cs typeface="+mn-cs"/>
              </a:defRPr>
            </a:lvl2pPr>
            <a:lvl3pPr marL="850900" indent="-133350" algn="l" defTabSz="914400" rtl="0" eaLnBrk="1" latinLnBrk="0" hangingPunct="1">
              <a:spcBef>
                <a:spcPts val="300"/>
              </a:spcBef>
              <a:buClr>
                <a:srgbClr val="00425F"/>
              </a:buClr>
              <a:buFont typeface="Arial" pitchFamily="34" charset="0"/>
              <a:buChar char="•"/>
              <a:defRPr sz="1500" kern="1200">
                <a:solidFill>
                  <a:srgbClr val="00425F"/>
                </a:solidFill>
                <a:latin typeface="+mn-lt"/>
                <a:ea typeface="+mn-ea"/>
                <a:cs typeface="+mn-cs"/>
              </a:defRPr>
            </a:lvl3pPr>
            <a:lvl4pPr marL="1236663" indent="-160338" algn="l" defTabSz="914400" rtl="0" eaLnBrk="1" latinLnBrk="0" hangingPunct="1">
              <a:spcBef>
                <a:spcPts val="300"/>
              </a:spcBef>
              <a:buClr>
                <a:srgbClr val="00425F"/>
              </a:buClr>
              <a:buFont typeface="Arial" pitchFamily="34" charset="0"/>
              <a:buChar char="–"/>
              <a:defRPr sz="1500" kern="1200">
                <a:solidFill>
                  <a:srgbClr val="00425F"/>
                </a:solidFill>
                <a:latin typeface="+mn-lt"/>
                <a:ea typeface="+mn-ea"/>
                <a:cs typeface="+mn-cs"/>
              </a:defRPr>
            </a:lvl4pPr>
            <a:lvl5pPr marL="1587500" indent="-152400" algn="l" defTabSz="914400" rtl="0" eaLnBrk="1" latinLnBrk="0" hangingPunct="1">
              <a:spcBef>
                <a:spcPts val="300"/>
              </a:spcBef>
              <a:buClr>
                <a:srgbClr val="00425F"/>
              </a:buClr>
              <a:buFont typeface="Arial" pitchFamily="34" charset="0"/>
              <a:buChar char="»"/>
              <a:defRPr sz="1500" kern="1200">
                <a:solidFill>
                  <a:srgbClr val="00425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pPr>
            <a:r>
              <a:rPr lang="en-US" sz="1707" dirty="0">
                <a:solidFill>
                  <a:srgbClr val="FFFFFF"/>
                </a:solidFill>
              </a:rPr>
              <a:t>Plot 1648C </a:t>
            </a:r>
            <a:r>
              <a:rPr lang="en-US" sz="1707" dirty="0" err="1">
                <a:solidFill>
                  <a:srgbClr val="FFFFFF"/>
                </a:solidFill>
              </a:rPr>
              <a:t>Oko-Awo</a:t>
            </a:r>
            <a:r>
              <a:rPr lang="en-US" sz="1707" dirty="0">
                <a:solidFill>
                  <a:srgbClr val="FFFFFF"/>
                </a:solidFill>
              </a:rPr>
              <a:t> Close</a:t>
            </a:r>
          </a:p>
          <a:p>
            <a:pPr marL="0" indent="0" fontAlgn="auto">
              <a:spcAft>
                <a:spcPts val="0"/>
              </a:spcAft>
            </a:pPr>
            <a:r>
              <a:rPr lang="en-US" sz="1707" dirty="0">
                <a:solidFill>
                  <a:srgbClr val="FFFFFF"/>
                </a:solidFill>
              </a:rPr>
              <a:t>Victoria Island, Lagos, Nigeria</a:t>
            </a:r>
          </a:p>
          <a:p>
            <a:pPr marL="0" indent="0" fontAlgn="auto">
              <a:spcAft>
                <a:spcPts val="0"/>
              </a:spcAft>
            </a:pPr>
            <a:r>
              <a:rPr lang="en-US" sz="1707" dirty="0">
                <a:solidFill>
                  <a:srgbClr val="FFFFFF"/>
                </a:solidFill>
              </a:rPr>
              <a:t>P.M.B. 80164, Victoria Island, Lagos</a:t>
            </a:r>
          </a:p>
          <a:p>
            <a:pPr marL="0" indent="0" fontAlgn="auto">
              <a:spcAft>
                <a:spcPts val="0"/>
              </a:spcAft>
            </a:pPr>
            <a:r>
              <a:rPr lang="en-US" sz="1707" dirty="0">
                <a:solidFill>
                  <a:srgbClr val="FFFFFF"/>
                </a:solidFill>
              </a:rPr>
              <a:t>Tel: +234 1 6283888 (Switchboard)</a:t>
            </a:r>
          </a:p>
          <a:p>
            <a:pPr marL="0" indent="0" fontAlgn="auto">
              <a:spcAft>
                <a:spcPts val="0"/>
              </a:spcAft>
            </a:pPr>
            <a:r>
              <a:rPr lang="en-US" sz="1707" dirty="0">
                <a:solidFill>
                  <a:srgbClr val="FFFFFF"/>
                </a:solidFill>
              </a:rPr>
              <a:t>Fax: +234 1 4616299</a:t>
            </a:r>
          </a:p>
        </p:txBody>
      </p:sp>
      <p:sp>
        <p:nvSpPr>
          <p:cNvPr id="14" name="Subtitle 2"/>
          <p:cNvSpPr txBox="1">
            <a:spLocks/>
          </p:cNvSpPr>
          <p:nvPr userDrawn="1"/>
        </p:nvSpPr>
        <p:spPr>
          <a:xfrm>
            <a:off x="3700301" y="7505796"/>
            <a:ext cx="6319519" cy="454810"/>
          </a:xfrm>
          <a:prstGeom prst="rect">
            <a:avLst/>
          </a:prstGeom>
        </p:spPr>
        <p:txBody>
          <a:bodyPr vert="horz" lIns="0" tIns="0" rIns="0" bIns="0" rtlCol="0" anchor="t" anchorCtr="0">
            <a:noAutofit/>
          </a:bodyPr>
          <a:lstStyle>
            <a:lvl1pPr marL="179388" indent="-179388" algn="r" defTabSz="914400" rtl="0" eaLnBrk="1" latinLnBrk="0" hangingPunct="1">
              <a:lnSpc>
                <a:spcPct val="95000"/>
              </a:lnSpc>
              <a:spcBef>
                <a:spcPts val="0"/>
              </a:spcBef>
              <a:buClr>
                <a:srgbClr val="00425F"/>
              </a:buClr>
              <a:buFont typeface="Arial" pitchFamily="34" charset="0"/>
              <a:buNone/>
              <a:defRPr lang="en-GB" sz="1800" kern="1200">
                <a:solidFill>
                  <a:schemeClr val="bg1"/>
                </a:solidFill>
                <a:effectLst/>
                <a:latin typeface="+mj-lt"/>
                <a:ea typeface="+mn-ea"/>
                <a:cs typeface="+mn-cs"/>
              </a:defRPr>
            </a:lvl1pPr>
            <a:lvl2pPr marL="538163" indent="-179388" algn="l" defTabSz="914400" rtl="0" eaLnBrk="1" latinLnBrk="0" hangingPunct="1">
              <a:spcBef>
                <a:spcPts val="600"/>
              </a:spcBef>
              <a:buClr>
                <a:srgbClr val="00425F"/>
              </a:buClr>
              <a:buFont typeface="Arial" pitchFamily="34" charset="0"/>
              <a:buChar char="–"/>
              <a:defRPr sz="1500" kern="1200">
                <a:solidFill>
                  <a:srgbClr val="00425F"/>
                </a:solidFill>
                <a:latin typeface="+mn-lt"/>
                <a:ea typeface="+mn-ea"/>
                <a:cs typeface="+mn-cs"/>
              </a:defRPr>
            </a:lvl2pPr>
            <a:lvl3pPr marL="850900" indent="-133350" algn="l" defTabSz="914400" rtl="0" eaLnBrk="1" latinLnBrk="0" hangingPunct="1">
              <a:spcBef>
                <a:spcPts val="300"/>
              </a:spcBef>
              <a:buClr>
                <a:srgbClr val="00425F"/>
              </a:buClr>
              <a:buFont typeface="Arial" pitchFamily="34" charset="0"/>
              <a:buChar char="•"/>
              <a:defRPr sz="1500" kern="1200">
                <a:solidFill>
                  <a:srgbClr val="00425F"/>
                </a:solidFill>
                <a:latin typeface="+mn-lt"/>
                <a:ea typeface="+mn-ea"/>
                <a:cs typeface="+mn-cs"/>
              </a:defRPr>
            </a:lvl3pPr>
            <a:lvl4pPr marL="1236663" indent="-160338" algn="l" defTabSz="914400" rtl="0" eaLnBrk="1" latinLnBrk="0" hangingPunct="1">
              <a:spcBef>
                <a:spcPts val="300"/>
              </a:spcBef>
              <a:buClr>
                <a:srgbClr val="00425F"/>
              </a:buClr>
              <a:buFont typeface="Arial" pitchFamily="34" charset="0"/>
              <a:buChar char="–"/>
              <a:defRPr sz="1500" kern="1200">
                <a:solidFill>
                  <a:srgbClr val="00425F"/>
                </a:solidFill>
                <a:latin typeface="+mn-lt"/>
                <a:ea typeface="+mn-ea"/>
                <a:cs typeface="+mn-cs"/>
              </a:defRPr>
            </a:lvl4pPr>
            <a:lvl5pPr marL="1587500" indent="-152400" algn="l" defTabSz="914400" rtl="0" eaLnBrk="1" latinLnBrk="0" hangingPunct="1">
              <a:spcBef>
                <a:spcPts val="300"/>
              </a:spcBef>
              <a:buClr>
                <a:srgbClr val="00425F"/>
              </a:buClr>
              <a:buFont typeface="Arial" pitchFamily="34" charset="0"/>
              <a:buChar char="»"/>
              <a:defRPr sz="1500" kern="1200">
                <a:solidFill>
                  <a:srgbClr val="00425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pPr>
            <a:r>
              <a:rPr lang="en-US" sz="1600" dirty="0">
                <a:solidFill>
                  <a:srgbClr val="00B8DE"/>
                </a:solidFill>
              </a:rPr>
              <a:t>www.interswitchng.com</a:t>
            </a:r>
          </a:p>
        </p:txBody>
      </p:sp>
    </p:spTree>
    <p:extLst>
      <p:ext uri="{BB962C8B-B14F-4D97-AF65-F5344CB8AC3E}">
        <p14:creationId xmlns:p14="http://schemas.microsoft.com/office/powerpoint/2010/main" val="28842900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Thank You Slide">
    <p:spTree>
      <p:nvGrpSpPr>
        <p:cNvPr id="1" name=""/>
        <p:cNvGrpSpPr/>
        <p:nvPr/>
      </p:nvGrpSpPr>
      <p:grpSpPr>
        <a:xfrm>
          <a:off x="0" y="0"/>
          <a:ext cx="0" cy="0"/>
          <a:chOff x="0" y="0"/>
          <a:chExt cx="0" cy="0"/>
        </a:xfrm>
      </p:grpSpPr>
      <p:pic>
        <p:nvPicPr>
          <p:cNvPr id="4" name="Picture 3" descr="sign off page.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3004800" cy="9753600"/>
          </a:xfrm>
          <a:prstGeom prst="rect">
            <a:avLst/>
          </a:prstGeom>
        </p:spPr>
      </p:pic>
      <p:sp>
        <p:nvSpPr>
          <p:cNvPr id="5" name="Title 1"/>
          <p:cNvSpPr>
            <a:spLocks noGrp="1"/>
          </p:cNvSpPr>
          <p:nvPr>
            <p:ph type="ctrTitle" hasCustomPrompt="1"/>
          </p:nvPr>
        </p:nvSpPr>
        <p:spPr>
          <a:xfrm>
            <a:off x="817370" y="7650225"/>
            <a:ext cx="2313415" cy="565771"/>
          </a:xfrm>
        </p:spPr>
        <p:txBody>
          <a:bodyPr vert="horz" lIns="0" tIns="0" rIns="0" bIns="0" rtlCol="0" anchor="t" anchorCtr="0">
            <a:noAutofit/>
          </a:bodyPr>
          <a:lstStyle>
            <a:lvl1pPr algn="l">
              <a:lnSpc>
                <a:spcPct val="95000"/>
              </a:lnSpc>
              <a:defRPr lang="en-GB" sz="3413" baseline="0">
                <a:solidFill>
                  <a:srgbClr val="EE312A"/>
                </a:solidFill>
                <a:effectLst/>
                <a:latin typeface="+mj-lt"/>
              </a:defRPr>
            </a:lvl1pPr>
          </a:lstStyle>
          <a:p>
            <a:pPr lvl="0"/>
            <a:r>
              <a:rPr lang="en-US" dirty="0"/>
              <a:t>Thank you</a:t>
            </a:r>
            <a:endParaRPr lang="en-GB" dirty="0"/>
          </a:p>
        </p:txBody>
      </p:sp>
    </p:spTree>
    <p:extLst>
      <p:ext uri="{BB962C8B-B14F-4D97-AF65-F5344CB8AC3E}">
        <p14:creationId xmlns:p14="http://schemas.microsoft.com/office/powerpoint/2010/main" val="4056507942"/>
      </p:ext>
    </p:extLst>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nk Slide (Blue Background)">
    <p:spTree>
      <p:nvGrpSpPr>
        <p:cNvPr id="1" name=""/>
        <p:cNvGrpSpPr/>
        <p:nvPr/>
      </p:nvGrpSpPr>
      <p:grpSpPr>
        <a:xfrm>
          <a:off x="0" y="0"/>
          <a:ext cx="0" cy="0"/>
          <a:chOff x="0" y="0"/>
          <a:chExt cx="0" cy="0"/>
        </a:xfrm>
      </p:grpSpPr>
      <p:sp>
        <p:nvSpPr>
          <p:cNvPr id="8" name="Rectangle 7"/>
          <p:cNvSpPr/>
          <p:nvPr/>
        </p:nvSpPr>
        <p:spPr>
          <a:xfrm>
            <a:off x="0" y="-287565"/>
            <a:ext cx="13004800" cy="10041165"/>
          </a:xfrm>
          <a:prstGeom prst="rect">
            <a:avLst/>
          </a:prstGeom>
          <a:solidFill>
            <a:srgbClr val="0532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2560" dirty="0">
              <a:solidFill>
                <a:srgbClr val="FFFFFF"/>
              </a:solidFill>
            </a:endParaRPr>
          </a:p>
          <a:p>
            <a:pPr algn="ctr" fontAlgn="auto">
              <a:spcBef>
                <a:spcPts val="0"/>
              </a:spcBef>
              <a:spcAft>
                <a:spcPts val="0"/>
              </a:spcAft>
            </a:pPr>
            <a:endParaRPr lang="en-US" sz="2560" dirty="0">
              <a:solidFill>
                <a:srgbClr val="FFFFFF"/>
              </a:solidFill>
            </a:endParaRPr>
          </a:p>
          <a:p>
            <a:pPr algn="ctr" fontAlgn="auto">
              <a:spcBef>
                <a:spcPts val="0"/>
              </a:spcBef>
              <a:spcAft>
                <a:spcPts val="0"/>
              </a:spcAft>
            </a:pPr>
            <a:endParaRPr lang="en-US" sz="2560" dirty="0">
              <a:solidFill>
                <a:srgbClr val="FFFFFF"/>
              </a:solidFill>
            </a:endParaRPr>
          </a:p>
        </p:txBody>
      </p:sp>
      <p:pic>
        <p:nvPicPr>
          <p:cNvPr id="7" name="Picture 6" descr="Interswitch_white_&amp;_red_on_blue_rgb.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764089" y="5798832"/>
            <a:ext cx="2970692" cy="1180698"/>
          </a:xfrm>
          <a:prstGeom prst="rect">
            <a:avLst/>
          </a:prstGeom>
        </p:spPr>
      </p:pic>
      <p:sp>
        <p:nvSpPr>
          <p:cNvPr id="5" name="Title 1"/>
          <p:cNvSpPr>
            <a:spLocks noGrp="1"/>
          </p:cNvSpPr>
          <p:nvPr>
            <p:ph type="ctrTitle" hasCustomPrompt="1"/>
          </p:nvPr>
        </p:nvSpPr>
        <p:spPr>
          <a:xfrm>
            <a:off x="3729850" y="3606318"/>
            <a:ext cx="6319519" cy="1270482"/>
          </a:xfrm>
        </p:spPr>
        <p:txBody>
          <a:bodyPr vert="horz" lIns="0" tIns="0" rIns="0" bIns="0" rtlCol="0" anchor="t" anchorCtr="0">
            <a:noAutofit/>
          </a:bodyPr>
          <a:lstStyle>
            <a:lvl1pPr algn="r">
              <a:lnSpc>
                <a:spcPct val="95000"/>
              </a:lnSpc>
              <a:defRPr lang="en-GB" sz="3413" b="0" baseline="0">
                <a:solidFill>
                  <a:schemeClr val="bg1"/>
                </a:solidFill>
                <a:effectLst/>
                <a:latin typeface="+mn-lt"/>
              </a:defRPr>
            </a:lvl1pPr>
          </a:lstStyle>
          <a:p>
            <a:pPr lvl="0"/>
            <a:r>
              <a:rPr lang="en-US" dirty="0"/>
              <a:t>Text is </a:t>
            </a:r>
            <a:br>
              <a:rPr lang="en-US" dirty="0"/>
            </a:br>
            <a:r>
              <a:rPr lang="en-US" dirty="0"/>
              <a:t>placed here</a:t>
            </a:r>
            <a:endParaRPr lang="en-GB" dirty="0"/>
          </a:p>
        </p:txBody>
      </p:sp>
      <p:sp>
        <p:nvSpPr>
          <p:cNvPr id="6" name="Rectangle 5"/>
          <p:cNvSpPr/>
          <p:nvPr userDrawn="1"/>
        </p:nvSpPr>
        <p:spPr>
          <a:xfrm>
            <a:off x="0" y="0"/>
            <a:ext cx="13004800" cy="9753600"/>
          </a:xfrm>
          <a:prstGeom prst="rect">
            <a:avLst/>
          </a:prstGeom>
          <a:solidFill>
            <a:srgbClr val="00425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365754" fontAlgn="auto">
              <a:spcBef>
                <a:spcPts val="0"/>
              </a:spcBef>
              <a:spcAft>
                <a:spcPts val="0"/>
              </a:spcAft>
            </a:pPr>
            <a:endParaRPr lang="en-US" sz="1441">
              <a:solidFill>
                <a:srgbClr val="FFFFFF"/>
              </a:solidFill>
            </a:endParaRPr>
          </a:p>
        </p:txBody>
      </p:sp>
    </p:spTree>
    <p:extLst>
      <p:ext uri="{BB962C8B-B14F-4D97-AF65-F5344CB8AC3E}">
        <p14:creationId xmlns:p14="http://schemas.microsoft.com/office/powerpoint/2010/main" val="24905254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cSld name="Title Slide Option 01">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983122" cy="9753600"/>
          </a:xfrm>
          <a:prstGeom prst="rect">
            <a:avLst/>
          </a:prstGeom>
        </p:spPr>
      </p:pic>
      <p:sp>
        <p:nvSpPr>
          <p:cNvPr id="2" name="Title 1"/>
          <p:cNvSpPr>
            <a:spLocks noGrp="1"/>
          </p:cNvSpPr>
          <p:nvPr>
            <p:ph type="ctrTitle" hasCustomPrompt="1"/>
          </p:nvPr>
        </p:nvSpPr>
        <p:spPr>
          <a:xfrm>
            <a:off x="3803960" y="2461329"/>
            <a:ext cx="6319519" cy="1270482"/>
          </a:xfrm>
        </p:spPr>
        <p:txBody>
          <a:bodyPr vert="horz" lIns="0" tIns="0" rIns="0" bIns="0" rtlCol="0" anchor="t" anchorCtr="0">
            <a:noAutofit/>
          </a:bodyPr>
          <a:lstStyle>
            <a:lvl1pPr algn="r">
              <a:lnSpc>
                <a:spcPct val="95000"/>
              </a:lnSpc>
              <a:defRPr lang="en-GB" sz="3840" baseline="0">
                <a:solidFill>
                  <a:srgbClr val="00425F"/>
                </a:solidFill>
                <a:effectLst/>
                <a:latin typeface="+mj-lt"/>
              </a:defRPr>
            </a:lvl1pPr>
          </a:lstStyle>
          <a:p>
            <a:pPr lvl="0"/>
            <a:r>
              <a:rPr lang="en-US" dirty="0"/>
              <a:t>Presentation title is </a:t>
            </a:r>
            <a:br>
              <a:rPr lang="en-US" dirty="0"/>
            </a:br>
            <a:r>
              <a:rPr lang="en-US" dirty="0"/>
              <a:t>placed here for</a:t>
            </a:r>
            <a:br>
              <a:rPr lang="en-US" dirty="0"/>
            </a:br>
            <a:endParaRPr lang="en-GB" dirty="0"/>
          </a:p>
        </p:txBody>
      </p:sp>
      <p:sp>
        <p:nvSpPr>
          <p:cNvPr id="3" name="Subtitle 2"/>
          <p:cNvSpPr>
            <a:spLocks noGrp="1"/>
          </p:cNvSpPr>
          <p:nvPr>
            <p:ph type="subTitle" idx="1" hasCustomPrompt="1"/>
          </p:nvPr>
        </p:nvSpPr>
        <p:spPr>
          <a:xfrm>
            <a:off x="3803960" y="4483245"/>
            <a:ext cx="6319519" cy="454810"/>
          </a:xfrm>
        </p:spPr>
        <p:txBody>
          <a:bodyPr vert="horz" lIns="0" tIns="0" rIns="0" bIns="0" rtlCol="0" anchor="t" anchorCtr="0">
            <a:noAutofit/>
          </a:bodyPr>
          <a:lstStyle>
            <a:lvl1pPr marL="191344" indent="-191344" algn="r">
              <a:lnSpc>
                <a:spcPct val="95000"/>
              </a:lnSpc>
              <a:spcBef>
                <a:spcPts val="0"/>
              </a:spcBef>
              <a:buNone/>
              <a:defRPr lang="en-GB" sz="2560" baseline="0">
                <a:solidFill>
                  <a:srgbClr val="00425F"/>
                </a:solidFill>
                <a:effectLst/>
                <a:latin typeface="+mj-lt"/>
              </a:defRPr>
            </a:lvl1pPr>
          </a:lstStyle>
          <a:p>
            <a:pPr marL="0" lvl="0" indent="0"/>
            <a:r>
              <a:rPr lang="en-US" dirty="0"/>
              <a:t>Presentation sub-title</a:t>
            </a:r>
          </a:p>
        </p:txBody>
      </p:sp>
      <p:pic>
        <p:nvPicPr>
          <p:cNvPr id="11" name="Picture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235243" y="5956324"/>
            <a:ext cx="2405083" cy="616021"/>
          </a:xfrm>
          <a:prstGeom prst="rect">
            <a:avLst/>
          </a:prstGeom>
        </p:spPr>
      </p:pic>
      <p:sp>
        <p:nvSpPr>
          <p:cNvPr id="5" name="Text Placeholder 4"/>
          <p:cNvSpPr>
            <a:spLocks noGrp="1"/>
          </p:cNvSpPr>
          <p:nvPr>
            <p:ph type="body" sz="quarter" idx="10" hasCustomPrompt="1"/>
          </p:nvPr>
        </p:nvSpPr>
        <p:spPr>
          <a:xfrm>
            <a:off x="3804356" y="5220571"/>
            <a:ext cx="6319519" cy="471876"/>
          </a:xfrm>
        </p:spPr>
        <p:txBody>
          <a:bodyPr/>
          <a:lstStyle>
            <a:lvl1pPr marL="0" indent="0" algn="r">
              <a:buNone/>
              <a:defRPr sz="2560"/>
            </a:lvl1pPr>
          </a:lstStyle>
          <a:p>
            <a:pPr lvl="0"/>
            <a:r>
              <a:rPr lang="en-US" sz="1920" dirty="0"/>
              <a:t>00 Month </a:t>
            </a:r>
            <a:r>
              <a:rPr lang="en-US" sz="1920" dirty="0" err="1"/>
              <a:t>yyyy</a:t>
            </a:r>
            <a:endParaRPr lang="en-US" sz="1920" dirty="0"/>
          </a:p>
        </p:txBody>
      </p:sp>
    </p:spTree>
    <p:extLst>
      <p:ext uri="{BB962C8B-B14F-4D97-AF65-F5344CB8AC3E}">
        <p14:creationId xmlns:p14="http://schemas.microsoft.com/office/powerpoint/2010/main" val="17684749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7_Title Slide Option 01">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3004800" cy="9753600"/>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3004800" cy="9753600"/>
          </a:xfrm>
          <a:prstGeom prst="rect">
            <a:avLst/>
          </a:prstGeom>
        </p:spPr>
      </p:pic>
    </p:spTree>
    <p:extLst>
      <p:ext uri="{BB962C8B-B14F-4D97-AF65-F5344CB8AC3E}">
        <p14:creationId xmlns:p14="http://schemas.microsoft.com/office/powerpoint/2010/main" val="3357621775"/>
      </p:ext>
    </p:extLst>
  </p:cSld>
  <p:clrMapOvr>
    <a:masterClrMapping/>
  </p:clrMapOvr>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8_Title Slide Option 01">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726409" y="8000722"/>
            <a:ext cx="4410328" cy="1752879"/>
          </a:xfrm>
          <a:prstGeom prst="rect">
            <a:avLst/>
          </a:prstGeom>
        </p:spPr>
      </p:pic>
      <p:sp>
        <p:nvSpPr>
          <p:cNvPr id="5" name="Title 1"/>
          <p:cNvSpPr>
            <a:spLocks noGrp="1"/>
          </p:cNvSpPr>
          <p:nvPr>
            <p:ph type="ctrTitle" hasCustomPrompt="1"/>
          </p:nvPr>
        </p:nvSpPr>
        <p:spPr>
          <a:xfrm>
            <a:off x="2560023" y="2461329"/>
            <a:ext cx="6319519" cy="1270482"/>
          </a:xfrm>
        </p:spPr>
        <p:txBody>
          <a:bodyPr vert="horz" lIns="0" tIns="0" rIns="0" bIns="0" rtlCol="0" anchor="t" anchorCtr="0">
            <a:noAutofit/>
          </a:bodyPr>
          <a:lstStyle>
            <a:lvl1pPr algn="r">
              <a:lnSpc>
                <a:spcPct val="95000"/>
              </a:lnSpc>
              <a:defRPr lang="en-GB" sz="2880" baseline="0">
                <a:solidFill>
                  <a:srgbClr val="EE312A"/>
                </a:solidFill>
                <a:effectLst/>
                <a:latin typeface="+mj-lt"/>
              </a:defRPr>
            </a:lvl1pPr>
          </a:lstStyle>
          <a:p>
            <a:pPr lvl="0"/>
            <a:r>
              <a:rPr lang="en-US" dirty="0"/>
              <a:t>Divider slide title is </a:t>
            </a:r>
            <a:br>
              <a:rPr lang="en-US" dirty="0"/>
            </a:br>
            <a:r>
              <a:rPr lang="en-US" dirty="0"/>
              <a:t>placed here</a:t>
            </a:r>
            <a:endParaRPr lang="en-GB" dirty="0"/>
          </a:p>
        </p:txBody>
      </p:sp>
      <p:sp>
        <p:nvSpPr>
          <p:cNvPr id="6" name="Subtitle 2"/>
          <p:cNvSpPr>
            <a:spLocks noGrp="1"/>
          </p:cNvSpPr>
          <p:nvPr>
            <p:ph type="subTitle" idx="1" hasCustomPrompt="1"/>
          </p:nvPr>
        </p:nvSpPr>
        <p:spPr>
          <a:xfrm>
            <a:off x="2560023" y="4935589"/>
            <a:ext cx="6319519" cy="454810"/>
          </a:xfrm>
        </p:spPr>
        <p:txBody>
          <a:bodyPr vert="horz" lIns="0" tIns="0" rIns="0" bIns="0" rtlCol="0" anchor="t" anchorCtr="0">
            <a:noAutofit/>
          </a:bodyPr>
          <a:lstStyle>
            <a:lvl1pPr marL="191344" indent="-191344" algn="r">
              <a:lnSpc>
                <a:spcPct val="95000"/>
              </a:lnSpc>
              <a:spcBef>
                <a:spcPts val="0"/>
              </a:spcBef>
              <a:buNone/>
              <a:defRPr lang="en-GB" sz="1920">
                <a:solidFill>
                  <a:schemeClr val="bg1"/>
                </a:solidFill>
                <a:effectLst/>
                <a:latin typeface="+mj-lt"/>
              </a:defRPr>
            </a:lvl1pPr>
          </a:lstStyle>
          <a:p>
            <a:pPr marL="0" lvl="0" indent="0"/>
            <a:r>
              <a:rPr lang="en-US" dirty="0"/>
              <a:t>Presentation sub-title is placed here</a:t>
            </a:r>
            <a:endParaRPr lang="en-GB" dirty="0"/>
          </a:p>
        </p:txBody>
      </p:sp>
      <p:sp>
        <p:nvSpPr>
          <p:cNvPr id="2" name="Rectangle 1"/>
          <p:cNvSpPr/>
          <p:nvPr/>
        </p:nvSpPr>
        <p:spPr>
          <a:xfrm>
            <a:off x="0" y="-251616"/>
            <a:ext cx="13004800" cy="8141666"/>
          </a:xfrm>
          <a:prstGeom prst="rect">
            <a:avLst/>
          </a:prstGeom>
          <a:solidFill>
            <a:srgbClr val="0532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2560" dirty="0">
              <a:solidFill>
                <a:srgbClr val="FFFFFF"/>
              </a:solidFill>
            </a:endParaRPr>
          </a:p>
          <a:p>
            <a:pPr algn="ctr" fontAlgn="auto">
              <a:spcBef>
                <a:spcPts val="0"/>
              </a:spcBef>
              <a:spcAft>
                <a:spcPts val="0"/>
              </a:spcAft>
            </a:pPr>
            <a:endParaRPr lang="en-US" sz="2560" dirty="0">
              <a:solidFill>
                <a:srgbClr val="FFFFFF"/>
              </a:solidFill>
            </a:endParaRPr>
          </a:p>
          <a:p>
            <a:pPr algn="ctr" fontAlgn="auto">
              <a:spcBef>
                <a:spcPts val="0"/>
              </a:spcBef>
              <a:spcAft>
                <a:spcPts val="0"/>
              </a:spcAft>
            </a:pPr>
            <a:endParaRPr lang="en-US" sz="2560" dirty="0">
              <a:solidFill>
                <a:srgbClr val="FFFFFF"/>
              </a:solidFill>
            </a:endParaRPr>
          </a:p>
        </p:txBody>
      </p:sp>
    </p:spTree>
    <p:extLst>
      <p:ext uri="{BB962C8B-B14F-4D97-AF65-F5344CB8AC3E}">
        <p14:creationId xmlns:p14="http://schemas.microsoft.com/office/powerpoint/2010/main" val="1142881946"/>
      </p:ext>
    </p:extLst>
  </p:cSld>
  <p:clrMapOvr>
    <a:masterClrMapping/>
  </p:clrMapOvr>
  <p:hf hdr="0"/>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GB"/>
          </a:p>
        </p:txBody>
      </p:sp>
      <p:sp>
        <p:nvSpPr>
          <p:cNvPr id="3" name="Content Placeholder 2"/>
          <p:cNvSpPr>
            <a:spLocks noGrp="1"/>
          </p:cNvSpPr>
          <p:nvPr>
            <p:ph idx="1"/>
          </p:nvPr>
        </p:nvSpPr>
        <p:spPr/>
        <p:txBody>
          <a:bodyPr/>
          <a:lstStyle>
            <a:lvl1pPr marL="382687" indent="-382687">
              <a:spcBef>
                <a:spcPts val="1920"/>
              </a:spcBef>
              <a:buClr>
                <a:srgbClr val="00425F"/>
              </a:buClr>
              <a:buFont typeface="+mj-lt"/>
              <a:buAutoNum type="arabicPeriod"/>
              <a:defRPr sz="1920" b="0"/>
            </a:lvl1pPr>
            <a:lvl2pPr marL="748441" indent="-365754">
              <a:buFont typeface="+mj-lt"/>
              <a:buAutoNum type="arabicPeriod"/>
              <a:defRPr sz="1920"/>
            </a:lvl2pPr>
            <a:lvl3pPr marL="1131130" indent="-365754">
              <a:buFont typeface="+mj-lt"/>
              <a:buAutoNum type="arabicPeriod"/>
              <a:defRPr sz="1707"/>
            </a:lvl3pPr>
            <a:lvl4pPr marL="1513817" indent="-365754">
              <a:buFont typeface="+mj-lt"/>
              <a:buAutoNum type="arabicPeriod"/>
              <a:defRPr sz="1707"/>
            </a:lvl4pPr>
            <a:lvl5pPr marL="1896504" indent="-365754">
              <a:buFont typeface="+mj-lt"/>
              <a:buAutoNum type="arabicPeriod"/>
              <a:defRPr sz="1707"/>
            </a:lvl5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GB" dirty="0"/>
          </a:p>
        </p:txBody>
      </p:sp>
      <p:sp>
        <p:nvSpPr>
          <p:cNvPr id="8" name="Text Placeholder 7"/>
          <p:cNvSpPr>
            <a:spLocks noGrp="1"/>
          </p:cNvSpPr>
          <p:nvPr>
            <p:ph type="body" sz="quarter" idx="13"/>
          </p:nvPr>
        </p:nvSpPr>
        <p:spPr>
          <a:xfrm>
            <a:off x="558801" y="1006165"/>
            <a:ext cx="10552112" cy="593475"/>
          </a:xfrm>
        </p:spPr>
        <p:txBody>
          <a:bodyPr/>
          <a:lstStyle>
            <a:lvl1pPr marL="0" indent="0">
              <a:buNone/>
              <a:defRPr sz="1920">
                <a:latin typeface="+mj-lt"/>
              </a:defRPr>
            </a:lvl1pPr>
            <a:lvl2pPr marL="382687" indent="0">
              <a:buNone/>
              <a:defRPr>
                <a:latin typeface="Cambria" pitchFamily="18" charset="0"/>
              </a:defRPr>
            </a:lvl2pPr>
            <a:lvl3pPr marL="765375" indent="0">
              <a:buNone/>
              <a:defRPr>
                <a:latin typeface="Cambria" pitchFamily="18" charset="0"/>
              </a:defRPr>
            </a:lvl3pPr>
            <a:lvl4pPr marL="1148062" indent="0">
              <a:buNone/>
              <a:defRPr>
                <a:latin typeface="Cambria" pitchFamily="18" charset="0"/>
              </a:defRPr>
            </a:lvl4pPr>
            <a:lvl5pPr marL="1530749" indent="0">
              <a:buNone/>
              <a:defRPr>
                <a:latin typeface="Cambria" pitchFamily="18" charset="0"/>
              </a:defRPr>
            </a:lvl5pPr>
          </a:lstStyle>
          <a:p>
            <a:pPr lvl="0"/>
            <a:r>
              <a:rPr lang="x-none"/>
              <a:t>Click to edit Master text styles</a:t>
            </a:r>
          </a:p>
        </p:txBody>
      </p:sp>
      <p:sp>
        <p:nvSpPr>
          <p:cNvPr id="6"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21700821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Multilevel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E312A"/>
                </a:solidFill>
              </a:defRPr>
            </a:lvl1pPr>
          </a:lstStyle>
          <a:p>
            <a:r>
              <a:rPr lang="x-none"/>
              <a:t>Click to edit Master title style</a:t>
            </a:r>
            <a:endParaRPr lang="en-GB" dirty="0"/>
          </a:p>
        </p:txBody>
      </p:sp>
      <p:sp>
        <p:nvSpPr>
          <p:cNvPr id="3" name="Content Placeholder 2"/>
          <p:cNvSpPr>
            <a:spLocks noGrp="1"/>
          </p:cNvSpPr>
          <p:nvPr>
            <p:ph idx="1"/>
          </p:nvPr>
        </p:nvSpPr>
        <p:spPr/>
        <p:txBody>
          <a:bodyPr/>
          <a:lstStyle>
            <a:lvl1pPr marL="382687" indent="-382687">
              <a:spcBef>
                <a:spcPts val="1920"/>
              </a:spcBef>
              <a:buClr>
                <a:srgbClr val="00425F"/>
              </a:buClr>
              <a:buFont typeface="+mj-lt"/>
              <a:buAutoNum type="arabicPeriod"/>
              <a:defRPr sz="1600" b="0">
                <a:solidFill>
                  <a:srgbClr val="00425F"/>
                </a:solidFill>
              </a:defRPr>
            </a:lvl1pPr>
            <a:lvl2pPr marL="748441" indent="-365754">
              <a:buClr>
                <a:srgbClr val="00425F"/>
              </a:buClr>
              <a:buFont typeface="+mj-lt"/>
              <a:buAutoNum type="arabicPeriod"/>
              <a:defRPr sz="1600">
                <a:solidFill>
                  <a:srgbClr val="00425F"/>
                </a:solidFill>
              </a:defRPr>
            </a:lvl2pPr>
            <a:lvl3pPr marL="1131130" indent="-365754">
              <a:buClr>
                <a:srgbClr val="00425F"/>
              </a:buClr>
              <a:buFont typeface="+mj-lt"/>
              <a:buAutoNum type="arabicPeriod"/>
              <a:defRPr sz="1600">
                <a:solidFill>
                  <a:srgbClr val="00425F"/>
                </a:solidFill>
              </a:defRPr>
            </a:lvl3pPr>
            <a:lvl4pPr marL="1513817" indent="-365754">
              <a:buClr>
                <a:srgbClr val="00425F"/>
              </a:buClr>
              <a:buFont typeface="+mj-lt"/>
              <a:buAutoNum type="arabicPeriod"/>
              <a:defRPr sz="1600">
                <a:solidFill>
                  <a:srgbClr val="00425F"/>
                </a:solidFill>
              </a:defRPr>
            </a:lvl4pPr>
            <a:lvl5pPr marL="1896504" indent="-365754">
              <a:buClr>
                <a:srgbClr val="00425F"/>
              </a:buClr>
              <a:buFont typeface="+mj-lt"/>
              <a:buAutoNum type="arabicPeriod"/>
              <a:defRPr sz="1600">
                <a:solidFill>
                  <a:srgbClr val="00425F"/>
                </a:solidFill>
              </a:defRPr>
            </a:lvl5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GB" dirty="0"/>
          </a:p>
        </p:txBody>
      </p:sp>
      <p:sp>
        <p:nvSpPr>
          <p:cNvPr id="8" name="Text Placeholder 7"/>
          <p:cNvSpPr>
            <a:spLocks noGrp="1"/>
          </p:cNvSpPr>
          <p:nvPr>
            <p:ph type="body" sz="quarter" idx="13"/>
          </p:nvPr>
        </p:nvSpPr>
        <p:spPr>
          <a:xfrm>
            <a:off x="558801" y="1006165"/>
            <a:ext cx="10552112" cy="593475"/>
          </a:xfrm>
        </p:spPr>
        <p:txBody>
          <a:bodyPr/>
          <a:lstStyle>
            <a:lvl1pPr marL="0" indent="0">
              <a:buNone/>
              <a:defRPr sz="1920">
                <a:solidFill>
                  <a:srgbClr val="00425F"/>
                </a:solidFill>
                <a:latin typeface="+mj-lt"/>
              </a:defRPr>
            </a:lvl1pPr>
            <a:lvl2pPr marL="382687" indent="0">
              <a:buNone/>
              <a:defRPr>
                <a:latin typeface="Cambria" pitchFamily="18" charset="0"/>
              </a:defRPr>
            </a:lvl2pPr>
            <a:lvl3pPr marL="765375" indent="0">
              <a:buNone/>
              <a:defRPr>
                <a:latin typeface="Cambria" pitchFamily="18" charset="0"/>
              </a:defRPr>
            </a:lvl3pPr>
            <a:lvl4pPr marL="1148062" indent="0">
              <a:buNone/>
              <a:defRPr>
                <a:latin typeface="Cambria" pitchFamily="18" charset="0"/>
              </a:defRPr>
            </a:lvl4pPr>
            <a:lvl5pPr marL="1530749" indent="0">
              <a:buNone/>
              <a:defRPr>
                <a:latin typeface="Cambria" pitchFamily="18" charset="0"/>
              </a:defRPr>
            </a:lvl5pPr>
          </a:lstStyle>
          <a:p>
            <a:pPr lvl="0"/>
            <a:r>
              <a:rPr lang="x-none"/>
              <a:t>Click to edit Master text styles</a:t>
            </a:r>
          </a:p>
        </p:txBody>
      </p:sp>
      <p:sp>
        <p:nvSpPr>
          <p:cNvPr id="6"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4273725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GB"/>
          </a:p>
        </p:txBody>
      </p:sp>
      <p:sp>
        <p:nvSpPr>
          <p:cNvPr id="3" name="Content Placeholder 2"/>
          <p:cNvSpPr>
            <a:spLocks noGrp="1"/>
          </p:cNvSpPr>
          <p:nvPr>
            <p:ph idx="1"/>
          </p:nvPr>
        </p:nvSpPr>
        <p:spPr/>
        <p:txBody>
          <a:bodyPr/>
          <a:lstStyle>
            <a:lvl1pPr marL="382687" indent="-382687">
              <a:spcBef>
                <a:spcPts val="1920"/>
              </a:spcBef>
              <a:buClr>
                <a:srgbClr val="00425F"/>
              </a:buClr>
              <a:buFont typeface="+mj-lt"/>
              <a:buAutoNum type="arabicPeriod"/>
              <a:defRPr sz="1920" b="0"/>
            </a:lvl1pPr>
            <a:lvl2pPr marL="748441" indent="-365754">
              <a:buFont typeface="+mj-lt"/>
              <a:buAutoNum type="arabicPeriod"/>
              <a:defRPr sz="1920"/>
            </a:lvl2pPr>
            <a:lvl3pPr marL="1131130" indent="-365754">
              <a:buFont typeface="+mj-lt"/>
              <a:buAutoNum type="arabicPeriod"/>
              <a:defRPr sz="1707"/>
            </a:lvl3pPr>
            <a:lvl4pPr marL="1513817" indent="-365754">
              <a:buFont typeface="+mj-lt"/>
              <a:buAutoNum type="arabicPeriod"/>
              <a:defRPr sz="1707"/>
            </a:lvl4pPr>
            <a:lvl5pPr marL="1896504" indent="-365754">
              <a:buFont typeface="+mj-lt"/>
              <a:buAutoNum type="arabicPeriod"/>
              <a:defRPr sz="1707"/>
            </a:lvl5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GB" dirty="0"/>
          </a:p>
        </p:txBody>
      </p:sp>
      <p:sp>
        <p:nvSpPr>
          <p:cNvPr id="8" name="Text Placeholder 7"/>
          <p:cNvSpPr>
            <a:spLocks noGrp="1"/>
          </p:cNvSpPr>
          <p:nvPr>
            <p:ph type="body" sz="quarter" idx="13"/>
          </p:nvPr>
        </p:nvSpPr>
        <p:spPr>
          <a:xfrm>
            <a:off x="558801" y="1006165"/>
            <a:ext cx="10552112" cy="593475"/>
          </a:xfrm>
        </p:spPr>
        <p:txBody>
          <a:bodyPr/>
          <a:lstStyle>
            <a:lvl1pPr marL="0" indent="0">
              <a:buNone/>
              <a:defRPr sz="1920">
                <a:latin typeface="+mj-lt"/>
              </a:defRPr>
            </a:lvl1pPr>
            <a:lvl2pPr marL="382687" indent="0">
              <a:buNone/>
              <a:defRPr>
                <a:latin typeface="Cambria" pitchFamily="18" charset="0"/>
              </a:defRPr>
            </a:lvl2pPr>
            <a:lvl3pPr marL="765375" indent="0">
              <a:buNone/>
              <a:defRPr>
                <a:latin typeface="Cambria" pitchFamily="18" charset="0"/>
              </a:defRPr>
            </a:lvl3pPr>
            <a:lvl4pPr marL="1148062" indent="0">
              <a:buNone/>
              <a:defRPr>
                <a:latin typeface="Cambria" pitchFamily="18" charset="0"/>
              </a:defRPr>
            </a:lvl4pPr>
            <a:lvl5pPr marL="1530749" indent="0">
              <a:buNone/>
              <a:defRPr>
                <a:latin typeface="Cambria" pitchFamily="18" charset="0"/>
              </a:defRPr>
            </a:lvl5pPr>
          </a:lstStyle>
          <a:p>
            <a:pPr lvl="0"/>
            <a:r>
              <a:rPr lang="x-none"/>
              <a:t>Click to edit Master text styles</a:t>
            </a:r>
          </a:p>
        </p:txBody>
      </p:sp>
      <p:sp>
        <p:nvSpPr>
          <p:cNvPr id="6"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35575924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wo Content Subhea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62190" y="2551295"/>
            <a:ext cx="5838612" cy="5892402"/>
          </a:xfrm>
        </p:spPr>
        <p:txBody>
          <a:bodyPr vert="horz" lIns="0" tIns="0" rIns="0" bIns="0" rtlCol="0" anchor="t" anchorCtr="0">
            <a:noAutofit/>
          </a:bodyPr>
          <a:lstStyle>
            <a:lvl1pPr>
              <a:buClr>
                <a:srgbClr val="00425F"/>
              </a:buClr>
              <a:defRPr lang="en-US" smtClean="0">
                <a:solidFill>
                  <a:srgbClr val="00425F"/>
                </a:solidFill>
              </a:defRPr>
            </a:lvl1pPr>
            <a:lvl2pPr>
              <a:buClr>
                <a:srgbClr val="00425F"/>
              </a:buClr>
              <a:defRPr lang="en-US" smtClean="0">
                <a:solidFill>
                  <a:srgbClr val="00425F"/>
                </a:solidFill>
              </a:defRPr>
            </a:lvl2pPr>
            <a:lvl3pPr>
              <a:buClr>
                <a:srgbClr val="00425F"/>
              </a:buClr>
              <a:defRPr lang="en-US" smtClean="0">
                <a:solidFill>
                  <a:srgbClr val="00425F"/>
                </a:solidFill>
              </a:defRPr>
            </a:lvl3pPr>
            <a:lvl4pPr>
              <a:buClr>
                <a:srgbClr val="00425F"/>
              </a:buClr>
              <a:defRPr lang="en-US" smtClean="0">
                <a:solidFill>
                  <a:srgbClr val="00425F"/>
                </a:solidFill>
              </a:defRPr>
            </a:lvl4pPr>
            <a:lvl5pPr>
              <a:buClr>
                <a:srgbClr val="00425F"/>
              </a:buClr>
              <a:defRPr lang="en-GB">
                <a:solidFill>
                  <a:srgbClr val="00425F"/>
                </a:solidFill>
              </a:defRPr>
            </a:lvl5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GB" dirty="0"/>
          </a:p>
        </p:txBody>
      </p:sp>
      <p:sp>
        <p:nvSpPr>
          <p:cNvPr id="4" name="Content Placeholder 3"/>
          <p:cNvSpPr>
            <a:spLocks noGrp="1"/>
          </p:cNvSpPr>
          <p:nvPr>
            <p:ph sz="half" idx="2"/>
          </p:nvPr>
        </p:nvSpPr>
        <p:spPr>
          <a:xfrm>
            <a:off x="6604002" y="2551295"/>
            <a:ext cx="5838613" cy="5892402"/>
          </a:xfrm>
        </p:spPr>
        <p:txBody>
          <a:bodyPr vert="horz" lIns="0" tIns="0" rIns="0" bIns="0" rtlCol="0" anchor="t" anchorCtr="0">
            <a:noAutofit/>
          </a:bodyPr>
          <a:lstStyle>
            <a:lvl1pPr marL="304796" indent="-304796">
              <a:buClr>
                <a:srgbClr val="00425F"/>
              </a:buClr>
              <a:buFont typeface="Arial" panose="020B0604020202020204" pitchFamily="34" charset="0"/>
              <a:buChar char="•"/>
              <a:defRPr lang="en-US" smtClean="0"/>
            </a:lvl1pPr>
            <a:lvl2pPr marL="687483" indent="-304796">
              <a:buClr>
                <a:srgbClr val="00425F"/>
              </a:buClr>
              <a:buFont typeface="Arial" panose="020B0604020202020204" pitchFamily="34" charset="0"/>
              <a:buChar char="•"/>
              <a:defRPr lang="en-US" smtClean="0"/>
            </a:lvl2pPr>
            <a:lvl3pPr marL="1070170" indent="-304796">
              <a:buClr>
                <a:srgbClr val="00425F"/>
              </a:buClr>
              <a:buFont typeface="Arial" panose="020B0604020202020204" pitchFamily="34" charset="0"/>
              <a:buChar char="•"/>
              <a:defRPr lang="en-US" smtClean="0"/>
            </a:lvl3pPr>
            <a:lvl4pPr marL="1452857" indent="-304796">
              <a:buClr>
                <a:srgbClr val="00425F"/>
              </a:buClr>
              <a:buFont typeface="Arial" panose="020B0604020202020204" pitchFamily="34" charset="0"/>
              <a:buChar char="•"/>
              <a:defRPr lang="en-US" smtClean="0"/>
            </a:lvl4pPr>
            <a:lvl5pPr marL="1835545" indent="-304796">
              <a:buClr>
                <a:srgbClr val="00425F"/>
              </a:buClr>
              <a:buFont typeface="Arial" panose="020B0604020202020204" pitchFamily="34" charset="0"/>
              <a:buChar char="•"/>
              <a:defRPr lang="en-GB"/>
            </a:lvl5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GB" dirty="0"/>
          </a:p>
        </p:txBody>
      </p:sp>
      <p:sp>
        <p:nvSpPr>
          <p:cNvPr id="6" name="Text Placeholder 5"/>
          <p:cNvSpPr>
            <a:spLocks noGrp="1"/>
          </p:cNvSpPr>
          <p:nvPr>
            <p:ph type="body" sz="quarter" idx="15"/>
          </p:nvPr>
        </p:nvSpPr>
        <p:spPr>
          <a:xfrm>
            <a:off x="562188" y="2009429"/>
            <a:ext cx="5838613" cy="537351"/>
          </a:xfrm>
        </p:spPr>
        <p:txBody>
          <a:bodyPr/>
          <a:lstStyle>
            <a:lvl1pPr marL="0" indent="0">
              <a:buNone/>
              <a:defRPr b="1">
                <a:solidFill>
                  <a:srgbClr val="EE312A"/>
                </a:solidFill>
              </a:defRPr>
            </a:lvl1pPr>
            <a:lvl2pPr marL="382687" indent="0">
              <a:buNone/>
              <a:defRPr b="1">
                <a:solidFill>
                  <a:schemeClr val="bg2"/>
                </a:solidFill>
              </a:defRPr>
            </a:lvl2pPr>
            <a:lvl3pPr marL="765375" indent="0">
              <a:buNone/>
              <a:defRPr b="1">
                <a:solidFill>
                  <a:schemeClr val="bg2"/>
                </a:solidFill>
              </a:defRPr>
            </a:lvl3pPr>
            <a:lvl4pPr marL="1148062" indent="0">
              <a:buNone/>
              <a:defRPr b="1">
                <a:solidFill>
                  <a:schemeClr val="bg2"/>
                </a:solidFill>
              </a:defRPr>
            </a:lvl4pPr>
            <a:lvl5pPr marL="1530749" indent="0">
              <a:buNone/>
              <a:defRPr b="1">
                <a:solidFill>
                  <a:schemeClr val="bg2"/>
                </a:solidFill>
              </a:defRPr>
            </a:lvl5pPr>
          </a:lstStyle>
          <a:p>
            <a:pPr lvl="0"/>
            <a:r>
              <a:rPr lang="x-none"/>
              <a:t>Click to edit Master text styles</a:t>
            </a:r>
          </a:p>
        </p:txBody>
      </p:sp>
      <p:sp>
        <p:nvSpPr>
          <p:cNvPr id="12" name="Text Placeholder 11"/>
          <p:cNvSpPr>
            <a:spLocks noGrp="1"/>
          </p:cNvSpPr>
          <p:nvPr>
            <p:ph type="body" sz="quarter" idx="16"/>
          </p:nvPr>
        </p:nvSpPr>
        <p:spPr>
          <a:xfrm>
            <a:off x="6610777" y="2009429"/>
            <a:ext cx="5831841" cy="537351"/>
          </a:xfrm>
        </p:spPr>
        <p:txBody>
          <a:bodyPr vert="horz" lIns="0" tIns="0" rIns="0" bIns="0" rtlCol="0" anchor="t" anchorCtr="0">
            <a:noAutofit/>
          </a:bodyPr>
          <a:lstStyle>
            <a:lvl1pPr>
              <a:defRPr lang="en-US" b="1" smtClean="0">
                <a:solidFill>
                  <a:srgbClr val="EE312A"/>
                </a:solidFill>
              </a:defRPr>
            </a:lvl1pPr>
            <a:lvl2pPr>
              <a:defRPr lang="en-US" b="1" smtClean="0">
                <a:solidFill>
                  <a:schemeClr val="bg2"/>
                </a:solidFill>
              </a:defRPr>
            </a:lvl2pPr>
            <a:lvl3pPr>
              <a:defRPr lang="en-US" b="1" smtClean="0">
                <a:solidFill>
                  <a:schemeClr val="bg2"/>
                </a:solidFill>
              </a:defRPr>
            </a:lvl3pPr>
            <a:lvl4pPr>
              <a:defRPr lang="en-US" b="1" smtClean="0">
                <a:solidFill>
                  <a:schemeClr val="bg2"/>
                </a:solidFill>
              </a:defRPr>
            </a:lvl4pPr>
            <a:lvl5pPr>
              <a:defRPr lang="en-GB" b="1">
                <a:solidFill>
                  <a:schemeClr val="bg2"/>
                </a:solidFill>
              </a:defRPr>
            </a:lvl5pPr>
          </a:lstStyle>
          <a:p>
            <a:pPr marL="0" lvl="0" indent="0">
              <a:buNone/>
            </a:pPr>
            <a:r>
              <a:rPr lang="x-none"/>
              <a:t>Click to edit Master text styles</a:t>
            </a:r>
          </a:p>
        </p:txBody>
      </p:sp>
      <p:sp>
        <p:nvSpPr>
          <p:cNvPr id="13" name="Title 1"/>
          <p:cNvSpPr>
            <a:spLocks noGrp="1"/>
          </p:cNvSpPr>
          <p:nvPr>
            <p:ph type="title"/>
          </p:nvPr>
        </p:nvSpPr>
        <p:spPr>
          <a:xfrm>
            <a:off x="562540" y="512516"/>
            <a:ext cx="10548372" cy="443199"/>
          </a:xfrm>
        </p:spPr>
        <p:txBody>
          <a:bodyPr/>
          <a:lstStyle>
            <a:lvl1pPr>
              <a:defRPr>
                <a:solidFill>
                  <a:srgbClr val="EE312A"/>
                </a:solidFill>
              </a:defRPr>
            </a:lvl1pPr>
          </a:lstStyle>
          <a:p>
            <a:r>
              <a:rPr lang="x-none"/>
              <a:t>Click to edit Master title style</a:t>
            </a:r>
            <a:endParaRPr lang="en-GB" dirty="0"/>
          </a:p>
        </p:txBody>
      </p:sp>
      <p:sp>
        <p:nvSpPr>
          <p:cNvPr id="14" name="Text Placeholder 7"/>
          <p:cNvSpPr>
            <a:spLocks noGrp="1"/>
          </p:cNvSpPr>
          <p:nvPr>
            <p:ph type="body" sz="quarter" idx="13"/>
          </p:nvPr>
        </p:nvSpPr>
        <p:spPr>
          <a:xfrm>
            <a:off x="558801" y="1006165"/>
            <a:ext cx="10552112" cy="593475"/>
          </a:xfrm>
        </p:spPr>
        <p:txBody>
          <a:bodyPr/>
          <a:lstStyle>
            <a:lvl1pPr marL="0" indent="0">
              <a:buNone/>
              <a:defRPr sz="1920">
                <a:solidFill>
                  <a:srgbClr val="00425F"/>
                </a:solidFill>
                <a:latin typeface="+mj-lt"/>
              </a:defRPr>
            </a:lvl1pPr>
            <a:lvl2pPr marL="382687" indent="0">
              <a:buNone/>
              <a:defRPr>
                <a:latin typeface="Cambria" pitchFamily="18" charset="0"/>
              </a:defRPr>
            </a:lvl2pPr>
            <a:lvl3pPr marL="765375" indent="0">
              <a:buNone/>
              <a:defRPr>
                <a:latin typeface="Cambria" pitchFamily="18" charset="0"/>
              </a:defRPr>
            </a:lvl3pPr>
            <a:lvl4pPr marL="1148062" indent="0">
              <a:buNone/>
              <a:defRPr>
                <a:latin typeface="Cambria" pitchFamily="18" charset="0"/>
              </a:defRPr>
            </a:lvl4pPr>
            <a:lvl5pPr marL="1530749" indent="0">
              <a:buNone/>
              <a:defRPr>
                <a:latin typeface="Cambria" pitchFamily="18" charset="0"/>
              </a:defRPr>
            </a:lvl5pPr>
          </a:lstStyle>
          <a:p>
            <a:pPr lvl="0"/>
            <a:r>
              <a:rPr lang="x-none"/>
              <a:t>Click to edit Master text styles</a:t>
            </a:r>
          </a:p>
        </p:txBody>
      </p:sp>
      <p:sp>
        <p:nvSpPr>
          <p:cNvPr id="9"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19866167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ext and Image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E312A"/>
                </a:solidFill>
              </a:defRPr>
            </a:lvl1pPr>
          </a:lstStyle>
          <a:p>
            <a:r>
              <a:rPr lang="x-none"/>
              <a:t>Click to edit Master title style</a:t>
            </a:r>
            <a:endParaRPr lang="en-GB"/>
          </a:p>
        </p:txBody>
      </p:sp>
      <p:sp>
        <p:nvSpPr>
          <p:cNvPr id="8" name="Text Placeholder 7"/>
          <p:cNvSpPr>
            <a:spLocks noGrp="1"/>
          </p:cNvSpPr>
          <p:nvPr>
            <p:ph type="body" sz="quarter" idx="13"/>
          </p:nvPr>
        </p:nvSpPr>
        <p:spPr>
          <a:xfrm>
            <a:off x="558801" y="1006165"/>
            <a:ext cx="10552112" cy="593475"/>
          </a:xfrm>
        </p:spPr>
        <p:txBody>
          <a:bodyPr/>
          <a:lstStyle>
            <a:lvl1pPr marL="0" indent="0">
              <a:buNone/>
              <a:defRPr sz="1920">
                <a:latin typeface="+mj-lt"/>
              </a:defRPr>
            </a:lvl1pPr>
            <a:lvl2pPr marL="382687" indent="0">
              <a:buNone/>
              <a:defRPr>
                <a:latin typeface="Cambria" pitchFamily="18" charset="0"/>
              </a:defRPr>
            </a:lvl2pPr>
            <a:lvl3pPr marL="765375" indent="0">
              <a:buNone/>
              <a:defRPr>
                <a:latin typeface="Cambria" pitchFamily="18" charset="0"/>
              </a:defRPr>
            </a:lvl3pPr>
            <a:lvl4pPr marL="1148062" indent="0">
              <a:buNone/>
              <a:defRPr>
                <a:latin typeface="Cambria" pitchFamily="18" charset="0"/>
              </a:defRPr>
            </a:lvl4pPr>
            <a:lvl5pPr marL="1530749" indent="0">
              <a:buNone/>
              <a:defRPr>
                <a:latin typeface="Cambria" pitchFamily="18" charset="0"/>
              </a:defRPr>
            </a:lvl5pPr>
          </a:lstStyle>
          <a:p>
            <a:pPr lvl="0"/>
            <a:r>
              <a:rPr lang="x-none"/>
              <a:t>Click to edit Master text styles</a:t>
            </a:r>
          </a:p>
        </p:txBody>
      </p:sp>
      <p:sp>
        <p:nvSpPr>
          <p:cNvPr id="6" name="Picture Placeholder 5"/>
          <p:cNvSpPr>
            <a:spLocks noGrp="1"/>
          </p:cNvSpPr>
          <p:nvPr>
            <p:ph type="pic" sz="quarter" idx="15"/>
          </p:nvPr>
        </p:nvSpPr>
        <p:spPr>
          <a:xfrm>
            <a:off x="6610777" y="2011682"/>
            <a:ext cx="5831841" cy="5006687"/>
          </a:xfrm>
          <a:solidFill>
            <a:schemeClr val="tx2">
              <a:lumMod val="20000"/>
              <a:lumOff val="80000"/>
            </a:schemeClr>
          </a:solidFill>
        </p:spPr>
        <p:txBody>
          <a:bodyPr lIns="72000" tIns="72000"/>
          <a:lstStyle>
            <a:lvl1pPr marL="0" indent="0">
              <a:buNone/>
              <a:defRPr>
                <a:solidFill>
                  <a:srgbClr val="00425F"/>
                </a:solidFill>
              </a:defRPr>
            </a:lvl1pPr>
          </a:lstStyle>
          <a:p>
            <a:r>
              <a:rPr lang="x-none"/>
              <a:t>Drag picture to placeholder or click icon to add</a:t>
            </a:r>
            <a:endParaRPr lang="en-GB" dirty="0"/>
          </a:p>
        </p:txBody>
      </p:sp>
      <p:sp>
        <p:nvSpPr>
          <p:cNvPr id="5" name="Text Placeholder 4"/>
          <p:cNvSpPr>
            <a:spLocks noGrp="1"/>
          </p:cNvSpPr>
          <p:nvPr>
            <p:ph type="body" sz="quarter" idx="16"/>
          </p:nvPr>
        </p:nvSpPr>
        <p:spPr>
          <a:xfrm>
            <a:off x="562188" y="2009422"/>
            <a:ext cx="5838613" cy="523804"/>
          </a:xfrm>
        </p:spPr>
        <p:txBody>
          <a:bodyPr/>
          <a:lstStyle>
            <a:lvl1pPr marL="0" indent="0">
              <a:buNone/>
              <a:defRPr b="1">
                <a:solidFill>
                  <a:srgbClr val="00425F"/>
                </a:solidFill>
              </a:defRPr>
            </a:lvl1pPr>
            <a:lvl2pPr marL="382687" indent="0">
              <a:buNone/>
              <a:defRPr b="1">
                <a:solidFill>
                  <a:schemeClr val="bg2"/>
                </a:solidFill>
              </a:defRPr>
            </a:lvl2pPr>
            <a:lvl3pPr marL="765375" indent="0">
              <a:buNone/>
              <a:defRPr b="1">
                <a:solidFill>
                  <a:schemeClr val="bg2"/>
                </a:solidFill>
              </a:defRPr>
            </a:lvl3pPr>
            <a:lvl4pPr marL="1148062" indent="0">
              <a:buNone/>
              <a:defRPr b="1">
                <a:solidFill>
                  <a:schemeClr val="bg2"/>
                </a:solidFill>
              </a:defRPr>
            </a:lvl4pPr>
            <a:lvl5pPr marL="1530749" indent="0">
              <a:buNone/>
              <a:defRPr b="1">
                <a:solidFill>
                  <a:schemeClr val="bg2"/>
                </a:solidFill>
              </a:defRPr>
            </a:lvl5pPr>
          </a:lstStyle>
          <a:p>
            <a:pPr lvl="0"/>
            <a:r>
              <a:rPr lang="x-none"/>
              <a:t>Click to edit Master text styles</a:t>
            </a:r>
          </a:p>
        </p:txBody>
      </p:sp>
      <p:sp>
        <p:nvSpPr>
          <p:cNvPr id="9"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graphicFrame>
        <p:nvGraphicFramePr>
          <p:cNvPr id="4" name="Chart 3"/>
          <p:cNvGraphicFramePr/>
          <p:nvPr>
            <p:extLst/>
          </p:nvPr>
        </p:nvGraphicFramePr>
        <p:xfrm>
          <a:off x="567984" y="2588933"/>
          <a:ext cx="5829955" cy="449234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64740838"/>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Quote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E312A"/>
                </a:solidFill>
              </a:defRPr>
            </a:lvl1pPr>
          </a:lstStyle>
          <a:p>
            <a:r>
              <a:rPr lang="x-none"/>
              <a:t>Click to edit Master title style</a:t>
            </a:r>
            <a:endParaRPr lang="en-GB" dirty="0"/>
          </a:p>
        </p:txBody>
      </p:sp>
      <p:sp>
        <p:nvSpPr>
          <p:cNvPr id="3" name="Content Placeholder 2"/>
          <p:cNvSpPr>
            <a:spLocks noGrp="1"/>
          </p:cNvSpPr>
          <p:nvPr>
            <p:ph sz="half" idx="1"/>
          </p:nvPr>
        </p:nvSpPr>
        <p:spPr>
          <a:xfrm>
            <a:off x="562190" y="2009424"/>
            <a:ext cx="5838612" cy="5852160"/>
          </a:xfrm>
        </p:spPr>
        <p:txBody>
          <a:bodyPr vert="horz" lIns="0" tIns="0" rIns="0" bIns="0" rtlCol="0" anchor="ctr" anchorCtr="0">
            <a:noAutofit/>
          </a:bodyPr>
          <a:lstStyle>
            <a:lvl1pPr marL="0" indent="0">
              <a:buFont typeface="Arial" pitchFamily="34" charset="0"/>
              <a:buNone/>
              <a:defRPr lang="en-US" sz="1600" b="1" smtClean="0">
                <a:solidFill>
                  <a:srgbClr val="00425F"/>
                </a:solidFill>
              </a:defRPr>
            </a:lvl1pPr>
            <a:lvl2pPr marL="382687" indent="0">
              <a:buFont typeface="Arial" pitchFamily="34" charset="0"/>
              <a:buNone/>
              <a:defRPr lang="en-US" sz="1600" b="1" smtClean="0">
                <a:solidFill>
                  <a:srgbClr val="00425F"/>
                </a:solidFill>
              </a:defRPr>
            </a:lvl2pPr>
            <a:lvl3pPr marL="765375" indent="0">
              <a:buFont typeface="Arial" pitchFamily="34" charset="0"/>
              <a:buNone/>
              <a:defRPr lang="en-US" sz="1600" b="1" smtClean="0">
                <a:solidFill>
                  <a:srgbClr val="00425F"/>
                </a:solidFill>
              </a:defRPr>
            </a:lvl3pPr>
            <a:lvl4pPr marL="1148062" indent="0">
              <a:buFont typeface="Arial" pitchFamily="34" charset="0"/>
              <a:buNone/>
              <a:defRPr lang="en-US" sz="1600" b="1" smtClean="0">
                <a:solidFill>
                  <a:srgbClr val="00425F"/>
                </a:solidFill>
              </a:defRPr>
            </a:lvl4pPr>
            <a:lvl5pPr marL="1530749" indent="0">
              <a:buFont typeface="Arial" pitchFamily="34" charset="0"/>
              <a:buNone/>
              <a:defRPr lang="en-GB" sz="1600" b="1">
                <a:solidFill>
                  <a:srgbClr val="00425F"/>
                </a:solidFill>
              </a:defRPr>
            </a:lvl5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GB" dirty="0"/>
          </a:p>
        </p:txBody>
      </p:sp>
      <p:sp>
        <p:nvSpPr>
          <p:cNvPr id="8" name="Text Placeholder 7"/>
          <p:cNvSpPr>
            <a:spLocks noGrp="1"/>
          </p:cNvSpPr>
          <p:nvPr>
            <p:ph type="body" sz="quarter" idx="13"/>
          </p:nvPr>
        </p:nvSpPr>
        <p:spPr>
          <a:xfrm>
            <a:off x="558801" y="1006165"/>
            <a:ext cx="10552112" cy="593475"/>
          </a:xfrm>
        </p:spPr>
        <p:txBody>
          <a:bodyPr/>
          <a:lstStyle>
            <a:lvl1pPr marL="0" indent="0">
              <a:buNone/>
              <a:defRPr sz="1920">
                <a:latin typeface="+mj-lt"/>
              </a:defRPr>
            </a:lvl1pPr>
            <a:lvl2pPr marL="382687" indent="0">
              <a:buNone/>
              <a:defRPr>
                <a:latin typeface="Cambria" pitchFamily="18" charset="0"/>
              </a:defRPr>
            </a:lvl2pPr>
            <a:lvl3pPr marL="765375" indent="0">
              <a:buNone/>
              <a:defRPr>
                <a:latin typeface="Cambria" pitchFamily="18" charset="0"/>
              </a:defRPr>
            </a:lvl3pPr>
            <a:lvl4pPr marL="1148062" indent="0">
              <a:buNone/>
              <a:defRPr>
                <a:latin typeface="Cambria" pitchFamily="18" charset="0"/>
              </a:defRPr>
            </a:lvl4pPr>
            <a:lvl5pPr marL="1530749" indent="0">
              <a:buNone/>
              <a:defRPr>
                <a:latin typeface="Cambria" pitchFamily="18" charset="0"/>
              </a:defRPr>
            </a:lvl5pPr>
          </a:lstStyle>
          <a:p>
            <a:pPr lvl="0"/>
            <a:r>
              <a:rPr lang="x-none"/>
              <a:t>Click to edit Master text styles</a:t>
            </a:r>
          </a:p>
        </p:txBody>
      </p:sp>
      <p:sp>
        <p:nvSpPr>
          <p:cNvPr id="6" name="Picture Placeholder 5"/>
          <p:cNvSpPr>
            <a:spLocks noGrp="1"/>
          </p:cNvSpPr>
          <p:nvPr>
            <p:ph type="pic" sz="quarter" idx="15"/>
          </p:nvPr>
        </p:nvSpPr>
        <p:spPr>
          <a:xfrm>
            <a:off x="6610777" y="2011681"/>
            <a:ext cx="5831841" cy="5831839"/>
          </a:xfrm>
          <a:solidFill>
            <a:schemeClr val="tx2">
              <a:lumMod val="20000"/>
              <a:lumOff val="80000"/>
            </a:schemeClr>
          </a:solidFill>
        </p:spPr>
        <p:txBody>
          <a:bodyPr lIns="72000" tIns="72000"/>
          <a:lstStyle>
            <a:lvl1pPr marL="0" indent="0">
              <a:buNone/>
              <a:defRPr/>
            </a:lvl1pPr>
          </a:lstStyle>
          <a:p>
            <a:r>
              <a:rPr lang="x-none"/>
              <a:t>Drag picture to placeholder or click icon to add</a:t>
            </a:r>
            <a:endParaRPr lang="en-GB" dirty="0"/>
          </a:p>
        </p:txBody>
      </p:sp>
      <p:sp>
        <p:nvSpPr>
          <p:cNvPr id="9"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12153524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E312A"/>
                </a:solidFill>
              </a:defRPr>
            </a:lvl1pPr>
          </a:lstStyle>
          <a:p>
            <a:r>
              <a:rPr lang="x-none"/>
              <a:t>Click to edit Master title style</a:t>
            </a:r>
            <a:endParaRPr lang="en-GB" dirty="0"/>
          </a:p>
        </p:txBody>
      </p:sp>
      <p:sp>
        <p:nvSpPr>
          <p:cNvPr id="6" name="Text Placeholder 7"/>
          <p:cNvSpPr>
            <a:spLocks noGrp="1"/>
          </p:cNvSpPr>
          <p:nvPr>
            <p:ph type="body" sz="quarter" idx="13"/>
          </p:nvPr>
        </p:nvSpPr>
        <p:spPr>
          <a:xfrm>
            <a:off x="558801" y="1006165"/>
            <a:ext cx="10552112" cy="593475"/>
          </a:xfrm>
        </p:spPr>
        <p:txBody>
          <a:bodyPr/>
          <a:lstStyle>
            <a:lvl1pPr marL="0" indent="0">
              <a:buNone/>
              <a:defRPr sz="1920">
                <a:latin typeface="+mj-lt"/>
              </a:defRPr>
            </a:lvl1pPr>
            <a:lvl2pPr marL="382687" indent="0">
              <a:buNone/>
              <a:defRPr>
                <a:latin typeface="Cambria" pitchFamily="18" charset="0"/>
              </a:defRPr>
            </a:lvl2pPr>
            <a:lvl3pPr marL="765375" indent="0">
              <a:buNone/>
              <a:defRPr>
                <a:latin typeface="Cambria" pitchFamily="18" charset="0"/>
              </a:defRPr>
            </a:lvl3pPr>
            <a:lvl4pPr marL="1148062" indent="0">
              <a:buNone/>
              <a:defRPr>
                <a:latin typeface="Cambria" pitchFamily="18" charset="0"/>
              </a:defRPr>
            </a:lvl4pPr>
            <a:lvl5pPr marL="1530749" indent="0">
              <a:buNone/>
              <a:defRPr>
                <a:latin typeface="Cambria" pitchFamily="18" charset="0"/>
              </a:defRPr>
            </a:lvl5pPr>
          </a:lstStyle>
          <a:p>
            <a:pPr lvl="0"/>
            <a:r>
              <a:rPr lang="x-none"/>
              <a:t>Click to edit Master text styles</a:t>
            </a:r>
          </a:p>
        </p:txBody>
      </p:sp>
      <p:sp>
        <p:nvSpPr>
          <p:cNvPr id="5"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923246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Medi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E312A"/>
                </a:solidFill>
              </a:defRPr>
            </a:lvl1pPr>
          </a:lstStyle>
          <a:p>
            <a:r>
              <a:rPr lang="x-none"/>
              <a:t>Click to edit Master title style</a:t>
            </a:r>
            <a:endParaRPr lang="en-GB" dirty="0"/>
          </a:p>
        </p:txBody>
      </p:sp>
      <p:sp>
        <p:nvSpPr>
          <p:cNvPr id="6" name="Text Placeholder 7"/>
          <p:cNvSpPr>
            <a:spLocks noGrp="1"/>
          </p:cNvSpPr>
          <p:nvPr>
            <p:ph type="body" sz="quarter" idx="13"/>
          </p:nvPr>
        </p:nvSpPr>
        <p:spPr>
          <a:xfrm>
            <a:off x="558801" y="1006165"/>
            <a:ext cx="10552112" cy="593475"/>
          </a:xfrm>
        </p:spPr>
        <p:txBody>
          <a:bodyPr/>
          <a:lstStyle>
            <a:lvl1pPr marL="0" indent="0">
              <a:buNone/>
              <a:defRPr sz="1920">
                <a:latin typeface="+mj-lt"/>
              </a:defRPr>
            </a:lvl1pPr>
            <a:lvl2pPr marL="382687" indent="0">
              <a:buNone/>
              <a:defRPr>
                <a:latin typeface="Cambria" pitchFamily="18" charset="0"/>
              </a:defRPr>
            </a:lvl2pPr>
            <a:lvl3pPr marL="765375" indent="0">
              <a:buNone/>
              <a:defRPr>
                <a:latin typeface="Cambria" pitchFamily="18" charset="0"/>
              </a:defRPr>
            </a:lvl3pPr>
            <a:lvl4pPr marL="1148062" indent="0">
              <a:buNone/>
              <a:defRPr>
                <a:latin typeface="Cambria" pitchFamily="18" charset="0"/>
              </a:defRPr>
            </a:lvl4pPr>
            <a:lvl5pPr marL="1530749" indent="0">
              <a:buNone/>
              <a:defRPr>
                <a:latin typeface="Cambria" pitchFamily="18" charset="0"/>
              </a:defRPr>
            </a:lvl5pPr>
          </a:lstStyle>
          <a:p>
            <a:pPr lvl="0"/>
            <a:r>
              <a:rPr lang="x-none"/>
              <a:t>Click to edit Master text styles</a:t>
            </a:r>
          </a:p>
        </p:txBody>
      </p:sp>
      <p:sp>
        <p:nvSpPr>
          <p:cNvPr id="4" name="Media Placeholder 3"/>
          <p:cNvSpPr>
            <a:spLocks noGrp="1"/>
          </p:cNvSpPr>
          <p:nvPr>
            <p:ph type="media" sz="quarter" idx="14"/>
          </p:nvPr>
        </p:nvSpPr>
        <p:spPr>
          <a:xfrm>
            <a:off x="559929" y="1885252"/>
            <a:ext cx="10550596" cy="6596140"/>
          </a:xfrm>
        </p:spPr>
        <p:txBody>
          <a:bodyPr/>
          <a:lstStyle>
            <a:lvl1pPr marL="0" indent="0">
              <a:buClr>
                <a:srgbClr val="00425F"/>
              </a:buClr>
              <a:buNone/>
              <a:defRPr/>
            </a:lvl1pPr>
          </a:lstStyle>
          <a:p>
            <a:r>
              <a:rPr lang="x-none"/>
              <a:t>Click icon to add media</a:t>
            </a:r>
            <a:endParaRPr lang="en-US"/>
          </a:p>
        </p:txBody>
      </p:sp>
      <p:sp>
        <p:nvSpPr>
          <p:cNvPr id="7"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403539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9" name="Rectangle 8"/>
          <p:cNvSpPr/>
          <p:nvPr/>
        </p:nvSpPr>
        <p:spPr>
          <a:xfrm>
            <a:off x="0" y="-287565"/>
            <a:ext cx="13004800" cy="10041165"/>
          </a:xfrm>
          <a:prstGeom prst="rect">
            <a:avLst/>
          </a:prstGeom>
          <a:solidFill>
            <a:srgbClr val="0532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2560" dirty="0">
              <a:solidFill>
                <a:srgbClr val="FFFFFF"/>
              </a:solidFill>
            </a:endParaRPr>
          </a:p>
          <a:p>
            <a:pPr algn="ctr" fontAlgn="auto">
              <a:spcBef>
                <a:spcPts val="0"/>
              </a:spcBef>
              <a:spcAft>
                <a:spcPts val="0"/>
              </a:spcAft>
            </a:pPr>
            <a:endParaRPr lang="en-US" sz="2560" dirty="0">
              <a:solidFill>
                <a:srgbClr val="FFFFFF"/>
              </a:solidFill>
            </a:endParaRPr>
          </a:p>
          <a:p>
            <a:pPr algn="ctr" fontAlgn="auto">
              <a:spcBef>
                <a:spcPts val="0"/>
              </a:spcBef>
              <a:spcAft>
                <a:spcPts val="0"/>
              </a:spcAft>
            </a:pPr>
            <a:endParaRPr lang="en-US" sz="2560" dirty="0">
              <a:solidFill>
                <a:srgbClr val="FFFFFF"/>
              </a:solidFill>
            </a:endParaRPr>
          </a:p>
        </p:txBody>
      </p:sp>
      <p:pic>
        <p:nvPicPr>
          <p:cNvPr id="8" name="Picture 7" descr="Interswitch_white_&amp;_red_on_blue_rgb.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764089" y="5798832"/>
            <a:ext cx="2970692" cy="1180698"/>
          </a:xfrm>
          <a:prstGeom prst="rect">
            <a:avLst/>
          </a:prstGeom>
        </p:spPr>
      </p:pic>
      <p:sp>
        <p:nvSpPr>
          <p:cNvPr id="5" name="Title 1"/>
          <p:cNvSpPr>
            <a:spLocks noGrp="1"/>
          </p:cNvSpPr>
          <p:nvPr>
            <p:ph type="ctrTitle" hasCustomPrompt="1"/>
          </p:nvPr>
        </p:nvSpPr>
        <p:spPr>
          <a:xfrm>
            <a:off x="3690876" y="2461329"/>
            <a:ext cx="6319519" cy="1270482"/>
          </a:xfrm>
        </p:spPr>
        <p:txBody>
          <a:bodyPr vert="horz" lIns="0" tIns="0" rIns="0" bIns="0" rtlCol="0" anchor="t" anchorCtr="0">
            <a:noAutofit/>
          </a:bodyPr>
          <a:lstStyle>
            <a:lvl1pPr algn="r">
              <a:lnSpc>
                <a:spcPct val="95000"/>
              </a:lnSpc>
              <a:defRPr lang="en-GB" sz="2880" baseline="0">
                <a:solidFill>
                  <a:srgbClr val="EE312A"/>
                </a:solidFill>
                <a:effectLst/>
                <a:latin typeface="+mj-lt"/>
              </a:defRPr>
            </a:lvl1pPr>
          </a:lstStyle>
          <a:p>
            <a:pPr lvl="0"/>
            <a:r>
              <a:rPr lang="en-US" dirty="0"/>
              <a:t>Divider slide title is </a:t>
            </a:r>
            <a:br>
              <a:rPr lang="en-US" dirty="0"/>
            </a:br>
            <a:r>
              <a:rPr lang="en-US" dirty="0"/>
              <a:t>placed here</a:t>
            </a:r>
            <a:endParaRPr lang="en-GB" dirty="0"/>
          </a:p>
        </p:txBody>
      </p:sp>
      <p:sp>
        <p:nvSpPr>
          <p:cNvPr id="6" name="Subtitle 2"/>
          <p:cNvSpPr>
            <a:spLocks noGrp="1"/>
          </p:cNvSpPr>
          <p:nvPr>
            <p:ph type="subTitle" idx="1" hasCustomPrompt="1"/>
          </p:nvPr>
        </p:nvSpPr>
        <p:spPr>
          <a:xfrm>
            <a:off x="3690876" y="4935589"/>
            <a:ext cx="6319519" cy="454810"/>
          </a:xfrm>
        </p:spPr>
        <p:txBody>
          <a:bodyPr vert="horz" lIns="0" tIns="0" rIns="0" bIns="0" rtlCol="0" anchor="t" anchorCtr="0">
            <a:noAutofit/>
          </a:bodyPr>
          <a:lstStyle>
            <a:lvl1pPr marL="191344" indent="-191344" algn="r">
              <a:lnSpc>
                <a:spcPct val="95000"/>
              </a:lnSpc>
              <a:spcBef>
                <a:spcPts val="0"/>
              </a:spcBef>
              <a:buNone/>
              <a:defRPr lang="en-GB" sz="1920">
                <a:solidFill>
                  <a:schemeClr val="bg1"/>
                </a:solidFill>
                <a:effectLst/>
                <a:latin typeface="+mj-lt"/>
              </a:defRPr>
            </a:lvl1pPr>
          </a:lstStyle>
          <a:p>
            <a:pPr marL="0" lvl="0" indent="0"/>
            <a:r>
              <a:rPr lang="en-US" dirty="0"/>
              <a:t>Presentation sub-title is placed here</a:t>
            </a:r>
            <a:endParaRPr lang="en-GB" dirty="0"/>
          </a:p>
        </p:txBody>
      </p:sp>
      <p:sp>
        <p:nvSpPr>
          <p:cNvPr id="3" name="TextBox 2"/>
          <p:cNvSpPr txBox="1"/>
          <p:nvPr/>
        </p:nvSpPr>
        <p:spPr>
          <a:xfrm>
            <a:off x="10998706" y="8222544"/>
            <a:ext cx="1300480" cy="1300480"/>
          </a:xfrm>
          <a:prstGeom prst="rect">
            <a:avLst/>
          </a:prstGeom>
          <a:noFill/>
        </p:spPr>
        <p:txBody>
          <a:bodyPr wrap="none" lIns="0" tIns="0" rIns="0" bIns="0" rtlCol="0">
            <a:noAutofit/>
          </a:bodyPr>
          <a:lstStyle/>
          <a:p>
            <a:pPr fontAlgn="auto">
              <a:spcBef>
                <a:spcPts val="0"/>
              </a:spcBef>
              <a:spcAft>
                <a:spcPts val="0"/>
              </a:spcAft>
            </a:pPr>
            <a:endParaRPr lang="en-US" sz="2276" dirty="0">
              <a:solidFill>
                <a:srgbClr val="9A8B7D"/>
              </a:solidFill>
              <a:latin typeface="Arial"/>
              <a:cs typeface="+mn-cs"/>
            </a:endParaRPr>
          </a:p>
        </p:txBody>
      </p:sp>
      <p:sp>
        <p:nvSpPr>
          <p:cNvPr id="7" name="Rectangle 6"/>
          <p:cNvSpPr/>
          <p:nvPr userDrawn="1"/>
        </p:nvSpPr>
        <p:spPr>
          <a:xfrm>
            <a:off x="0" y="0"/>
            <a:ext cx="13004800" cy="9753600"/>
          </a:xfrm>
          <a:prstGeom prst="rect">
            <a:avLst/>
          </a:prstGeom>
          <a:solidFill>
            <a:srgbClr val="00425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87672" fontAlgn="auto">
              <a:spcBef>
                <a:spcPts val="0"/>
              </a:spcBef>
              <a:spcAft>
                <a:spcPts val="0"/>
              </a:spcAft>
            </a:pPr>
            <a:endParaRPr lang="en-US" sz="1920">
              <a:solidFill>
                <a:srgbClr val="FFFFFF"/>
              </a:solidFill>
            </a:endParaRPr>
          </a:p>
        </p:txBody>
      </p:sp>
    </p:spTree>
    <p:extLst>
      <p:ext uri="{BB962C8B-B14F-4D97-AF65-F5344CB8AC3E}">
        <p14:creationId xmlns:p14="http://schemas.microsoft.com/office/powerpoint/2010/main" val="7518485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Mltpl levers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E312A"/>
                </a:solidFill>
              </a:defRPr>
            </a:lvl1pPr>
          </a:lstStyle>
          <a:p>
            <a:r>
              <a:rPr lang="x-none"/>
              <a:t>Click to edit Master title style</a:t>
            </a:r>
            <a:endParaRPr lang="en-GB" dirty="0"/>
          </a:p>
        </p:txBody>
      </p:sp>
      <p:sp>
        <p:nvSpPr>
          <p:cNvPr id="3" name="Content Placeholder 2"/>
          <p:cNvSpPr>
            <a:spLocks noGrp="1"/>
          </p:cNvSpPr>
          <p:nvPr>
            <p:ph idx="1"/>
          </p:nvPr>
        </p:nvSpPr>
        <p:spPr/>
        <p:txBody>
          <a:bodyPr/>
          <a:lstStyle>
            <a:lvl1pPr marL="382687" indent="-382687">
              <a:spcBef>
                <a:spcPts val="1920"/>
              </a:spcBef>
              <a:buClr>
                <a:srgbClr val="00425F"/>
              </a:buClr>
              <a:buFont typeface="+mj-lt"/>
              <a:buAutoNum type="arabicPeriod"/>
              <a:defRPr sz="1600" b="0"/>
            </a:lvl1pPr>
            <a:lvl2pPr marL="748441" indent="-365754">
              <a:buClr>
                <a:srgbClr val="00425F"/>
              </a:buClr>
              <a:buFont typeface="+mj-lt"/>
              <a:buAutoNum type="arabicPeriod"/>
              <a:defRPr sz="1600"/>
            </a:lvl2pPr>
            <a:lvl3pPr marL="1131130" indent="-365754">
              <a:buClr>
                <a:srgbClr val="00425F"/>
              </a:buClr>
              <a:buFont typeface="+mj-lt"/>
              <a:buAutoNum type="arabicPeriod"/>
              <a:defRPr sz="1600"/>
            </a:lvl3pPr>
            <a:lvl4pPr marL="1513817" indent="-365754">
              <a:buClr>
                <a:srgbClr val="00425F"/>
              </a:buClr>
              <a:buFont typeface="+mj-lt"/>
              <a:buAutoNum type="arabicPeriod"/>
              <a:defRPr sz="1600"/>
            </a:lvl4pPr>
            <a:lvl5pPr marL="1896504" indent="-365754">
              <a:buClr>
                <a:srgbClr val="00425F"/>
              </a:buClr>
              <a:buFont typeface="+mj-lt"/>
              <a:buAutoNum type="arabicPeriod"/>
              <a:defRPr sz="1600"/>
            </a:lvl5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GB" dirty="0"/>
          </a:p>
        </p:txBody>
      </p:sp>
      <p:sp>
        <p:nvSpPr>
          <p:cNvPr id="8" name="Text Placeholder 7"/>
          <p:cNvSpPr>
            <a:spLocks noGrp="1"/>
          </p:cNvSpPr>
          <p:nvPr>
            <p:ph type="body" sz="quarter" idx="13"/>
          </p:nvPr>
        </p:nvSpPr>
        <p:spPr>
          <a:xfrm>
            <a:off x="558801" y="1006165"/>
            <a:ext cx="10552112" cy="593475"/>
          </a:xfrm>
        </p:spPr>
        <p:txBody>
          <a:bodyPr/>
          <a:lstStyle>
            <a:lvl1pPr marL="0" indent="0">
              <a:buNone/>
              <a:defRPr sz="1920">
                <a:latin typeface="+mj-lt"/>
              </a:defRPr>
            </a:lvl1pPr>
            <a:lvl2pPr marL="382687" indent="0">
              <a:buNone/>
              <a:defRPr>
                <a:latin typeface="Cambria" pitchFamily="18" charset="0"/>
              </a:defRPr>
            </a:lvl2pPr>
            <a:lvl3pPr marL="765375" indent="0">
              <a:buNone/>
              <a:defRPr>
                <a:latin typeface="Cambria" pitchFamily="18" charset="0"/>
              </a:defRPr>
            </a:lvl3pPr>
            <a:lvl4pPr marL="1148062" indent="0">
              <a:buNone/>
              <a:defRPr>
                <a:latin typeface="Cambria" pitchFamily="18" charset="0"/>
              </a:defRPr>
            </a:lvl4pPr>
            <a:lvl5pPr marL="1530749" indent="0">
              <a:buNone/>
              <a:defRPr>
                <a:latin typeface="Cambria" pitchFamily="18" charset="0"/>
              </a:defRPr>
            </a:lvl5pPr>
          </a:lstStyle>
          <a:p>
            <a:pPr lvl="0"/>
            <a:r>
              <a:rPr lang="x-none"/>
              <a:t>Click to edit Master text styles</a:t>
            </a:r>
          </a:p>
        </p:txBody>
      </p:sp>
      <p:sp>
        <p:nvSpPr>
          <p:cNvPr id="6"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30466607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E312A"/>
                </a:solidFill>
              </a:defRPr>
            </a:lvl1pPr>
          </a:lstStyle>
          <a:p>
            <a:r>
              <a:rPr lang="x-none"/>
              <a:t>Click to edit Master title style</a:t>
            </a:r>
            <a:endParaRPr lang="en-US"/>
          </a:p>
        </p:txBody>
      </p:sp>
      <p:sp>
        <p:nvSpPr>
          <p:cNvPr id="4"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41375239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93774" y="1620889"/>
            <a:ext cx="11390454" cy="6742426"/>
          </a:xfrm>
          <a:prstGeom prst="rect">
            <a:avLst/>
          </a:prstGeom>
        </p:spPr>
        <p:txBody>
          <a:bodyPr lIns="0"/>
          <a:lstStyle>
            <a:lvl1pPr>
              <a:buClr>
                <a:srgbClr val="00425F"/>
              </a:buClr>
              <a:defRPr/>
            </a:lvl1pPr>
            <a:lvl2pPr>
              <a:buClr>
                <a:srgbClr val="00425F"/>
              </a:buClr>
              <a:defRPr/>
            </a:lvl2pPr>
            <a:lvl3pPr>
              <a:buClr>
                <a:srgbClr val="00425F"/>
              </a:buClr>
              <a:defRPr/>
            </a:lvl3pPr>
            <a:lvl4pPr>
              <a:buClr>
                <a:srgbClr val="00425F"/>
              </a:buClr>
              <a:defRPr/>
            </a:lvl4pPr>
            <a:lvl5pPr>
              <a:buClr>
                <a:srgbClr val="00425F"/>
              </a:buClr>
              <a:defRPr/>
            </a:lvl5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GB" dirty="0"/>
          </a:p>
        </p:txBody>
      </p:sp>
      <p:sp>
        <p:nvSpPr>
          <p:cNvPr id="12" name="Title 1"/>
          <p:cNvSpPr>
            <a:spLocks noGrp="1"/>
          </p:cNvSpPr>
          <p:nvPr>
            <p:ph type="title"/>
          </p:nvPr>
        </p:nvSpPr>
        <p:spPr>
          <a:xfrm>
            <a:off x="562540" y="512516"/>
            <a:ext cx="10548372" cy="443199"/>
          </a:xfrm>
        </p:spPr>
        <p:txBody>
          <a:bodyPr/>
          <a:lstStyle>
            <a:lvl1pPr>
              <a:defRPr>
                <a:solidFill>
                  <a:srgbClr val="EE312A"/>
                </a:solidFill>
              </a:defRPr>
            </a:lvl1pPr>
          </a:lstStyle>
          <a:p>
            <a:r>
              <a:rPr lang="x-none"/>
              <a:t>Click to edit Master title style</a:t>
            </a:r>
            <a:endParaRPr lang="en-US" dirty="0"/>
          </a:p>
        </p:txBody>
      </p:sp>
      <p:sp>
        <p:nvSpPr>
          <p:cNvPr id="5"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114123011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ontent with Sub title">
    <p:spTree>
      <p:nvGrpSpPr>
        <p:cNvPr id="1" name=""/>
        <p:cNvGrpSpPr/>
        <p:nvPr/>
      </p:nvGrpSpPr>
      <p:grpSpPr>
        <a:xfrm>
          <a:off x="0" y="0"/>
          <a:ext cx="0" cy="0"/>
          <a:chOff x="0" y="0"/>
          <a:chExt cx="0" cy="0"/>
        </a:xfrm>
      </p:grpSpPr>
      <p:sp>
        <p:nvSpPr>
          <p:cNvPr id="2" name="Title 1"/>
          <p:cNvSpPr>
            <a:spLocks noGrp="1"/>
          </p:cNvSpPr>
          <p:nvPr>
            <p:ph type="title"/>
          </p:nvPr>
        </p:nvSpPr>
        <p:spPr>
          <a:xfrm>
            <a:off x="562541" y="512516"/>
            <a:ext cx="10859558" cy="443199"/>
          </a:xfrm>
        </p:spPr>
        <p:txBody>
          <a:bodyPr/>
          <a:lstStyle/>
          <a:p>
            <a:r>
              <a:rPr lang="x-none"/>
              <a:t>Click to edit Master title style</a:t>
            </a:r>
            <a:endParaRPr lang="en-GB"/>
          </a:p>
        </p:txBody>
      </p:sp>
      <p:sp>
        <p:nvSpPr>
          <p:cNvPr id="8" name="Text Placeholder 7"/>
          <p:cNvSpPr>
            <a:spLocks noGrp="1"/>
          </p:cNvSpPr>
          <p:nvPr>
            <p:ph type="body" sz="quarter" idx="13"/>
          </p:nvPr>
        </p:nvSpPr>
        <p:spPr>
          <a:xfrm>
            <a:off x="558801" y="1006165"/>
            <a:ext cx="10863297" cy="593475"/>
          </a:xfrm>
        </p:spPr>
        <p:txBody>
          <a:bodyPr/>
          <a:lstStyle>
            <a:lvl1pPr marL="0" indent="0">
              <a:buNone/>
              <a:defRPr sz="1920">
                <a:latin typeface="+mj-lt"/>
              </a:defRPr>
            </a:lvl1pPr>
            <a:lvl2pPr marL="382687" indent="0">
              <a:buNone/>
              <a:defRPr>
                <a:latin typeface="Cambria" pitchFamily="18" charset="0"/>
              </a:defRPr>
            </a:lvl2pPr>
            <a:lvl3pPr marL="765375" indent="0">
              <a:buNone/>
              <a:defRPr>
                <a:latin typeface="Cambria" pitchFamily="18" charset="0"/>
              </a:defRPr>
            </a:lvl3pPr>
            <a:lvl4pPr marL="1148062" indent="0">
              <a:buNone/>
              <a:defRPr>
                <a:latin typeface="Cambria" pitchFamily="18" charset="0"/>
              </a:defRPr>
            </a:lvl4pPr>
            <a:lvl5pPr marL="1530749" indent="0">
              <a:buNone/>
              <a:defRPr>
                <a:latin typeface="Cambria" pitchFamily="18" charset="0"/>
              </a:defRPr>
            </a:lvl5pPr>
          </a:lstStyle>
          <a:p>
            <a:pPr lvl="0"/>
            <a:r>
              <a:rPr lang="x-none"/>
              <a:t>Click to edit Master text styles</a:t>
            </a:r>
          </a:p>
        </p:txBody>
      </p:sp>
      <p:sp>
        <p:nvSpPr>
          <p:cNvPr id="5" name="Content Placeholder 4"/>
          <p:cNvSpPr>
            <a:spLocks noGrp="1"/>
          </p:cNvSpPr>
          <p:nvPr>
            <p:ph sz="quarter" idx="14"/>
          </p:nvPr>
        </p:nvSpPr>
        <p:spPr>
          <a:xfrm>
            <a:off x="593796" y="2054579"/>
            <a:ext cx="10828302" cy="6276033"/>
          </a:xfrm>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dirty="0"/>
          </a:p>
        </p:txBody>
      </p:sp>
      <p:sp>
        <p:nvSpPr>
          <p:cNvPr id="7"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1465861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ultilevel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E312A"/>
                </a:solidFill>
              </a:defRPr>
            </a:lvl1pPr>
          </a:lstStyle>
          <a:p>
            <a:r>
              <a:rPr lang="x-none"/>
              <a:t>Click to edit Master title style</a:t>
            </a:r>
            <a:endParaRPr lang="en-GB" dirty="0"/>
          </a:p>
        </p:txBody>
      </p:sp>
      <p:sp>
        <p:nvSpPr>
          <p:cNvPr id="3" name="Content Placeholder 2"/>
          <p:cNvSpPr>
            <a:spLocks noGrp="1"/>
          </p:cNvSpPr>
          <p:nvPr>
            <p:ph idx="1"/>
          </p:nvPr>
        </p:nvSpPr>
        <p:spPr/>
        <p:txBody>
          <a:bodyPr/>
          <a:lstStyle>
            <a:lvl1pPr marL="382687" indent="-382687">
              <a:spcBef>
                <a:spcPts val="1920"/>
              </a:spcBef>
              <a:buClr>
                <a:srgbClr val="00425F"/>
              </a:buClr>
              <a:buFont typeface="+mj-lt"/>
              <a:buAutoNum type="arabicPeriod"/>
              <a:defRPr sz="1600" b="0">
                <a:solidFill>
                  <a:srgbClr val="00425F"/>
                </a:solidFill>
              </a:defRPr>
            </a:lvl1pPr>
            <a:lvl2pPr marL="748441" indent="-365754">
              <a:buClr>
                <a:srgbClr val="00425F"/>
              </a:buClr>
              <a:buFont typeface="+mj-lt"/>
              <a:buAutoNum type="arabicPeriod"/>
              <a:defRPr sz="1600">
                <a:solidFill>
                  <a:srgbClr val="00425F"/>
                </a:solidFill>
              </a:defRPr>
            </a:lvl2pPr>
            <a:lvl3pPr marL="1131130" indent="-365754">
              <a:buClr>
                <a:srgbClr val="00425F"/>
              </a:buClr>
              <a:buFont typeface="+mj-lt"/>
              <a:buAutoNum type="arabicPeriod"/>
              <a:defRPr sz="1600">
                <a:solidFill>
                  <a:srgbClr val="00425F"/>
                </a:solidFill>
              </a:defRPr>
            </a:lvl3pPr>
            <a:lvl4pPr marL="1513817" indent="-365754">
              <a:buClr>
                <a:srgbClr val="00425F"/>
              </a:buClr>
              <a:buFont typeface="+mj-lt"/>
              <a:buAutoNum type="arabicPeriod"/>
              <a:defRPr sz="1600">
                <a:solidFill>
                  <a:srgbClr val="00425F"/>
                </a:solidFill>
              </a:defRPr>
            </a:lvl4pPr>
            <a:lvl5pPr marL="1896504" indent="-365754">
              <a:buClr>
                <a:srgbClr val="00425F"/>
              </a:buClr>
              <a:buFont typeface="+mj-lt"/>
              <a:buAutoNum type="arabicPeriod"/>
              <a:defRPr sz="1600">
                <a:solidFill>
                  <a:srgbClr val="00425F"/>
                </a:solidFill>
              </a:defRPr>
            </a:lvl5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GB" dirty="0"/>
          </a:p>
        </p:txBody>
      </p:sp>
      <p:sp>
        <p:nvSpPr>
          <p:cNvPr id="8" name="Text Placeholder 7"/>
          <p:cNvSpPr>
            <a:spLocks noGrp="1"/>
          </p:cNvSpPr>
          <p:nvPr>
            <p:ph type="body" sz="quarter" idx="13"/>
          </p:nvPr>
        </p:nvSpPr>
        <p:spPr>
          <a:xfrm>
            <a:off x="558801" y="1006165"/>
            <a:ext cx="10552112" cy="593475"/>
          </a:xfrm>
        </p:spPr>
        <p:txBody>
          <a:bodyPr/>
          <a:lstStyle>
            <a:lvl1pPr marL="0" indent="0">
              <a:buNone/>
              <a:defRPr sz="1920">
                <a:solidFill>
                  <a:srgbClr val="00425F"/>
                </a:solidFill>
                <a:latin typeface="+mj-lt"/>
              </a:defRPr>
            </a:lvl1pPr>
            <a:lvl2pPr marL="382687" indent="0">
              <a:buNone/>
              <a:defRPr>
                <a:latin typeface="Cambria" pitchFamily="18" charset="0"/>
              </a:defRPr>
            </a:lvl2pPr>
            <a:lvl3pPr marL="765375" indent="0">
              <a:buNone/>
              <a:defRPr>
                <a:latin typeface="Cambria" pitchFamily="18" charset="0"/>
              </a:defRPr>
            </a:lvl3pPr>
            <a:lvl4pPr marL="1148062" indent="0">
              <a:buNone/>
              <a:defRPr>
                <a:latin typeface="Cambria" pitchFamily="18" charset="0"/>
              </a:defRPr>
            </a:lvl4pPr>
            <a:lvl5pPr marL="1530749" indent="0">
              <a:buNone/>
              <a:defRPr>
                <a:latin typeface="Cambria" pitchFamily="18" charset="0"/>
              </a:defRPr>
            </a:lvl5pPr>
          </a:lstStyle>
          <a:p>
            <a:pPr lvl="0"/>
            <a:r>
              <a:rPr lang="x-none"/>
              <a:t>Click to edit Master text styles</a:t>
            </a:r>
          </a:p>
        </p:txBody>
      </p:sp>
      <p:sp>
        <p:nvSpPr>
          <p:cNvPr id="6"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380882023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E312A"/>
                </a:solidFill>
              </a:defRPr>
            </a:lvl1pPr>
          </a:lstStyle>
          <a:p>
            <a:r>
              <a:rPr lang="x-none"/>
              <a:t>Click to edit Master title style</a:t>
            </a:r>
            <a:endParaRPr lang="en-US" dirty="0"/>
          </a:p>
        </p:txBody>
      </p:sp>
      <p:sp>
        <p:nvSpPr>
          <p:cNvPr id="7" name="Text Placeholder 6"/>
          <p:cNvSpPr>
            <a:spLocks noGrp="1"/>
          </p:cNvSpPr>
          <p:nvPr>
            <p:ph type="body" sz="quarter" idx="10"/>
          </p:nvPr>
        </p:nvSpPr>
        <p:spPr>
          <a:xfrm>
            <a:off x="562188" y="1932662"/>
            <a:ext cx="11880427" cy="6379102"/>
          </a:xfrm>
          <a:prstGeom prst="rect">
            <a:avLst/>
          </a:prstGeom>
        </p:spPr>
        <p:txBody>
          <a:bodyPr/>
          <a:lstStyle>
            <a:lvl1pPr>
              <a:buClr>
                <a:srgbClr val="00425F"/>
              </a:buClr>
              <a:defRPr>
                <a:solidFill>
                  <a:srgbClr val="00425F"/>
                </a:solidFill>
              </a:defRPr>
            </a:lvl1pPr>
            <a:lvl2pPr>
              <a:buClr>
                <a:srgbClr val="00425F"/>
              </a:buClr>
              <a:defRPr>
                <a:solidFill>
                  <a:srgbClr val="00425F"/>
                </a:solidFill>
              </a:defRPr>
            </a:lvl2pPr>
          </a:lstStyle>
          <a:p>
            <a:pPr lvl="0"/>
            <a:r>
              <a:rPr lang="x-none"/>
              <a:t>Click to edit Master text styles</a:t>
            </a:r>
          </a:p>
          <a:p>
            <a:pPr lvl="1"/>
            <a:r>
              <a:rPr lang="x-none"/>
              <a:t>Second level</a:t>
            </a:r>
          </a:p>
        </p:txBody>
      </p:sp>
      <p:sp>
        <p:nvSpPr>
          <p:cNvPr id="5"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206469584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7_Title Only">
    <p:spTree>
      <p:nvGrpSpPr>
        <p:cNvPr id="1" name=""/>
        <p:cNvGrpSpPr/>
        <p:nvPr/>
      </p:nvGrpSpPr>
      <p:grpSpPr>
        <a:xfrm>
          <a:off x="0" y="0"/>
          <a:ext cx="0" cy="0"/>
          <a:chOff x="0" y="0"/>
          <a:chExt cx="0" cy="0"/>
        </a:xfrm>
      </p:grpSpPr>
      <p:sp>
        <p:nvSpPr>
          <p:cNvPr id="7" name="Title 1"/>
          <p:cNvSpPr>
            <a:spLocks noGrp="1"/>
          </p:cNvSpPr>
          <p:nvPr>
            <p:ph type="title"/>
          </p:nvPr>
        </p:nvSpPr>
        <p:spPr>
          <a:xfrm>
            <a:off x="562540" y="512516"/>
            <a:ext cx="10548372" cy="443199"/>
          </a:xfrm>
        </p:spPr>
        <p:txBody>
          <a:bodyPr/>
          <a:lstStyle>
            <a:lvl1pPr>
              <a:defRPr>
                <a:solidFill>
                  <a:srgbClr val="EE312A"/>
                </a:solidFill>
              </a:defRPr>
            </a:lvl1pPr>
          </a:lstStyle>
          <a:p>
            <a:r>
              <a:rPr lang="x-none"/>
              <a:t>Click to edit Master title style</a:t>
            </a:r>
            <a:endParaRPr lang="en-US" dirty="0"/>
          </a:p>
        </p:txBody>
      </p:sp>
      <p:sp>
        <p:nvSpPr>
          <p:cNvPr id="4"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156925467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8_Title Only">
    <p:spTree>
      <p:nvGrpSpPr>
        <p:cNvPr id="1" name=""/>
        <p:cNvGrpSpPr/>
        <p:nvPr/>
      </p:nvGrpSpPr>
      <p:grpSpPr>
        <a:xfrm>
          <a:off x="0" y="0"/>
          <a:ext cx="0" cy="0"/>
          <a:chOff x="0" y="0"/>
          <a:chExt cx="0" cy="0"/>
        </a:xfrm>
      </p:grpSpPr>
      <p:sp>
        <p:nvSpPr>
          <p:cNvPr id="3" name="Title 1"/>
          <p:cNvSpPr>
            <a:spLocks noGrp="1"/>
          </p:cNvSpPr>
          <p:nvPr>
            <p:ph type="title"/>
          </p:nvPr>
        </p:nvSpPr>
        <p:spPr>
          <a:xfrm>
            <a:off x="562540" y="512516"/>
            <a:ext cx="10548372" cy="443199"/>
          </a:xfrm>
        </p:spPr>
        <p:txBody>
          <a:bodyPr/>
          <a:lstStyle>
            <a:lvl1pPr>
              <a:defRPr>
                <a:solidFill>
                  <a:srgbClr val="EE312A"/>
                </a:solidFill>
              </a:defRPr>
            </a:lvl1pPr>
          </a:lstStyle>
          <a:p>
            <a:r>
              <a:rPr lang="x-none"/>
              <a:t>Click to edit Master title style</a:t>
            </a:r>
            <a:endParaRPr lang="en-US" dirty="0"/>
          </a:p>
        </p:txBody>
      </p:sp>
      <p:sp>
        <p:nvSpPr>
          <p:cNvPr id="5"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3436142111"/>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Blank Slide (White Background)">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264800751"/>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62188" y="1329542"/>
            <a:ext cx="11880427" cy="7057613"/>
          </a:xfrm>
          <a:prstGeom prst="rect">
            <a:avLst/>
          </a:prstGeom>
        </p:spPr>
        <p:txBody>
          <a:bodyPr/>
          <a:lstStyle>
            <a:lvl1pPr>
              <a:buClr>
                <a:srgbClr val="00425F"/>
              </a:buClr>
              <a:defRPr/>
            </a:lvl1pPr>
            <a:lvl2pPr>
              <a:buClr>
                <a:srgbClr val="00425F"/>
              </a:buClr>
              <a:defRPr/>
            </a:lvl2pPr>
          </a:lstStyle>
          <a:p>
            <a:pPr lvl="0"/>
            <a:r>
              <a:rPr lang="x-none"/>
              <a:t>Click to edit Master text styles</a:t>
            </a:r>
          </a:p>
          <a:p>
            <a:pPr lvl="1"/>
            <a:r>
              <a:rPr lang="x-none"/>
              <a:t>Second level</a:t>
            </a:r>
          </a:p>
        </p:txBody>
      </p:sp>
      <p:sp>
        <p:nvSpPr>
          <p:cNvPr id="4"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126518060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Mltpl levers 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2540" y="512516"/>
            <a:ext cx="10548372" cy="443199"/>
          </a:xfrm>
          <a:prstGeom prst="rect">
            <a:avLst/>
          </a:prstGeom>
        </p:spPr>
        <p:txBody>
          <a:bodyPr/>
          <a:lstStyle>
            <a:lvl1pPr>
              <a:defRPr>
                <a:solidFill>
                  <a:srgbClr val="EE312A"/>
                </a:solidFill>
              </a:defRPr>
            </a:lvl1pPr>
          </a:lstStyle>
          <a:p>
            <a:r>
              <a:rPr lang="x-none"/>
              <a:t>Click to edit Master title style</a:t>
            </a:r>
            <a:endParaRPr lang="en-GB"/>
          </a:p>
        </p:txBody>
      </p:sp>
      <p:sp>
        <p:nvSpPr>
          <p:cNvPr id="6" name="Text Placeholder 7"/>
          <p:cNvSpPr>
            <a:spLocks noGrp="1"/>
          </p:cNvSpPr>
          <p:nvPr>
            <p:ph type="body" sz="quarter" idx="13"/>
          </p:nvPr>
        </p:nvSpPr>
        <p:spPr>
          <a:xfrm>
            <a:off x="558801" y="1006165"/>
            <a:ext cx="10552112" cy="593475"/>
          </a:xfrm>
          <a:prstGeom prst="rect">
            <a:avLst/>
          </a:prstGeom>
        </p:spPr>
        <p:txBody>
          <a:bodyPr/>
          <a:lstStyle>
            <a:lvl1pPr marL="0" indent="0">
              <a:buNone/>
              <a:defRPr sz="1920">
                <a:latin typeface="+mj-lt"/>
              </a:defRPr>
            </a:lvl1pPr>
            <a:lvl2pPr marL="382687" indent="0">
              <a:buNone/>
              <a:defRPr>
                <a:latin typeface="Cambria" pitchFamily="18" charset="0"/>
              </a:defRPr>
            </a:lvl2pPr>
            <a:lvl3pPr marL="765375" indent="0">
              <a:buNone/>
              <a:defRPr>
                <a:latin typeface="Cambria" pitchFamily="18" charset="0"/>
              </a:defRPr>
            </a:lvl3pPr>
            <a:lvl4pPr marL="1148062" indent="0">
              <a:buNone/>
              <a:defRPr>
                <a:latin typeface="Cambria" pitchFamily="18" charset="0"/>
              </a:defRPr>
            </a:lvl4pPr>
            <a:lvl5pPr marL="1530749" indent="0">
              <a:buNone/>
              <a:defRPr>
                <a:latin typeface="Cambria" pitchFamily="18" charset="0"/>
              </a:defRPr>
            </a:lvl5pPr>
          </a:lstStyle>
          <a:p>
            <a:pPr lvl="0"/>
            <a:r>
              <a:rPr lang="x-none"/>
              <a:t>Click to edit Master text styles</a:t>
            </a:r>
          </a:p>
        </p:txBody>
      </p:sp>
      <p:sp>
        <p:nvSpPr>
          <p:cNvPr id="5"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55742545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5_Title Only">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2037211997"/>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hank You Slide">
    <p:spTree>
      <p:nvGrpSpPr>
        <p:cNvPr id="1" name=""/>
        <p:cNvGrpSpPr/>
        <p:nvPr/>
      </p:nvGrpSpPr>
      <p:grpSpPr>
        <a:xfrm>
          <a:off x="0" y="0"/>
          <a:ext cx="0" cy="0"/>
          <a:chOff x="0" y="0"/>
          <a:chExt cx="0" cy="0"/>
        </a:xfrm>
      </p:grpSpPr>
      <p:sp>
        <p:nvSpPr>
          <p:cNvPr id="10" name="Rectangle 9"/>
          <p:cNvSpPr/>
          <p:nvPr/>
        </p:nvSpPr>
        <p:spPr>
          <a:xfrm>
            <a:off x="0" y="-287565"/>
            <a:ext cx="13004800" cy="10041165"/>
          </a:xfrm>
          <a:prstGeom prst="rect">
            <a:avLst/>
          </a:prstGeom>
          <a:solidFill>
            <a:srgbClr val="0532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2560" dirty="0">
              <a:solidFill>
                <a:srgbClr val="FFFFFF"/>
              </a:solidFill>
            </a:endParaRPr>
          </a:p>
          <a:p>
            <a:pPr algn="ctr" fontAlgn="auto">
              <a:spcBef>
                <a:spcPts val="0"/>
              </a:spcBef>
              <a:spcAft>
                <a:spcPts val="0"/>
              </a:spcAft>
            </a:pPr>
            <a:endParaRPr lang="en-US" sz="2560" dirty="0">
              <a:solidFill>
                <a:srgbClr val="FFFFFF"/>
              </a:solidFill>
            </a:endParaRPr>
          </a:p>
          <a:p>
            <a:pPr algn="ctr" fontAlgn="auto">
              <a:spcBef>
                <a:spcPts val="0"/>
              </a:spcBef>
              <a:spcAft>
                <a:spcPts val="0"/>
              </a:spcAft>
            </a:pPr>
            <a:endParaRPr lang="en-US" sz="2560" dirty="0">
              <a:solidFill>
                <a:srgbClr val="FFFFFF"/>
              </a:solidFill>
            </a:endParaRPr>
          </a:p>
        </p:txBody>
      </p:sp>
      <p:pic>
        <p:nvPicPr>
          <p:cNvPr id="11" name="Picture 10" descr="Interswitch_white_&amp;_red_on_blue_rgb.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764089" y="5798832"/>
            <a:ext cx="2970692" cy="1180698"/>
          </a:xfrm>
          <a:prstGeom prst="rect">
            <a:avLst/>
          </a:prstGeom>
        </p:spPr>
      </p:pic>
      <p:sp>
        <p:nvSpPr>
          <p:cNvPr id="5" name="Title 1"/>
          <p:cNvSpPr>
            <a:spLocks noGrp="1"/>
          </p:cNvSpPr>
          <p:nvPr>
            <p:ph type="ctrTitle" hasCustomPrompt="1"/>
          </p:nvPr>
        </p:nvSpPr>
        <p:spPr>
          <a:xfrm>
            <a:off x="3690876" y="2461329"/>
            <a:ext cx="6319519" cy="1270482"/>
          </a:xfrm>
        </p:spPr>
        <p:txBody>
          <a:bodyPr vert="horz" lIns="0" tIns="0" rIns="0" bIns="0" rtlCol="0" anchor="t" anchorCtr="0">
            <a:noAutofit/>
          </a:bodyPr>
          <a:lstStyle>
            <a:lvl1pPr algn="r">
              <a:lnSpc>
                <a:spcPct val="95000"/>
              </a:lnSpc>
              <a:defRPr lang="en-GB" sz="2880" baseline="0">
                <a:solidFill>
                  <a:srgbClr val="EE312A"/>
                </a:solidFill>
                <a:effectLst/>
                <a:latin typeface="+mj-lt"/>
              </a:defRPr>
            </a:lvl1pPr>
          </a:lstStyle>
          <a:p>
            <a:pPr lvl="0"/>
            <a:r>
              <a:rPr lang="en-US" dirty="0"/>
              <a:t>Thank you</a:t>
            </a:r>
            <a:endParaRPr lang="en-GB" dirty="0"/>
          </a:p>
        </p:txBody>
      </p:sp>
      <p:sp>
        <p:nvSpPr>
          <p:cNvPr id="6" name="Subtitle 2"/>
          <p:cNvSpPr>
            <a:spLocks noGrp="1"/>
          </p:cNvSpPr>
          <p:nvPr>
            <p:ph type="subTitle" idx="1" hasCustomPrompt="1"/>
          </p:nvPr>
        </p:nvSpPr>
        <p:spPr>
          <a:xfrm>
            <a:off x="3690876" y="3936665"/>
            <a:ext cx="6319519" cy="454810"/>
          </a:xfrm>
        </p:spPr>
        <p:txBody>
          <a:bodyPr vert="horz" lIns="0" tIns="0" rIns="0" bIns="0" rtlCol="0" anchor="t" anchorCtr="0">
            <a:noAutofit/>
          </a:bodyPr>
          <a:lstStyle>
            <a:lvl1pPr>
              <a:defRPr lang="en-GB" sz="1707" dirty="0">
                <a:solidFill>
                  <a:schemeClr val="bg1"/>
                </a:solidFill>
                <a:effectLst/>
                <a:latin typeface="+mj-lt"/>
              </a:defRPr>
            </a:lvl1pPr>
          </a:lstStyle>
          <a:p>
            <a:pPr marL="0" lvl="0" indent="0" algn="r">
              <a:lnSpc>
                <a:spcPct val="95000"/>
              </a:lnSpc>
              <a:spcBef>
                <a:spcPts val="0"/>
              </a:spcBef>
              <a:buNone/>
            </a:pPr>
            <a:r>
              <a:rPr lang="en-US" dirty="0"/>
              <a:t>Interswitch Limited</a:t>
            </a:r>
            <a:endParaRPr lang="en-GB" dirty="0"/>
          </a:p>
        </p:txBody>
      </p:sp>
      <p:sp>
        <p:nvSpPr>
          <p:cNvPr id="7" name="Subtitle 2"/>
          <p:cNvSpPr txBox="1">
            <a:spLocks/>
          </p:cNvSpPr>
          <p:nvPr/>
        </p:nvSpPr>
        <p:spPr>
          <a:xfrm>
            <a:off x="3700301" y="4568058"/>
            <a:ext cx="6319519" cy="2141669"/>
          </a:xfrm>
          <a:prstGeom prst="rect">
            <a:avLst/>
          </a:prstGeom>
        </p:spPr>
        <p:txBody>
          <a:bodyPr vert="horz" lIns="0" tIns="0" rIns="0" bIns="0" rtlCol="0" anchor="t" anchorCtr="0">
            <a:noAutofit/>
          </a:bodyPr>
          <a:lstStyle>
            <a:lvl1pPr marL="179388" indent="-179388" algn="r" defTabSz="914400" rtl="0" eaLnBrk="1" latinLnBrk="0" hangingPunct="1">
              <a:lnSpc>
                <a:spcPct val="95000"/>
              </a:lnSpc>
              <a:spcBef>
                <a:spcPts val="0"/>
              </a:spcBef>
              <a:buClr>
                <a:srgbClr val="00425F"/>
              </a:buClr>
              <a:buFont typeface="Arial" pitchFamily="34" charset="0"/>
              <a:buNone/>
              <a:defRPr lang="en-GB" sz="1800" kern="1200">
                <a:solidFill>
                  <a:schemeClr val="bg1"/>
                </a:solidFill>
                <a:effectLst/>
                <a:latin typeface="+mj-lt"/>
                <a:ea typeface="+mn-ea"/>
                <a:cs typeface="+mn-cs"/>
              </a:defRPr>
            </a:lvl1pPr>
            <a:lvl2pPr marL="538163" indent="-179388" algn="l" defTabSz="914400" rtl="0" eaLnBrk="1" latinLnBrk="0" hangingPunct="1">
              <a:spcBef>
                <a:spcPts val="600"/>
              </a:spcBef>
              <a:buClr>
                <a:srgbClr val="00425F"/>
              </a:buClr>
              <a:buFont typeface="Arial" pitchFamily="34" charset="0"/>
              <a:buChar char="–"/>
              <a:defRPr sz="1500" kern="1200">
                <a:solidFill>
                  <a:srgbClr val="00425F"/>
                </a:solidFill>
                <a:latin typeface="+mn-lt"/>
                <a:ea typeface="+mn-ea"/>
                <a:cs typeface="+mn-cs"/>
              </a:defRPr>
            </a:lvl2pPr>
            <a:lvl3pPr marL="850900" indent="-133350" algn="l" defTabSz="914400" rtl="0" eaLnBrk="1" latinLnBrk="0" hangingPunct="1">
              <a:spcBef>
                <a:spcPts val="300"/>
              </a:spcBef>
              <a:buClr>
                <a:srgbClr val="00425F"/>
              </a:buClr>
              <a:buFont typeface="Arial" pitchFamily="34" charset="0"/>
              <a:buChar char="•"/>
              <a:defRPr sz="1500" kern="1200">
                <a:solidFill>
                  <a:srgbClr val="00425F"/>
                </a:solidFill>
                <a:latin typeface="+mn-lt"/>
                <a:ea typeface="+mn-ea"/>
                <a:cs typeface="+mn-cs"/>
              </a:defRPr>
            </a:lvl3pPr>
            <a:lvl4pPr marL="1236663" indent="-160338" algn="l" defTabSz="914400" rtl="0" eaLnBrk="1" latinLnBrk="0" hangingPunct="1">
              <a:spcBef>
                <a:spcPts val="300"/>
              </a:spcBef>
              <a:buClr>
                <a:srgbClr val="00425F"/>
              </a:buClr>
              <a:buFont typeface="Arial" pitchFamily="34" charset="0"/>
              <a:buChar char="–"/>
              <a:defRPr sz="1500" kern="1200">
                <a:solidFill>
                  <a:srgbClr val="00425F"/>
                </a:solidFill>
                <a:latin typeface="+mn-lt"/>
                <a:ea typeface="+mn-ea"/>
                <a:cs typeface="+mn-cs"/>
              </a:defRPr>
            </a:lvl4pPr>
            <a:lvl5pPr marL="1587500" indent="-152400" algn="l" defTabSz="914400" rtl="0" eaLnBrk="1" latinLnBrk="0" hangingPunct="1">
              <a:spcBef>
                <a:spcPts val="300"/>
              </a:spcBef>
              <a:buClr>
                <a:srgbClr val="00425F"/>
              </a:buClr>
              <a:buFont typeface="Arial" pitchFamily="34" charset="0"/>
              <a:buChar char="»"/>
              <a:defRPr sz="1500" kern="1200">
                <a:solidFill>
                  <a:srgbClr val="00425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pPr>
            <a:r>
              <a:rPr lang="en-US" sz="1707" dirty="0">
                <a:solidFill>
                  <a:srgbClr val="FFFFFF"/>
                </a:solidFill>
              </a:rPr>
              <a:t>Plot 1648C </a:t>
            </a:r>
            <a:r>
              <a:rPr lang="en-US" sz="1707" dirty="0" err="1">
                <a:solidFill>
                  <a:srgbClr val="FFFFFF"/>
                </a:solidFill>
              </a:rPr>
              <a:t>Oko-Awo</a:t>
            </a:r>
            <a:r>
              <a:rPr lang="en-US" sz="1707" dirty="0">
                <a:solidFill>
                  <a:srgbClr val="FFFFFF"/>
                </a:solidFill>
              </a:rPr>
              <a:t> Close</a:t>
            </a:r>
          </a:p>
          <a:p>
            <a:pPr marL="0" indent="0" fontAlgn="auto">
              <a:spcAft>
                <a:spcPts val="0"/>
              </a:spcAft>
            </a:pPr>
            <a:r>
              <a:rPr lang="en-US" sz="1707" dirty="0">
                <a:solidFill>
                  <a:srgbClr val="FFFFFF"/>
                </a:solidFill>
              </a:rPr>
              <a:t>Victoria Island, Lagos, Nigeria</a:t>
            </a:r>
          </a:p>
          <a:p>
            <a:pPr marL="0" indent="0" fontAlgn="auto">
              <a:spcAft>
                <a:spcPts val="0"/>
              </a:spcAft>
            </a:pPr>
            <a:r>
              <a:rPr lang="en-US" sz="1707" dirty="0">
                <a:solidFill>
                  <a:srgbClr val="FFFFFF"/>
                </a:solidFill>
              </a:rPr>
              <a:t>P.M.B. 80164, Victoria Island, Lagos</a:t>
            </a:r>
          </a:p>
          <a:p>
            <a:pPr marL="0" indent="0" fontAlgn="auto">
              <a:spcAft>
                <a:spcPts val="0"/>
              </a:spcAft>
            </a:pPr>
            <a:r>
              <a:rPr lang="en-US" sz="1707" dirty="0">
                <a:solidFill>
                  <a:srgbClr val="FFFFFF"/>
                </a:solidFill>
              </a:rPr>
              <a:t>Tel: +234 1 6283888 (Switchboard)</a:t>
            </a:r>
          </a:p>
          <a:p>
            <a:pPr marL="0" indent="0" fontAlgn="auto">
              <a:spcAft>
                <a:spcPts val="0"/>
              </a:spcAft>
            </a:pPr>
            <a:r>
              <a:rPr lang="en-US" sz="1707" dirty="0">
                <a:solidFill>
                  <a:srgbClr val="FFFFFF"/>
                </a:solidFill>
              </a:rPr>
              <a:t>Fax: +234 1 4616299</a:t>
            </a:r>
          </a:p>
        </p:txBody>
      </p:sp>
      <p:sp>
        <p:nvSpPr>
          <p:cNvPr id="8" name="Subtitle 2"/>
          <p:cNvSpPr txBox="1">
            <a:spLocks/>
          </p:cNvSpPr>
          <p:nvPr/>
        </p:nvSpPr>
        <p:spPr>
          <a:xfrm>
            <a:off x="3700301" y="7505796"/>
            <a:ext cx="6319519" cy="454810"/>
          </a:xfrm>
          <a:prstGeom prst="rect">
            <a:avLst/>
          </a:prstGeom>
        </p:spPr>
        <p:txBody>
          <a:bodyPr vert="horz" lIns="0" tIns="0" rIns="0" bIns="0" rtlCol="0" anchor="t" anchorCtr="0">
            <a:noAutofit/>
          </a:bodyPr>
          <a:lstStyle>
            <a:lvl1pPr marL="179388" indent="-179388" algn="r" defTabSz="914400" rtl="0" eaLnBrk="1" latinLnBrk="0" hangingPunct="1">
              <a:lnSpc>
                <a:spcPct val="95000"/>
              </a:lnSpc>
              <a:spcBef>
                <a:spcPts val="0"/>
              </a:spcBef>
              <a:buClr>
                <a:srgbClr val="00425F"/>
              </a:buClr>
              <a:buFont typeface="Arial" pitchFamily="34" charset="0"/>
              <a:buNone/>
              <a:defRPr lang="en-GB" sz="1800" kern="1200">
                <a:solidFill>
                  <a:schemeClr val="bg1"/>
                </a:solidFill>
                <a:effectLst/>
                <a:latin typeface="+mj-lt"/>
                <a:ea typeface="+mn-ea"/>
                <a:cs typeface="+mn-cs"/>
              </a:defRPr>
            </a:lvl1pPr>
            <a:lvl2pPr marL="538163" indent="-179388" algn="l" defTabSz="914400" rtl="0" eaLnBrk="1" latinLnBrk="0" hangingPunct="1">
              <a:spcBef>
                <a:spcPts val="600"/>
              </a:spcBef>
              <a:buClr>
                <a:srgbClr val="00425F"/>
              </a:buClr>
              <a:buFont typeface="Arial" pitchFamily="34" charset="0"/>
              <a:buChar char="–"/>
              <a:defRPr sz="1500" kern="1200">
                <a:solidFill>
                  <a:srgbClr val="00425F"/>
                </a:solidFill>
                <a:latin typeface="+mn-lt"/>
                <a:ea typeface="+mn-ea"/>
                <a:cs typeface="+mn-cs"/>
              </a:defRPr>
            </a:lvl2pPr>
            <a:lvl3pPr marL="850900" indent="-133350" algn="l" defTabSz="914400" rtl="0" eaLnBrk="1" latinLnBrk="0" hangingPunct="1">
              <a:spcBef>
                <a:spcPts val="300"/>
              </a:spcBef>
              <a:buClr>
                <a:srgbClr val="00425F"/>
              </a:buClr>
              <a:buFont typeface="Arial" pitchFamily="34" charset="0"/>
              <a:buChar char="•"/>
              <a:defRPr sz="1500" kern="1200">
                <a:solidFill>
                  <a:srgbClr val="00425F"/>
                </a:solidFill>
                <a:latin typeface="+mn-lt"/>
                <a:ea typeface="+mn-ea"/>
                <a:cs typeface="+mn-cs"/>
              </a:defRPr>
            </a:lvl3pPr>
            <a:lvl4pPr marL="1236663" indent="-160338" algn="l" defTabSz="914400" rtl="0" eaLnBrk="1" latinLnBrk="0" hangingPunct="1">
              <a:spcBef>
                <a:spcPts val="300"/>
              </a:spcBef>
              <a:buClr>
                <a:srgbClr val="00425F"/>
              </a:buClr>
              <a:buFont typeface="Arial" pitchFamily="34" charset="0"/>
              <a:buChar char="–"/>
              <a:defRPr sz="1500" kern="1200">
                <a:solidFill>
                  <a:srgbClr val="00425F"/>
                </a:solidFill>
                <a:latin typeface="+mn-lt"/>
                <a:ea typeface="+mn-ea"/>
                <a:cs typeface="+mn-cs"/>
              </a:defRPr>
            </a:lvl4pPr>
            <a:lvl5pPr marL="1587500" indent="-152400" algn="l" defTabSz="914400" rtl="0" eaLnBrk="1" latinLnBrk="0" hangingPunct="1">
              <a:spcBef>
                <a:spcPts val="300"/>
              </a:spcBef>
              <a:buClr>
                <a:srgbClr val="00425F"/>
              </a:buClr>
              <a:buFont typeface="Arial" pitchFamily="34" charset="0"/>
              <a:buChar char="»"/>
              <a:defRPr sz="1500" kern="1200">
                <a:solidFill>
                  <a:srgbClr val="00425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pPr>
            <a:r>
              <a:rPr lang="en-US" sz="1600" dirty="0">
                <a:solidFill>
                  <a:srgbClr val="00B8DE"/>
                </a:solidFill>
              </a:rPr>
              <a:t>www.interswitchng.com</a:t>
            </a:r>
          </a:p>
        </p:txBody>
      </p:sp>
      <p:sp>
        <p:nvSpPr>
          <p:cNvPr id="9" name="Rectangle 8"/>
          <p:cNvSpPr/>
          <p:nvPr userDrawn="1"/>
        </p:nvSpPr>
        <p:spPr>
          <a:xfrm>
            <a:off x="0" y="0"/>
            <a:ext cx="13004800" cy="9753600"/>
          </a:xfrm>
          <a:prstGeom prst="rect">
            <a:avLst/>
          </a:prstGeom>
          <a:solidFill>
            <a:srgbClr val="00425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87672" fontAlgn="auto">
              <a:spcBef>
                <a:spcPts val="0"/>
              </a:spcBef>
              <a:spcAft>
                <a:spcPts val="0"/>
              </a:spcAft>
            </a:pPr>
            <a:endParaRPr lang="en-US" sz="1920">
              <a:solidFill>
                <a:srgbClr val="FFFFFF"/>
              </a:solidFill>
            </a:endParaRPr>
          </a:p>
        </p:txBody>
      </p:sp>
      <p:sp>
        <p:nvSpPr>
          <p:cNvPr id="13" name="Subtitle 2"/>
          <p:cNvSpPr txBox="1">
            <a:spLocks/>
          </p:cNvSpPr>
          <p:nvPr userDrawn="1"/>
        </p:nvSpPr>
        <p:spPr>
          <a:xfrm>
            <a:off x="3700301" y="4568058"/>
            <a:ext cx="6319519" cy="2141669"/>
          </a:xfrm>
          <a:prstGeom prst="rect">
            <a:avLst/>
          </a:prstGeom>
        </p:spPr>
        <p:txBody>
          <a:bodyPr vert="horz" lIns="0" tIns="0" rIns="0" bIns="0" rtlCol="0" anchor="t" anchorCtr="0">
            <a:noAutofit/>
          </a:bodyPr>
          <a:lstStyle>
            <a:lvl1pPr marL="179388" indent="-179388" algn="r" defTabSz="914400" rtl="0" eaLnBrk="1" latinLnBrk="0" hangingPunct="1">
              <a:lnSpc>
                <a:spcPct val="95000"/>
              </a:lnSpc>
              <a:spcBef>
                <a:spcPts val="0"/>
              </a:spcBef>
              <a:buClr>
                <a:srgbClr val="00425F"/>
              </a:buClr>
              <a:buFont typeface="Arial" pitchFamily="34" charset="0"/>
              <a:buNone/>
              <a:defRPr lang="en-GB" sz="1800" kern="1200">
                <a:solidFill>
                  <a:schemeClr val="bg1"/>
                </a:solidFill>
                <a:effectLst/>
                <a:latin typeface="+mj-lt"/>
                <a:ea typeface="+mn-ea"/>
                <a:cs typeface="+mn-cs"/>
              </a:defRPr>
            </a:lvl1pPr>
            <a:lvl2pPr marL="538163" indent="-179388" algn="l" defTabSz="914400" rtl="0" eaLnBrk="1" latinLnBrk="0" hangingPunct="1">
              <a:spcBef>
                <a:spcPts val="600"/>
              </a:spcBef>
              <a:buClr>
                <a:srgbClr val="00425F"/>
              </a:buClr>
              <a:buFont typeface="Arial" pitchFamily="34" charset="0"/>
              <a:buChar char="–"/>
              <a:defRPr sz="1500" kern="1200">
                <a:solidFill>
                  <a:srgbClr val="00425F"/>
                </a:solidFill>
                <a:latin typeface="+mn-lt"/>
                <a:ea typeface="+mn-ea"/>
                <a:cs typeface="+mn-cs"/>
              </a:defRPr>
            </a:lvl2pPr>
            <a:lvl3pPr marL="850900" indent="-133350" algn="l" defTabSz="914400" rtl="0" eaLnBrk="1" latinLnBrk="0" hangingPunct="1">
              <a:spcBef>
                <a:spcPts val="300"/>
              </a:spcBef>
              <a:buClr>
                <a:srgbClr val="00425F"/>
              </a:buClr>
              <a:buFont typeface="Arial" pitchFamily="34" charset="0"/>
              <a:buChar char="•"/>
              <a:defRPr sz="1500" kern="1200">
                <a:solidFill>
                  <a:srgbClr val="00425F"/>
                </a:solidFill>
                <a:latin typeface="+mn-lt"/>
                <a:ea typeface="+mn-ea"/>
                <a:cs typeface="+mn-cs"/>
              </a:defRPr>
            </a:lvl3pPr>
            <a:lvl4pPr marL="1236663" indent="-160338" algn="l" defTabSz="914400" rtl="0" eaLnBrk="1" latinLnBrk="0" hangingPunct="1">
              <a:spcBef>
                <a:spcPts val="300"/>
              </a:spcBef>
              <a:buClr>
                <a:srgbClr val="00425F"/>
              </a:buClr>
              <a:buFont typeface="Arial" pitchFamily="34" charset="0"/>
              <a:buChar char="–"/>
              <a:defRPr sz="1500" kern="1200">
                <a:solidFill>
                  <a:srgbClr val="00425F"/>
                </a:solidFill>
                <a:latin typeface="+mn-lt"/>
                <a:ea typeface="+mn-ea"/>
                <a:cs typeface="+mn-cs"/>
              </a:defRPr>
            </a:lvl4pPr>
            <a:lvl5pPr marL="1587500" indent="-152400" algn="l" defTabSz="914400" rtl="0" eaLnBrk="1" latinLnBrk="0" hangingPunct="1">
              <a:spcBef>
                <a:spcPts val="300"/>
              </a:spcBef>
              <a:buClr>
                <a:srgbClr val="00425F"/>
              </a:buClr>
              <a:buFont typeface="Arial" pitchFamily="34" charset="0"/>
              <a:buChar char="»"/>
              <a:defRPr sz="1500" kern="1200">
                <a:solidFill>
                  <a:srgbClr val="00425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pPr>
            <a:r>
              <a:rPr lang="en-US" sz="1707" dirty="0">
                <a:solidFill>
                  <a:srgbClr val="FFFFFF"/>
                </a:solidFill>
              </a:rPr>
              <a:t>Plot 1648C </a:t>
            </a:r>
            <a:r>
              <a:rPr lang="en-US" sz="1707" dirty="0" err="1">
                <a:solidFill>
                  <a:srgbClr val="FFFFFF"/>
                </a:solidFill>
              </a:rPr>
              <a:t>Oko-Awo</a:t>
            </a:r>
            <a:r>
              <a:rPr lang="en-US" sz="1707" dirty="0">
                <a:solidFill>
                  <a:srgbClr val="FFFFFF"/>
                </a:solidFill>
              </a:rPr>
              <a:t> Close</a:t>
            </a:r>
          </a:p>
          <a:p>
            <a:pPr marL="0" indent="0" fontAlgn="auto">
              <a:spcAft>
                <a:spcPts val="0"/>
              </a:spcAft>
            </a:pPr>
            <a:r>
              <a:rPr lang="en-US" sz="1707" dirty="0">
                <a:solidFill>
                  <a:srgbClr val="FFFFFF"/>
                </a:solidFill>
              </a:rPr>
              <a:t>Victoria Island, Lagos, Nigeria</a:t>
            </a:r>
          </a:p>
          <a:p>
            <a:pPr marL="0" indent="0" fontAlgn="auto">
              <a:spcAft>
                <a:spcPts val="0"/>
              </a:spcAft>
            </a:pPr>
            <a:r>
              <a:rPr lang="en-US" sz="1707" dirty="0">
                <a:solidFill>
                  <a:srgbClr val="FFFFFF"/>
                </a:solidFill>
              </a:rPr>
              <a:t>P.M.B. 80164, Victoria Island, Lagos</a:t>
            </a:r>
          </a:p>
          <a:p>
            <a:pPr marL="0" indent="0" fontAlgn="auto">
              <a:spcAft>
                <a:spcPts val="0"/>
              </a:spcAft>
            </a:pPr>
            <a:r>
              <a:rPr lang="en-US" sz="1707" dirty="0">
                <a:solidFill>
                  <a:srgbClr val="FFFFFF"/>
                </a:solidFill>
              </a:rPr>
              <a:t>Tel: +234 1 6283888 (Switchboard)</a:t>
            </a:r>
          </a:p>
          <a:p>
            <a:pPr marL="0" indent="0" fontAlgn="auto">
              <a:spcAft>
                <a:spcPts val="0"/>
              </a:spcAft>
            </a:pPr>
            <a:r>
              <a:rPr lang="en-US" sz="1707" dirty="0">
                <a:solidFill>
                  <a:srgbClr val="FFFFFF"/>
                </a:solidFill>
              </a:rPr>
              <a:t>Fax: +234 1 4616299</a:t>
            </a:r>
          </a:p>
        </p:txBody>
      </p:sp>
      <p:sp>
        <p:nvSpPr>
          <p:cNvPr id="14" name="Subtitle 2"/>
          <p:cNvSpPr txBox="1">
            <a:spLocks/>
          </p:cNvSpPr>
          <p:nvPr userDrawn="1"/>
        </p:nvSpPr>
        <p:spPr>
          <a:xfrm>
            <a:off x="3700301" y="7505796"/>
            <a:ext cx="6319519" cy="454810"/>
          </a:xfrm>
          <a:prstGeom prst="rect">
            <a:avLst/>
          </a:prstGeom>
        </p:spPr>
        <p:txBody>
          <a:bodyPr vert="horz" lIns="0" tIns="0" rIns="0" bIns="0" rtlCol="0" anchor="t" anchorCtr="0">
            <a:noAutofit/>
          </a:bodyPr>
          <a:lstStyle>
            <a:lvl1pPr marL="179388" indent="-179388" algn="r" defTabSz="914400" rtl="0" eaLnBrk="1" latinLnBrk="0" hangingPunct="1">
              <a:lnSpc>
                <a:spcPct val="95000"/>
              </a:lnSpc>
              <a:spcBef>
                <a:spcPts val="0"/>
              </a:spcBef>
              <a:buClr>
                <a:srgbClr val="00425F"/>
              </a:buClr>
              <a:buFont typeface="Arial" pitchFamily="34" charset="0"/>
              <a:buNone/>
              <a:defRPr lang="en-GB" sz="1800" kern="1200">
                <a:solidFill>
                  <a:schemeClr val="bg1"/>
                </a:solidFill>
                <a:effectLst/>
                <a:latin typeface="+mj-lt"/>
                <a:ea typeface="+mn-ea"/>
                <a:cs typeface="+mn-cs"/>
              </a:defRPr>
            </a:lvl1pPr>
            <a:lvl2pPr marL="538163" indent="-179388" algn="l" defTabSz="914400" rtl="0" eaLnBrk="1" latinLnBrk="0" hangingPunct="1">
              <a:spcBef>
                <a:spcPts val="600"/>
              </a:spcBef>
              <a:buClr>
                <a:srgbClr val="00425F"/>
              </a:buClr>
              <a:buFont typeface="Arial" pitchFamily="34" charset="0"/>
              <a:buChar char="–"/>
              <a:defRPr sz="1500" kern="1200">
                <a:solidFill>
                  <a:srgbClr val="00425F"/>
                </a:solidFill>
                <a:latin typeface="+mn-lt"/>
                <a:ea typeface="+mn-ea"/>
                <a:cs typeface="+mn-cs"/>
              </a:defRPr>
            </a:lvl2pPr>
            <a:lvl3pPr marL="850900" indent="-133350" algn="l" defTabSz="914400" rtl="0" eaLnBrk="1" latinLnBrk="0" hangingPunct="1">
              <a:spcBef>
                <a:spcPts val="300"/>
              </a:spcBef>
              <a:buClr>
                <a:srgbClr val="00425F"/>
              </a:buClr>
              <a:buFont typeface="Arial" pitchFamily="34" charset="0"/>
              <a:buChar char="•"/>
              <a:defRPr sz="1500" kern="1200">
                <a:solidFill>
                  <a:srgbClr val="00425F"/>
                </a:solidFill>
                <a:latin typeface="+mn-lt"/>
                <a:ea typeface="+mn-ea"/>
                <a:cs typeface="+mn-cs"/>
              </a:defRPr>
            </a:lvl3pPr>
            <a:lvl4pPr marL="1236663" indent="-160338" algn="l" defTabSz="914400" rtl="0" eaLnBrk="1" latinLnBrk="0" hangingPunct="1">
              <a:spcBef>
                <a:spcPts val="300"/>
              </a:spcBef>
              <a:buClr>
                <a:srgbClr val="00425F"/>
              </a:buClr>
              <a:buFont typeface="Arial" pitchFamily="34" charset="0"/>
              <a:buChar char="–"/>
              <a:defRPr sz="1500" kern="1200">
                <a:solidFill>
                  <a:srgbClr val="00425F"/>
                </a:solidFill>
                <a:latin typeface="+mn-lt"/>
                <a:ea typeface="+mn-ea"/>
                <a:cs typeface="+mn-cs"/>
              </a:defRPr>
            </a:lvl4pPr>
            <a:lvl5pPr marL="1587500" indent="-152400" algn="l" defTabSz="914400" rtl="0" eaLnBrk="1" latinLnBrk="0" hangingPunct="1">
              <a:spcBef>
                <a:spcPts val="300"/>
              </a:spcBef>
              <a:buClr>
                <a:srgbClr val="00425F"/>
              </a:buClr>
              <a:buFont typeface="Arial" pitchFamily="34" charset="0"/>
              <a:buChar char="»"/>
              <a:defRPr sz="1500" kern="1200">
                <a:solidFill>
                  <a:srgbClr val="00425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pPr>
            <a:r>
              <a:rPr lang="en-US" sz="1600" dirty="0">
                <a:solidFill>
                  <a:srgbClr val="00B8DE"/>
                </a:solidFill>
              </a:rPr>
              <a:t>www.interswitchng.com</a:t>
            </a:r>
          </a:p>
        </p:txBody>
      </p:sp>
    </p:spTree>
    <p:extLst>
      <p:ext uri="{BB962C8B-B14F-4D97-AF65-F5344CB8AC3E}">
        <p14:creationId xmlns:p14="http://schemas.microsoft.com/office/powerpoint/2010/main" val="19308279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Thank You Slide">
    <p:spTree>
      <p:nvGrpSpPr>
        <p:cNvPr id="1" name=""/>
        <p:cNvGrpSpPr/>
        <p:nvPr/>
      </p:nvGrpSpPr>
      <p:grpSpPr>
        <a:xfrm>
          <a:off x="0" y="0"/>
          <a:ext cx="0" cy="0"/>
          <a:chOff x="0" y="0"/>
          <a:chExt cx="0" cy="0"/>
        </a:xfrm>
      </p:grpSpPr>
      <p:pic>
        <p:nvPicPr>
          <p:cNvPr id="4" name="Picture 3" descr="sign off page.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3004800" cy="9753600"/>
          </a:xfrm>
          <a:prstGeom prst="rect">
            <a:avLst/>
          </a:prstGeom>
        </p:spPr>
      </p:pic>
      <p:sp>
        <p:nvSpPr>
          <p:cNvPr id="5" name="Title 1"/>
          <p:cNvSpPr>
            <a:spLocks noGrp="1"/>
          </p:cNvSpPr>
          <p:nvPr>
            <p:ph type="ctrTitle" hasCustomPrompt="1"/>
          </p:nvPr>
        </p:nvSpPr>
        <p:spPr>
          <a:xfrm>
            <a:off x="817370" y="7650225"/>
            <a:ext cx="2313415" cy="565771"/>
          </a:xfrm>
        </p:spPr>
        <p:txBody>
          <a:bodyPr vert="horz" lIns="0" tIns="0" rIns="0" bIns="0" rtlCol="0" anchor="t" anchorCtr="0">
            <a:noAutofit/>
          </a:bodyPr>
          <a:lstStyle>
            <a:lvl1pPr algn="l">
              <a:lnSpc>
                <a:spcPct val="95000"/>
              </a:lnSpc>
              <a:defRPr lang="en-GB" sz="3413" baseline="0">
                <a:solidFill>
                  <a:srgbClr val="EE312A"/>
                </a:solidFill>
                <a:effectLst/>
                <a:latin typeface="+mj-lt"/>
              </a:defRPr>
            </a:lvl1pPr>
          </a:lstStyle>
          <a:p>
            <a:pPr lvl="0"/>
            <a:r>
              <a:rPr lang="en-US" dirty="0"/>
              <a:t>Thank you</a:t>
            </a:r>
            <a:endParaRPr lang="en-GB" dirty="0"/>
          </a:p>
        </p:txBody>
      </p:sp>
    </p:spTree>
    <p:extLst>
      <p:ext uri="{BB962C8B-B14F-4D97-AF65-F5344CB8AC3E}">
        <p14:creationId xmlns:p14="http://schemas.microsoft.com/office/powerpoint/2010/main" val="243054523"/>
      </p:ext>
    </p:extLst>
  </p:cSld>
  <p:clrMapOvr>
    <a:masterClrMapping/>
  </p:clrMapOvr>
  <p:hf hdr="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lank Slide (Blue Background)">
    <p:spTree>
      <p:nvGrpSpPr>
        <p:cNvPr id="1" name=""/>
        <p:cNvGrpSpPr/>
        <p:nvPr/>
      </p:nvGrpSpPr>
      <p:grpSpPr>
        <a:xfrm>
          <a:off x="0" y="0"/>
          <a:ext cx="0" cy="0"/>
          <a:chOff x="0" y="0"/>
          <a:chExt cx="0" cy="0"/>
        </a:xfrm>
      </p:grpSpPr>
      <p:sp>
        <p:nvSpPr>
          <p:cNvPr id="8" name="Rectangle 7"/>
          <p:cNvSpPr/>
          <p:nvPr/>
        </p:nvSpPr>
        <p:spPr>
          <a:xfrm>
            <a:off x="0" y="-287565"/>
            <a:ext cx="13004800" cy="10041165"/>
          </a:xfrm>
          <a:prstGeom prst="rect">
            <a:avLst/>
          </a:prstGeom>
          <a:solidFill>
            <a:srgbClr val="0532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2560" dirty="0">
              <a:solidFill>
                <a:srgbClr val="FFFFFF"/>
              </a:solidFill>
            </a:endParaRPr>
          </a:p>
          <a:p>
            <a:pPr algn="ctr" fontAlgn="auto">
              <a:spcBef>
                <a:spcPts val="0"/>
              </a:spcBef>
              <a:spcAft>
                <a:spcPts val="0"/>
              </a:spcAft>
            </a:pPr>
            <a:endParaRPr lang="en-US" sz="2560" dirty="0">
              <a:solidFill>
                <a:srgbClr val="FFFFFF"/>
              </a:solidFill>
            </a:endParaRPr>
          </a:p>
          <a:p>
            <a:pPr algn="ctr" fontAlgn="auto">
              <a:spcBef>
                <a:spcPts val="0"/>
              </a:spcBef>
              <a:spcAft>
                <a:spcPts val="0"/>
              </a:spcAft>
            </a:pPr>
            <a:endParaRPr lang="en-US" sz="2560" dirty="0">
              <a:solidFill>
                <a:srgbClr val="FFFFFF"/>
              </a:solidFill>
            </a:endParaRPr>
          </a:p>
        </p:txBody>
      </p:sp>
      <p:pic>
        <p:nvPicPr>
          <p:cNvPr id="7" name="Picture 6" descr="Interswitch_white_&amp;_red_on_blue_rgb.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764089" y="5798832"/>
            <a:ext cx="2970692" cy="1180698"/>
          </a:xfrm>
          <a:prstGeom prst="rect">
            <a:avLst/>
          </a:prstGeom>
        </p:spPr>
      </p:pic>
      <p:sp>
        <p:nvSpPr>
          <p:cNvPr id="5" name="Title 1"/>
          <p:cNvSpPr>
            <a:spLocks noGrp="1"/>
          </p:cNvSpPr>
          <p:nvPr>
            <p:ph type="ctrTitle" hasCustomPrompt="1"/>
          </p:nvPr>
        </p:nvSpPr>
        <p:spPr>
          <a:xfrm>
            <a:off x="3729850" y="3606318"/>
            <a:ext cx="6319519" cy="1270482"/>
          </a:xfrm>
        </p:spPr>
        <p:txBody>
          <a:bodyPr vert="horz" lIns="0" tIns="0" rIns="0" bIns="0" rtlCol="0" anchor="t" anchorCtr="0">
            <a:noAutofit/>
          </a:bodyPr>
          <a:lstStyle>
            <a:lvl1pPr algn="r">
              <a:lnSpc>
                <a:spcPct val="95000"/>
              </a:lnSpc>
              <a:defRPr lang="en-GB" sz="3413" b="0" baseline="0">
                <a:solidFill>
                  <a:schemeClr val="bg1"/>
                </a:solidFill>
                <a:effectLst/>
                <a:latin typeface="+mn-lt"/>
              </a:defRPr>
            </a:lvl1pPr>
          </a:lstStyle>
          <a:p>
            <a:pPr lvl="0"/>
            <a:r>
              <a:rPr lang="en-US" dirty="0"/>
              <a:t>Text is </a:t>
            </a:r>
            <a:br>
              <a:rPr lang="en-US" dirty="0"/>
            </a:br>
            <a:r>
              <a:rPr lang="en-US" dirty="0"/>
              <a:t>placed here</a:t>
            </a:r>
            <a:endParaRPr lang="en-GB" dirty="0"/>
          </a:p>
        </p:txBody>
      </p:sp>
      <p:sp>
        <p:nvSpPr>
          <p:cNvPr id="6" name="Rectangle 5"/>
          <p:cNvSpPr/>
          <p:nvPr userDrawn="1"/>
        </p:nvSpPr>
        <p:spPr>
          <a:xfrm>
            <a:off x="0" y="0"/>
            <a:ext cx="13004800" cy="9753600"/>
          </a:xfrm>
          <a:prstGeom prst="rect">
            <a:avLst/>
          </a:prstGeom>
          <a:solidFill>
            <a:srgbClr val="00425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365754" fontAlgn="auto">
              <a:spcBef>
                <a:spcPts val="0"/>
              </a:spcBef>
              <a:spcAft>
                <a:spcPts val="0"/>
              </a:spcAft>
            </a:pPr>
            <a:endParaRPr lang="en-US" sz="1441">
              <a:solidFill>
                <a:srgbClr val="FFFFFF"/>
              </a:solidFill>
            </a:endParaRPr>
          </a:p>
        </p:txBody>
      </p:sp>
    </p:spTree>
    <p:extLst>
      <p:ext uri="{BB962C8B-B14F-4D97-AF65-F5344CB8AC3E}">
        <p14:creationId xmlns:p14="http://schemas.microsoft.com/office/powerpoint/2010/main" val="4287031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Subhea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62190" y="2551295"/>
            <a:ext cx="5838612" cy="5892402"/>
          </a:xfrm>
        </p:spPr>
        <p:txBody>
          <a:bodyPr vert="horz" lIns="0" tIns="0" rIns="0" bIns="0" rtlCol="0" anchor="t" anchorCtr="0">
            <a:noAutofit/>
          </a:bodyPr>
          <a:lstStyle>
            <a:lvl1pPr>
              <a:buClr>
                <a:srgbClr val="00425F"/>
              </a:buClr>
              <a:defRPr lang="en-US" smtClean="0">
                <a:solidFill>
                  <a:srgbClr val="00425F"/>
                </a:solidFill>
              </a:defRPr>
            </a:lvl1pPr>
            <a:lvl2pPr>
              <a:buClr>
                <a:srgbClr val="00425F"/>
              </a:buClr>
              <a:defRPr lang="en-US" smtClean="0">
                <a:solidFill>
                  <a:srgbClr val="00425F"/>
                </a:solidFill>
              </a:defRPr>
            </a:lvl2pPr>
            <a:lvl3pPr>
              <a:buClr>
                <a:srgbClr val="00425F"/>
              </a:buClr>
              <a:defRPr lang="en-US" smtClean="0">
                <a:solidFill>
                  <a:srgbClr val="00425F"/>
                </a:solidFill>
              </a:defRPr>
            </a:lvl3pPr>
            <a:lvl4pPr>
              <a:buClr>
                <a:srgbClr val="00425F"/>
              </a:buClr>
              <a:defRPr lang="en-US" smtClean="0">
                <a:solidFill>
                  <a:srgbClr val="00425F"/>
                </a:solidFill>
              </a:defRPr>
            </a:lvl4pPr>
            <a:lvl5pPr>
              <a:buClr>
                <a:srgbClr val="00425F"/>
              </a:buClr>
              <a:defRPr lang="en-GB">
                <a:solidFill>
                  <a:srgbClr val="00425F"/>
                </a:solidFill>
              </a:defRPr>
            </a:lvl5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GB" dirty="0"/>
          </a:p>
        </p:txBody>
      </p:sp>
      <p:sp>
        <p:nvSpPr>
          <p:cNvPr id="4" name="Content Placeholder 3"/>
          <p:cNvSpPr>
            <a:spLocks noGrp="1"/>
          </p:cNvSpPr>
          <p:nvPr>
            <p:ph sz="half" idx="2"/>
          </p:nvPr>
        </p:nvSpPr>
        <p:spPr>
          <a:xfrm>
            <a:off x="6604002" y="2551295"/>
            <a:ext cx="5838613" cy="5892402"/>
          </a:xfrm>
        </p:spPr>
        <p:txBody>
          <a:bodyPr vert="horz" lIns="0" tIns="0" rIns="0" bIns="0" rtlCol="0" anchor="t" anchorCtr="0">
            <a:noAutofit/>
          </a:bodyPr>
          <a:lstStyle>
            <a:lvl1pPr marL="304796" indent="-304796">
              <a:buClr>
                <a:srgbClr val="00425F"/>
              </a:buClr>
              <a:buFont typeface="Arial" panose="020B0604020202020204" pitchFamily="34" charset="0"/>
              <a:buChar char="•"/>
              <a:defRPr lang="en-US" smtClean="0"/>
            </a:lvl1pPr>
            <a:lvl2pPr marL="687483" indent="-304796">
              <a:buClr>
                <a:srgbClr val="00425F"/>
              </a:buClr>
              <a:buFont typeface="Arial" panose="020B0604020202020204" pitchFamily="34" charset="0"/>
              <a:buChar char="•"/>
              <a:defRPr lang="en-US" smtClean="0"/>
            </a:lvl2pPr>
            <a:lvl3pPr marL="1070170" indent="-304796">
              <a:buClr>
                <a:srgbClr val="00425F"/>
              </a:buClr>
              <a:buFont typeface="Arial" panose="020B0604020202020204" pitchFamily="34" charset="0"/>
              <a:buChar char="•"/>
              <a:defRPr lang="en-US" smtClean="0"/>
            </a:lvl3pPr>
            <a:lvl4pPr marL="1452857" indent="-304796">
              <a:buClr>
                <a:srgbClr val="00425F"/>
              </a:buClr>
              <a:buFont typeface="Arial" panose="020B0604020202020204" pitchFamily="34" charset="0"/>
              <a:buChar char="•"/>
              <a:defRPr lang="en-US" smtClean="0"/>
            </a:lvl4pPr>
            <a:lvl5pPr marL="1835545" indent="-304796">
              <a:buClr>
                <a:srgbClr val="00425F"/>
              </a:buClr>
              <a:buFont typeface="Arial" panose="020B0604020202020204" pitchFamily="34" charset="0"/>
              <a:buChar char="•"/>
              <a:defRPr lang="en-GB"/>
            </a:lvl5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GB" dirty="0"/>
          </a:p>
        </p:txBody>
      </p:sp>
      <p:sp>
        <p:nvSpPr>
          <p:cNvPr id="6" name="Text Placeholder 5"/>
          <p:cNvSpPr>
            <a:spLocks noGrp="1"/>
          </p:cNvSpPr>
          <p:nvPr>
            <p:ph type="body" sz="quarter" idx="15"/>
          </p:nvPr>
        </p:nvSpPr>
        <p:spPr>
          <a:xfrm>
            <a:off x="562188" y="2009429"/>
            <a:ext cx="5838613" cy="537351"/>
          </a:xfrm>
        </p:spPr>
        <p:txBody>
          <a:bodyPr/>
          <a:lstStyle>
            <a:lvl1pPr marL="0" indent="0">
              <a:buNone/>
              <a:defRPr b="1">
                <a:solidFill>
                  <a:srgbClr val="EE312A"/>
                </a:solidFill>
              </a:defRPr>
            </a:lvl1pPr>
            <a:lvl2pPr marL="382687" indent="0">
              <a:buNone/>
              <a:defRPr b="1">
                <a:solidFill>
                  <a:schemeClr val="bg2"/>
                </a:solidFill>
              </a:defRPr>
            </a:lvl2pPr>
            <a:lvl3pPr marL="765375" indent="0">
              <a:buNone/>
              <a:defRPr b="1">
                <a:solidFill>
                  <a:schemeClr val="bg2"/>
                </a:solidFill>
              </a:defRPr>
            </a:lvl3pPr>
            <a:lvl4pPr marL="1148062" indent="0">
              <a:buNone/>
              <a:defRPr b="1">
                <a:solidFill>
                  <a:schemeClr val="bg2"/>
                </a:solidFill>
              </a:defRPr>
            </a:lvl4pPr>
            <a:lvl5pPr marL="1530749" indent="0">
              <a:buNone/>
              <a:defRPr b="1">
                <a:solidFill>
                  <a:schemeClr val="bg2"/>
                </a:solidFill>
              </a:defRPr>
            </a:lvl5pPr>
          </a:lstStyle>
          <a:p>
            <a:pPr lvl="0"/>
            <a:r>
              <a:rPr lang="x-none"/>
              <a:t>Click to edit Master text styles</a:t>
            </a:r>
          </a:p>
        </p:txBody>
      </p:sp>
      <p:sp>
        <p:nvSpPr>
          <p:cNvPr id="12" name="Text Placeholder 11"/>
          <p:cNvSpPr>
            <a:spLocks noGrp="1"/>
          </p:cNvSpPr>
          <p:nvPr>
            <p:ph type="body" sz="quarter" idx="16"/>
          </p:nvPr>
        </p:nvSpPr>
        <p:spPr>
          <a:xfrm>
            <a:off x="6610777" y="2009429"/>
            <a:ext cx="5831841" cy="537351"/>
          </a:xfrm>
        </p:spPr>
        <p:txBody>
          <a:bodyPr vert="horz" lIns="0" tIns="0" rIns="0" bIns="0" rtlCol="0" anchor="t" anchorCtr="0">
            <a:noAutofit/>
          </a:bodyPr>
          <a:lstStyle>
            <a:lvl1pPr>
              <a:defRPr lang="en-US" b="1" smtClean="0">
                <a:solidFill>
                  <a:srgbClr val="EE312A"/>
                </a:solidFill>
              </a:defRPr>
            </a:lvl1pPr>
            <a:lvl2pPr>
              <a:defRPr lang="en-US" b="1" smtClean="0">
                <a:solidFill>
                  <a:schemeClr val="bg2"/>
                </a:solidFill>
              </a:defRPr>
            </a:lvl2pPr>
            <a:lvl3pPr>
              <a:defRPr lang="en-US" b="1" smtClean="0">
                <a:solidFill>
                  <a:schemeClr val="bg2"/>
                </a:solidFill>
              </a:defRPr>
            </a:lvl3pPr>
            <a:lvl4pPr>
              <a:defRPr lang="en-US" b="1" smtClean="0">
                <a:solidFill>
                  <a:schemeClr val="bg2"/>
                </a:solidFill>
              </a:defRPr>
            </a:lvl4pPr>
            <a:lvl5pPr>
              <a:defRPr lang="en-GB" b="1">
                <a:solidFill>
                  <a:schemeClr val="bg2"/>
                </a:solidFill>
              </a:defRPr>
            </a:lvl5pPr>
          </a:lstStyle>
          <a:p>
            <a:pPr marL="0" lvl="0" indent="0">
              <a:buNone/>
            </a:pPr>
            <a:r>
              <a:rPr lang="x-none"/>
              <a:t>Click to edit Master text styles</a:t>
            </a:r>
          </a:p>
        </p:txBody>
      </p:sp>
      <p:sp>
        <p:nvSpPr>
          <p:cNvPr id="13" name="Title 1"/>
          <p:cNvSpPr>
            <a:spLocks noGrp="1"/>
          </p:cNvSpPr>
          <p:nvPr>
            <p:ph type="title"/>
          </p:nvPr>
        </p:nvSpPr>
        <p:spPr>
          <a:xfrm>
            <a:off x="562540" y="512516"/>
            <a:ext cx="10548372" cy="443199"/>
          </a:xfrm>
        </p:spPr>
        <p:txBody>
          <a:bodyPr/>
          <a:lstStyle>
            <a:lvl1pPr>
              <a:defRPr>
                <a:solidFill>
                  <a:srgbClr val="EE312A"/>
                </a:solidFill>
              </a:defRPr>
            </a:lvl1pPr>
          </a:lstStyle>
          <a:p>
            <a:r>
              <a:rPr lang="x-none"/>
              <a:t>Click to edit Master title style</a:t>
            </a:r>
            <a:endParaRPr lang="en-GB" dirty="0"/>
          </a:p>
        </p:txBody>
      </p:sp>
      <p:sp>
        <p:nvSpPr>
          <p:cNvPr id="14" name="Text Placeholder 7"/>
          <p:cNvSpPr>
            <a:spLocks noGrp="1"/>
          </p:cNvSpPr>
          <p:nvPr>
            <p:ph type="body" sz="quarter" idx="13"/>
          </p:nvPr>
        </p:nvSpPr>
        <p:spPr>
          <a:xfrm>
            <a:off x="558801" y="1006165"/>
            <a:ext cx="10552112" cy="593475"/>
          </a:xfrm>
        </p:spPr>
        <p:txBody>
          <a:bodyPr/>
          <a:lstStyle>
            <a:lvl1pPr marL="0" indent="0">
              <a:buNone/>
              <a:defRPr sz="1920">
                <a:solidFill>
                  <a:srgbClr val="00425F"/>
                </a:solidFill>
                <a:latin typeface="+mj-lt"/>
              </a:defRPr>
            </a:lvl1pPr>
            <a:lvl2pPr marL="382687" indent="0">
              <a:buNone/>
              <a:defRPr>
                <a:latin typeface="Cambria" pitchFamily="18" charset="0"/>
              </a:defRPr>
            </a:lvl2pPr>
            <a:lvl3pPr marL="765375" indent="0">
              <a:buNone/>
              <a:defRPr>
                <a:latin typeface="Cambria" pitchFamily="18" charset="0"/>
              </a:defRPr>
            </a:lvl3pPr>
            <a:lvl4pPr marL="1148062" indent="0">
              <a:buNone/>
              <a:defRPr>
                <a:latin typeface="Cambria" pitchFamily="18" charset="0"/>
              </a:defRPr>
            </a:lvl4pPr>
            <a:lvl5pPr marL="1530749" indent="0">
              <a:buNone/>
              <a:defRPr>
                <a:latin typeface="Cambria" pitchFamily="18" charset="0"/>
              </a:defRPr>
            </a:lvl5pPr>
          </a:lstStyle>
          <a:p>
            <a:pPr lvl="0"/>
            <a:r>
              <a:rPr lang="x-none"/>
              <a:t>Click to edit Master text styles</a:t>
            </a:r>
          </a:p>
        </p:txBody>
      </p:sp>
      <p:sp>
        <p:nvSpPr>
          <p:cNvPr id="9"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29228971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7_Title Slide Option 01">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3004800" cy="9753600"/>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3004800" cy="9753600"/>
          </a:xfrm>
          <a:prstGeom prst="rect">
            <a:avLst/>
          </a:prstGeom>
        </p:spPr>
      </p:pic>
    </p:spTree>
    <p:extLst>
      <p:ext uri="{BB962C8B-B14F-4D97-AF65-F5344CB8AC3E}">
        <p14:creationId xmlns:p14="http://schemas.microsoft.com/office/powerpoint/2010/main" val="1879846881"/>
      </p:ext>
    </p:extLst>
  </p:cSld>
  <p:clrMapOvr>
    <a:masterClrMapping/>
  </p:clrMapOvr>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8_Title Slide Option 01">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726409" y="8000722"/>
            <a:ext cx="4410328" cy="1752879"/>
          </a:xfrm>
          <a:prstGeom prst="rect">
            <a:avLst/>
          </a:prstGeom>
        </p:spPr>
      </p:pic>
      <p:sp>
        <p:nvSpPr>
          <p:cNvPr id="5" name="Title 1"/>
          <p:cNvSpPr>
            <a:spLocks noGrp="1"/>
          </p:cNvSpPr>
          <p:nvPr>
            <p:ph type="ctrTitle" hasCustomPrompt="1"/>
          </p:nvPr>
        </p:nvSpPr>
        <p:spPr>
          <a:xfrm>
            <a:off x="2560023" y="2461329"/>
            <a:ext cx="6319519" cy="1270482"/>
          </a:xfrm>
        </p:spPr>
        <p:txBody>
          <a:bodyPr vert="horz" lIns="0" tIns="0" rIns="0" bIns="0" rtlCol="0" anchor="t" anchorCtr="0">
            <a:noAutofit/>
          </a:bodyPr>
          <a:lstStyle>
            <a:lvl1pPr algn="r">
              <a:lnSpc>
                <a:spcPct val="95000"/>
              </a:lnSpc>
              <a:defRPr lang="en-GB" sz="2880" baseline="0">
                <a:solidFill>
                  <a:srgbClr val="EE312A"/>
                </a:solidFill>
                <a:effectLst/>
                <a:latin typeface="+mj-lt"/>
              </a:defRPr>
            </a:lvl1pPr>
          </a:lstStyle>
          <a:p>
            <a:pPr lvl="0"/>
            <a:r>
              <a:rPr lang="en-US" dirty="0"/>
              <a:t>Divider slide title is </a:t>
            </a:r>
            <a:br>
              <a:rPr lang="en-US" dirty="0"/>
            </a:br>
            <a:r>
              <a:rPr lang="en-US" dirty="0"/>
              <a:t>placed here</a:t>
            </a:r>
            <a:endParaRPr lang="en-GB" dirty="0"/>
          </a:p>
        </p:txBody>
      </p:sp>
      <p:sp>
        <p:nvSpPr>
          <p:cNvPr id="6" name="Subtitle 2"/>
          <p:cNvSpPr>
            <a:spLocks noGrp="1"/>
          </p:cNvSpPr>
          <p:nvPr>
            <p:ph type="subTitle" idx="1" hasCustomPrompt="1"/>
          </p:nvPr>
        </p:nvSpPr>
        <p:spPr>
          <a:xfrm>
            <a:off x="2560023" y="4935589"/>
            <a:ext cx="6319519" cy="454810"/>
          </a:xfrm>
        </p:spPr>
        <p:txBody>
          <a:bodyPr vert="horz" lIns="0" tIns="0" rIns="0" bIns="0" rtlCol="0" anchor="t" anchorCtr="0">
            <a:noAutofit/>
          </a:bodyPr>
          <a:lstStyle>
            <a:lvl1pPr marL="191344" indent="-191344" algn="r">
              <a:lnSpc>
                <a:spcPct val="95000"/>
              </a:lnSpc>
              <a:spcBef>
                <a:spcPts val="0"/>
              </a:spcBef>
              <a:buNone/>
              <a:defRPr lang="en-GB" sz="1920">
                <a:solidFill>
                  <a:schemeClr val="bg1"/>
                </a:solidFill>
                <a:effectLst/>
                <a:latin typeface="+mj-lt"/>
              </a:defRPr>
            </a:lvl1pPr>
          </a:lstStyle>
          <a:p>
            <a:pPr marL="0" lvl="0" indent="0"/>
            <a:r>
              <a:rPr lang="en-US" dirty="0"/>
              <a:t>Presentation sub-title is placed here</a:t>
            </a:r>
            <a:endParaRPr lang="en-GB" dirty="0"/>
          </a:p>
        </p:txBody>
      </p:sp>
      <p:sp>
        <p:nvSpPr>
          <p:cNvPr id="2" name="Rectangle 1"/>
          <p:cNvSpPr/>
          <p:nvPr/>
        </p:nvSpPr>
        <p:spPr>
          <a:xfrm>
            <a:off x="0" y="-251616"/>
            <a:ext cx="13004800" cy="8141666"/>
          </a:xfrm>
          <a:prstGeom prst="rect">
            <a:avLst/>
          </a:prstGeom>
          <a:solidFill>
            <a:srgbClr val="0532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2560" dirty="0">
              <a:solidFill>
                <a:srgbClr val="FFFFFF"/>
              </a:solidFill>
            </a:endParaRPr>
          </a:p>
          <a:p>
            <a:pPr algn="ctr" fontAlgn="auto">
              <a:spcBef>
                <a:spcPts val="0"/>
              </a:spcBef>
              <a:spcAft>
                <a:spcPts val="0"/>
              </a:spcAft>
            </a:pPr>
            <a:endParaRPr lang="en-US" sz="2560" dirty="0">
              <a:solidFill>
                <a:srgbClr val="FFFFFF"/>
              </a:solidFill>
            </a:endParaRPr>
          </a:p>
          <a:p>
            <a:pPr algn="ctr" fontAlgn="auto">
              <a:spcBef>
                <a:spcPts val="0"/>
              </a:spcBef>
              <a:spcAft>
                <a:spcPts val="0"/>
              </a:spcAft>
            </a:pPr>
            <a:endParaRPr lang="en-US" sz="2560" dirty="0">
              <a:solidFill>
                <a:srgbClr val="FFFFFF"/>
              </a:solidFill>
            </a:endParaRPr>
          </a:p>
        </p:txBody>
      </p:sp>
    </p:spTree>
    <p:extLst>
      <p:ext uri="{BB962C8B-B14F-4D97-AF65-F5344CB8AC3E}">
        <p14:creationId xmlns:p14="http://schemas.microsoft.com/office/powerpoint/2010/main" val="2984827835"/>
      </p:ext>
    </p:extLst>
  </p:cSld>
  <p:clrMapOvr>
    <a:masterClrMapping/>
  </p:clrMapOvr>
  <p:hf hdr="0"/>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GB"/>
          </a:p>
        </p:txBody>
      </p:sp>
      <p:sp>
        <p:nvSpPr>
          <p:cNvPr id="3" name="Content Placeholder 2"/>
          <p:cNvSpPr>
            <a:spLocks noGrp="1"/>
          </p:cNvSpPr>
          <p:nvPr>
            <p:ph idx="1"/>
          </p:nvPr>
        </p:nvSpPr>
        <p:spPr/>
        <p:txBody>
          <a:bodyPr/>
          <a:lstStyle>
            <a:lvl1pPr marL="382687" indent="-382687">
              <a:spcBef>
                <a:spcPts val="1920"/>
              </a:spcBef>
              <a:buClr>
                <a:srgbClr val="00425F"/>
              </a:buClr>
              <a:buFont typeface="+mj-lt"/>
              <a:buAutoNum type="arabicPeriod"/>
              <a:defRPr sz="1920" b="0"/>
            </a:lvl1pPr>
            <a:lvl2pPr marL="748441" indent="-365754">
              <a:buFont typeface="+mj-lt"/>
              <a:buAutoNum type="arabicPeriod"/>
              <a:defRPr sz="1920"/>
            </a:lvl2pPr>
            <a:lvl3pPr marL="1131130" indent="-365754">
              <a:buFont typeface="+mj-lt"/>
              <a:buAutoNum type="arabicPeriod"/>
              <a:defRPr sz="1707"/>
            </a:lvl3pPr>
            <a:lvl4pPr marL="1513817" indent="-365754">
              <a:buFont typeface="+mj-lt"/>
              <a:buAutoNum type="arabicPeriod"/>
              <a:defRPr sz="1707"/>
            </a:lvl4pPr>
            <a:lvl5pPr marL="1896504" indent="-365754">
              <a:buFont typeface="+mj-lt"/>
              <a:buAutoNum type="arabicPeriod"/>
              <a:defRPr sz="1707"/>
            </a:lvl5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GB" dirty="0"/>
          </a:p>
        </p:txBody>
      </p:sp>
      <p:sp>
        <p:nvSpPr>
          <p:cNvPr id="8" name="Text Placeholder 7"/>
          <p:cNvSpPr>
            <a:spLocks noGrp="1"/>
          </p:cNvSpPr>
          <p:nvPr>
            <p:ph type="body" sz="quarter" idx="13"/>
          </p:nvPr>
        </p:nvSpPr>
        <p:spPr>
          <a:xfrm>
            <a:off x="558801" y="1006165"/>
            <a:ext cx="10552112" cy="593475"/>
          </a:xfrm>
        </p:spPr>
        <p:txBody>
          <a:bodyPr/>
          <a:lstStyle>
            <a:lvl1pPr marL="0" indent="0">
              <a:buNone/>
              <a:defRPr sz="1920">
                <a:latin typeface="+mj-lt"/>
              </a:defRPr>
            </a:lvl1pPr>
            <a:lvl2pPr marL="382687" indent="0">
              <a:buNone/>
              <a:defRPr>
                <a:latin typeface="Cambria" pitchFamily="18" charset="0"/>
              </a:defRPr>
            </a:lvl2pPr>
            <a:lvl3pPr marL="765375" indent="0">
              <a:buNone/>
              <a:defRPr>
                <a:latin typeface="Cambria" pitchFamily="18" charset="0"/>
              </a:defRPr>
            </a:lvl3pPr>
            <a:lvl4pPr marL="1148062" indent="0">
              <a:buNone/>
              <a:defRPr>
                <a:latin typeface="Cambria" pitchFamily="18" charset="0"/>
              </a:defRPr>
            </a:lvl4pPr>
            <a:lvl5pPr marL="1530749" indent="0">
              <a:buNone/>
              <a:defRPr>
                <a:latin typeface="Cambria" pitchFamily="18" charset="0"/>
              </a:defRPr>
            </a:lvl5pPr>
          </a:lstStyle>
          <a:p>
            <a:pPr lvl="0"/>
            <a:r>
              <a:rPr lang="x-none"/>
              <a:t>Click to edit Master text styles</a:t>
            </a:r>
          </a:p>
        </p:txBody>
      </p:sp>
      <p:sp>
        <p:nvSpPr>
          <p:cNvPr id="6"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294380823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Multilevel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E312A"/>
                </a:solidFill>
              </a:defRPr>
            </a:lvl1pPr>
          </a:lstStyle>
          <a:p>
            <a:r>
              <a:rPr lang="x-none"/>
              <a:t>Click to edit Master title style</a:t>
            </a:r>
            <a:endParaRPr lang="en-GB" dirty="0"/>
          </a:p>
        </p:txBody>
      </p:sp>
      <p:sp>
        <p:nvSpPr>
          <p:cNvPr id="3" name="Content Placeholder 2"/>
          <p:cNvSpPr>
            <a:spLocks noGrp="1"/>
          </p:cNvSpPr>
          <p:nvPr>
            <p:ph idx="1"/>
          </p:nvPr>
        </p:nvSpPr>
        <p:spPr/>
        <p:txBody>
          <a:bodyPr/>
          <a:lstStyle>
            <a:lvl1pPr marL="382687" indent="-382687">
              <a:spcBef>
                <a:spcPts val="1920"/>
              </a:spcBef>
              <a:buClr>
                <a:srgbClr val="00425F"/>
              </a:buClr>
              <a:buFont typeface="+mj-lt"/>
              <a:buAutoNum type="arabicPeriod"/>
              <a:defRPr sz="1600" b="0">
                <a:solidFill>
                  <a:srgbClr val="00425F"/>
                </a:solidFill>
              </a:defRPr>
            </a:lvl1pPr>
            <a:lvl2pPr marL="748441" indent="-365754">
              <a:buClr>
                <a:srgbClr val="00425F"/>
              </a:buClr>
              <a:buFont typeface="+mj-lt"/>
              <a:buAutoNum type="arabicPeriod"/>
              <a:defRPr sz="1600">
                <a:solidFill>
                  <a:srgbClr val="00425F"/>
                </a:solidFill>
              </a:defRPr>
            </a:lvl2pPr>
            <a:lvl3pPr marL="1131130" indent="-365754">
              <a:buClr>
                <a:srgbClr val="00425F"/>
              </a:buClr>
              <a:buFont typeface="+mj-lt"/>
              <a:buAutoNum type="arabicPeriod"/>
              <a:defRPr sz="1600">
                <a:solidFill>
                  <a:srgbClr val="00425F"/>
                </a:solidFill>
              </a:defRPr>
            </a:lvl3pPr>
            <a:lvl4pPr marL="1513817" indent="-365754">
              <a:buClr>
                <a:srgbClr val="00425F"/>
              </a:buClr>
              <a:buFont typeface="+mj-lt"/>
              <a:buAutoNum type="arabicPeriod"/>
              <a:defRPr sz="1600">
                <a:solidFill>
                  <a:srgbClr val="00425F"/>
                </a:solidFill>
              </a:defRPr>
            </a:lvl4pPr>
            <a:lvl5pPr marL="1896504" indent="-365754">
              <a:buClr>
                <a:srgbClr val="00425F"/>
              </a:buClr>
              <a:buFont typeface="+mj-lt"/>
              <a:buAutoNum type="arabicPeriod"/>
              <a:defRPr sz="1600">
                <a:solidFill>
                  <a:srgbClr val="00425F"/>
                </a:solidFill>
              </a:defRPr>
            </a:lvl5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GB" dirty="0"/>
          </a:p>
        </p:txBody>
      </p:sp>
      <p:sp>
        <p:nvSpPr>
          <p:cNvPr id="8" name="Text Placeholder 7"/>
          <p:cNvSpPr>
            <a:spLocks noGrp="1"/>
          </p:cNvSpPr>
          <p:nvPr>
            <p:ph type="body" sz="quarter" idx="13"/>
          </p:nvPr>
        </p:nvSpPr>
        <p:spPr>
          <a:xfrm>
            <a:off x="558801" y="1006165"/>
            <a:ext cx="10552112" cy="593475"/>
          </a:xfrm>
        </p:spPr>
        <p:txBody>
          <a:bodyPr/>
          <a:lstStyle>
            <a:lvl1pPr marL="0" indent="0">
              <a:buNone/>
              <a:defRPr sz="1920">
                <a:solidFill>
                  <a:srgbClr val="00425F"/>
                </a:solidFill>
                <a:latin typeface="+mj-lt"/>
              </a:defRPr>
            </a:lvl1pPr>
            <a:lvl2pPr marL="382687" indent="0">
              <a:buNone/>
              <a:defRPr>
                <a:latin typeface="Cambria" pitchFamily="18" charset="0"/>
              </a:defRPr>
            </a:lvl2pPr>
            <a:lvl3pPr marL="765375" indent="0">
              <a:buNone/>
              <a:defRPr>
                <a:latin typeface="Cambria" pitchFamily="18" charset="0"/>
              </a:defRPr>
            </a:lvl3pPr>
            <a:lvl4pPr marL="1148062" indent="0">
              <a:buNone/>
              <a:defRPr>
                <a:latin typeface="Cambria" pitchFamily="18" charset="0"/>
              </a:defRPr>
            </a:lvl4pPr>
            <a:lvl5pPr marL="1530749" indent="0">
              <a:buNone/>
              <a:defRPr>
                <a:latin typeface="Cambria" pitchFamily="18" charset="0"/>
              </a:defRPr>
            </a:lvl5pPr>
          </a:lstStyle>
          <a:p>
            <a:pPr lvl="0"/>
            <a:r>
              <a:rPr lang="x-none"/>
              <a:t>Click to edit Master text styles</a:t>
            </a:r>
          </a:p>
        </p:txBody>
      </p:sp>
      <p:sp>
        <p:nvSpPr>
          <p:cNvPr id="6"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201913658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wo Content Subhea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62190" y="2551295"/>
            <a:ext cx="5838612" cy="5892402"/>
          </a:xfrm>
        </p:spPr>
        <p:txBody>
          <a:bodyPr vert="horz" lIns="0" tIns="0" rIns="0" bIns="0" rtlCol="0" anchor="t" anchorCtr="0">
            <a:noAutofit/>
          </a:bodyPr>
          <a:lstStyle>
            <a:lvl1pPr>
              <a:buClr>
                <a:srgbClr val="00425F"/>
              </a:buClr>
              <a:defRPr lang="en-US" smtClean="0">
                <a:solidFill>
                  <a:srgbClr val="00425F"/>
                </a:solidFill>
              </a:defRPr>
            </a:lvl1pPr>
            <a:lvl2pPr>
              <a:buClr>
                <a:srgbClr val="00425F"/>
              </a:buClr>
              <a:defRPr lang="en-US" smtClean="0">
                <a:solidFill>
                  <a:srgbClr val="00425F"/>
                </a:solidFill>
              </a:defRPr>
            </a:lvl2pPr>
            <a:lvl3pPr>
              <a:buClr>
                <a:srgbClr val="00425F"/>
              </a:buClr>
              <a:defRPr lang="en-US" smtClean="0">
                <a:solidFill>
                  <a:srgbClr val="00425F"/>
                </a:solidFill>
              </a:defRPr>
            </a:lvl3pPr>
            <a:lvl4pPr>
              <a:buClr>
                <a:srgbClr val="00425F"/>
              </a:buClr>
              <a:defRPr lang="en-US" smtClean="0">
                <a:solidFill>
                  <a:srgbClr val="00425F"/>
                </a:solidFill>
              </a:defRPr>
            </a:lvl4pPr>
            <a:lvl5pPr>
              <a:buClr>
                <a:srgbClr val="00425F"/>
              </a:buClr>
              <a:defRPr lang="en-GB">
                <a:solidFill>
                  <a:srgbClr val="00425F"/>
                </a:solidFill>
              </a:defRPr>
            </a:lvl5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GB" dirty="0"/>
          </a:p>
        </p:txBody>
      </p:sp>
      <p:sp>
        <p:nvSpPr>
          <p:cNvPr id="4" name="Content Placeholder 3"/>
          <p:cNvSpPr>
            <a:spLocks noGrp="1"/>
          </p:cNvSpPr>
          <p:nvPr>
            <p:ph sz="half" idx="2"/>
          </p:nvPr>
        </p:nvSpPr>
        <p:spPr>
          <a:xfrm>
            <a:off x="6604002" y="2551295"/>
            <a:ext cx="5838613" cy="5892402"/>
          </a:xfrm>
        </p:spPr>
        <p:txBody>
          <a:bodyPr vert="horz" lIns="0" tIns="0" rIns="0" bIns="0" rtlCol="0" anchor="t" anchorCtr="0">
            <a:noAutofit/>
          </a:bodyPr>
          <a:lstStyle>
            <a:lvl1pPr marL="304796" indent="-304796">
              <a:buClr>
                <a:srgbClr val="00425F"/>
              </a:buClr>
              <a:buFont typeface="Arial" panose="020B0604020202020204" pitchFamily="34" charset="0"/>
              <a:buChar char="•"/>
              <a:defRPr lang="en-US" smtClean="0"/>
            </a:lvl1pPr>
            <a:lvl2pPr marL="687483" indent="-304796">
              <a:buClr>
                <a:srgbClr val="00425F"/>
              </a:buClr>
              <a:buFont typeface="Arial" panose="020B0604020202020204" pitchFamily="34" charset="0"/>
              <a:buChar char="•"/>
              <a:defRPr lang="en-US" smtClean="0"/>
            </a:lvl2pPr>
            <a:lvl3pPr marL="1070170" indent="-304796">
              <a:buClr>
                <a:srgbClr val="00425F"/>
              </a:buClr>
              <a:buFont typeface="Arial" panose="020B0604020202020204" pitchFamily="34" charset="0"/>
              <a:buChar char="•"/>
              <a:defRPr lang="en-US" smtClean="0"/>
            </a:lvl3pPr>
            <a:lvl4pPr marL="1452857" indent="-304796">
              <a:buClr>
                <a:srgbClr val="00425F"/>
              </a:buClr>
              <a:buFont typeface="Arial" panose="020B0604020202020204" pitchFamily="34" charset="0"/>
              <a:buChar char="•"/>
              <a:defRPr lang="en-US" smtClean="0"/>
            </a:lvl4pPr>
            <a:lvl5pPr marL="1835545" indent="-304796">
              <a:buClr>
                <a:srgbClr val="00425F"/>
              </a:buClr>
              <a:buFont typeface="Arial" panose="020B0604020202020204" pitchFamily="34" charset="0"/>
              <a:buChar char="•"/>
              <a:defRPr lang="en-GB"/>
            </a:lvl5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GB" dirty="0"/>
          </a:p>
        </p:txBody>
      </p:sp>
      <p:sp>
        <p:nvSpPr>
          <p:cNvPr id="6" name="Text Placeholder 5"/>
          <p:cNvSpPr>
            <a:spLocks noGrp="1"/>
          </p:cNvSpPr>
          <p:nvPr>
            <p:ph type="body" sz="quarter" idx="15"/>
          </p:nvPr>
        </p:nvSpPr>
        <p:spPr>
          <a:xfrm>
            <a:off x="562188" y="2009429"/>
            <a:ext cx="5838613" cy="537351"/>
          </a:xfrm>
        </p:spPr>
        <p:txBody>
          <a:bodyPr/>
          <a:lstStyle>
            <a:lvl1pPr marL="0" indent="0">
              <a:buNone/>
              <a:defRPr b="1">
                <a:solidFill>
                  <a:srgbClr val="EE312A"/>
                </a:solidFill>
              </a:defRPr>
            </a:lvl1pPr>
            <a:lvl2pPr marL="382687" indent="0">
              <a:buNone/>
              <a:defRPr b="1">
                <a:solidFill>
                  <a:schemeClr val="bg2"/>
                </a:solidFill>
              </a:defRPr>
            </a:lvl2pPr>
            <a:lvl3pPr marL="765375" indent="0">
              <a:buNone/>
              <a:defRPr b="1">
                <a:solidFill>
                  <a:schemeClr val="bg2"/>
                </a:solidFill>
              </a:defRPr>
            </a:lvl3pPr>
            <a:lvl4pPr marL="1148062" indent="0">
              <a:buNone/>
              <a:defRPr b="1">
                <a:solidFill>
                  <a:schemeClr val="bg2"/>
                </a:solidFill>
              </a:defRPr>
            </a:lvl4pPr>
            <a:lvl5pPr marL="1530749" indent="0">
              <a:buNone/>
              <a:defRPr b="1">
                <a:solidFill>
                  <a:schemeClr val="bg2"/>
                </a:solidFill>
              </a:defRPr>
            </a:lvl5pPr>
          </a:lstStyle>
          <a:p>
            <a:pPr lvl="0"/>
            <a:r>
              <a:rPr lang="x-none"/>
              <a:t>Click to edit Master text styles</a:t>
            </a:r>
          </a:p>
        </p:txBody>
      </p:sp>
      <p:sp>
        <p:nvSpPr>
          <p:cNvPr id="12" name="Text Placeholder 11"/>
          <p:cNvSpPr>
            <a:spLocks noGrp="1"/>
          </p:cNvSpPr>
          <p:nvPr>
            <p:ph type="body" sz="quarter" idx="16"/>
          </p:nvPr>
        </p:nvSpPr>
        <p:spPr>
          <a:xfrm>
            <a:off x="6610777" y="2009429"/>
            <a:ext cx="5831841" cy="537351"/>
          </a:xfrm>
        </p:spPr>
        <p:txBody>
          <a:bodyPr vert="horz" lIns="0" tIns="0" rIns="0" bIns="0" rtlCol="0" anchor="t" anchorCtr="0">
            <a:noAutofit/>
          </a:bodyPr>
          <a:lstStyle>
            <a:lvl1pPr>
              <a:defRPr lang="en-US" b="1" smtClean="0">
                <a:solidFill>
                  <a:srgbClr val="EE312A"/>
                </a:solidFill>
              </a:defRPr>
            </a:lvl1pPr>
            <a:lvl2pPr>
              <a:defRPr lang="en-US" b="1" smtClean="0">
                <a:solidFill>
                  <a:schemeClr val="bg2"/>
                </a:solidFill>
              </a:defRPr>
            </a:lvl2pPr>
            <a:lvl3pPr>
              <a:defRPr lang="en-US" b="1" smtClean="0">
                <a:solidFill>
                  <a:schemeClr val="bg2"/>
                </a:solidFill>
              </a:defRPr>
            </a:lvl3pPr>
            <a:lvl4pPr>
              <a:defRPr lang="en-US" b="1" smtClean="0">
                <a:solidFill>
                  <a:schemeClr val="bg2"/>
                </a:solidFill>
              </a:defRPr>
            </a:lvl4pPr>
            <a:lvl5pPr>
              <a:defRPr lang="en-GB" b="1">
                <a:solidFill>
                  <a:schemeClr val="bg2"/>
                </a:solidFill>
              </a:defRPr>
            </a:lvl5pPr>
          </a:lstStyle>
          <a:p>
            <a:pPr marL="0" lvl="0" indent="0">
              <a:buNone/>
            </a:pPr>
            <a:r>
              <a:rPr lang="x-none"/>
              <a:t>Click to edit Master text styles</a:t>
            </a:r>
          </a:p>
        </p:txBody>
      </p:sp>
      <p:sp>
        <p:nvSpPr>
          <p:cNvPr id="13" name="Title 1"/>
          <p:cNvSpPr>
            <a:spLocks noGrp="1"/>
          </p:cNvSpPr>
          <p:nvPr>
            <p:ph type="title"/>
          </p:nvPr>
        </p:nvSpPr>
        <p:spPr>
          <a:xfrm>
            <a:off x="562540" y="512516"/>
            <a:ext cx="10548372" cy="443199"/>
          </a:xfrm>
        </p:spPr>
        <p:txBody>
          <a:bodyPr/>
          <a:lstStyle>
            <a:lvl1pPr>
              <a:defRPr>
                <a:solidFill>
                  <a:srgbClr val="EE312A"/>
                </a:solidFill>
              </a:defRPr>
            </a:lvl1pPr>
          </a:lstStyle>
          <a:p>
            <a:r>
              <a:rPr lang="x-none"/>
              <a:t>Click to edit Master title style</a:t>
            </a:r>
            <a:endParaRPr lang="en-GB" dirty="0"/>
          </a:p>
        </p:txBody>
      </p:sp>
      <p:sp>
        <p:nvSpPr>
          <p:cNvPr id="14" name="Text Placeholder 7"/>
          <p:cNvSpPr>
            <a:spLocks noGrp="1"/>
          </p:cNvSpPr>
          <p:nvPr>
            <p:ph type="body" sz="quarter" idx="13"/>
          </p:nvPr>
        </p:nvSpPr>
        <p:spPr>
          <a:xfrm>
            <a:off x="558801" y="1006165"/>
            <a:ext cx="10552112" cy="593475"/>
          </a:xfrm>
        </p:spPr>
        <p:txBody>
          <a:bodyPr/>
          <a:lstStyle>
            <a:lvl1pPr marL="0" indent="0">
              <a:buNone/>
              <a:defRPr sz="1920">
                <a:solidFill>
                  <a:srgbClr val="00425F"/>
                </a:solidFill>
                <a:latin typeface="+mj-lt"/>
              </a:defRPr>
            </a:lvl1pPr>
            <a:lvl2pPr marL="382687" indent="0">
              <a:buNone/>
              <a:defRPr>
                <a:latin typeface="Cambria" pitchFamily="18" charset="0"/>
              </a:defRPr>
            </a:lvl2pPr>
            <a:lvl3pPr marL="765375" indent="0">
              <a:buNone/>
              <a:defRPr>
                <a:latin typeface="Cambria" pitchFamily="18" charset="0"/>
              </a:defRPr>
            </a:lvl3pPr>
            <a:lvl4pPr marL="1148062" indent="0">
              <a:buNone/>
              <a:defRPr>
                <a:latin typeface="Cambria" pitchFamily="18" charset="0"/>
              </a:defRPr>
            </a:lvl4pPr>
            <a:lvl5pPr marL="1530749" indent="0">
              <a:buNone/>
              <a:defRPr>
                <a:latin typeface="Cambria" pitchFamily="18" charset="0"/>
              </a:defRPr>
            </a:lvl5pPr>
          </a:lstStyle>
          <a:p>
            <a:pPr lvl="0"/>
            <a:r>
              <a:rPr lang="x-none"/>
              <a:t>Click to edit Master text styles</a:t>
            </a:r>
          </a:p>
        </p:txBody>
      </p:sp>
      <p:sp>
        <p:nvSpPr>
          <p:cNvPr id="9"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11938873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ext and Image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E312A"/>
                </a:solidFill>
              </a:defRPr>
            </a:lvl1pPr>
          </a:lstStyle>
          <a:p>
            <a:r>
              <a:rPr lang="x-none"/>
              <a:t>Click to edit Master title style</a:t>
            </a:r>
            <a:endParaRPr lang="en-GB"/>
          </a:p>
        </p:txBody>
      </p:sp>
      <p:sp>
        <p:nvSpPr>
          <p:cNvPr id="8" name="Text Placeholder 7"/>
          <p:cNvSpPr>
            <a:spLocks noGrp="1"/>
          </p:cNvSpPr>
          <p:nvPr>
            <p:ph type="body" sz="quarter" idx="13"/>
          </p:nvPr>
        </p:nvSpPr>
        <p:spPr>
          <a:xfrm>
            <a:off x="558801" y="1006165"/>
            <a:ext cx="10552112" cy="593475"/>
          </a:xfrm>
        </p:spPr>
        <p:txBody>
          <a:bodyPr/>
          <a:lstStyle>
            <a:lvl1pPr marL="0" indent="0">
              <a:buNone/>
              <a:defRPr sz="1920">
                <a:latin typeface="+mj-lt"/>
              </a:defRPr>
            </a:lvl1pPr>
            <a:lvl2pPr marL="382687" indent="0">
              <a:buNone/>
              <a:defRPr>
                <a:latin typeface="Cambria" pitchFamily="18" charset="0"/>
              </a:defRPr>
            </a:lvl2pPr>
            <a:lvl3pPr marL="765375" indent="0">
              <a:buNone/>
              <a:defRPr>
                <a:latin typeface="Cambria" pitchFamily="18" charset="0"/>
              </a:defRPr>
            </a:lvl3pPr>
            <a:lvl4pPr marL="1148062" indent="0">
              <a:buNone/>
              <a:defRPr>
                <a:latin typeface="Cambria" pitchFamily="18" charset="0"/>
              </a:defRPr>
            </a:lvl4pPr>
            <a:lvl5pPr marL="1530749" indent="0">
              <a:buNone/>
              <a:defRPr>
                <a:latin typeface="Cambria" pitchFamily="18" charset="0"/>
              </a:defRPr>
            </a:lvl5pPr>
          </a:lstStyle>
          <a:p>
            <a:pPr lvl="0"/>
            <a:r>
              <a:rPr lang="x-none"/>
              <a:t>Click to edit Master text styles</a:t>
            </a:r>
          </a:p>
        </p:txBody>
      </p:sp>
      <p:sp>
        <p:nvSpPr>
          <p:cNvPr id="6" name="Picture Placeholder 5"/>
          <p:cNvSpPr>
            <a:spLocks noGrp="1"/>
          </p:cNvSpPr>
          <p:nvPr>
            <p:ph type="pic" sz="quarter" idx="15"/>
          </p:nvPr>
        </p:nvSpPr>
        <p:spPr>
          <a:xfrm>
            <a:off x="6610777" y="2011682"/>
            <a:ext cx="5831841" cy="5006687"/>
          </a:xfrm>
          <a:solidFill>
            <a:schemeClr val="tx2">
              <a:lumMod val="20000"/>
              <a:lumOff val="80000"/>
            </a:schemeClr>
          </a:solidFill>
        </p:spPr>
        <p:txBody>
          <a:bodyPr lIns="72000" tIns="72000"/>
          <a:lstStyle>
            <a:lvl1pPr marL="0" indent="0">
              <a:buNone/>
              <a:defRPr>
                <a:solidFill>
                  <a:srgbClr val="00425F"/>
                </a:solidFill>
              </a:defRPr>
            </a:lvl1pPr>
          </a:lstStyle>
          <a:p>
            <a:r>
              <a:rPr lang="x-none"/>
              <a:t>Drag picture to placeholder or click icon to add</a:t>
            </a:r>
            <a:endParaRPr lang="en-GB" dirty="0"/>
          </a:p>
        </p:txBody>
      </p:sp>
      <p:sp>
        <p:nvSpPr>
          <p:cNvPr id="5" name="Text Placeholder 4"/>
          <p:cNvSpPr>
            <a:spLocks noGrp="1"/>
          </p:cNvSpPr>
          <p:nvPr>
            <p:ph type="body" sz="quarter" idx="16"/>
          </p:nvPr>
        </p:nvSpPr>
        <p:spPr>
          <a:xfrm>
            <a:off x="562188" y="2009422"/>
            <a:ext cx="5838613" cy="523804"/>
          </a:xfrm>
        </p:spPr>
        <p:txBody>
          <a:bodyPr/>
          <a:lstStyle>
            <a:lvl1pPr marL="0" indent="0">
              <a:buNone/>
              <a:defRPr b="1">
                <a:solidFill>
                  <a:srgbClr val="00425F"/>
                </a:solidFill>
              </a:defRPr>
            </a:lvl1pPr>
            <a:lvl2pPr marL="382687" indent="0">
              <a:buNone/>
              <a:defRPr b="1">
                <a:solidFill>
                  <a:schemeClr val="bg2"/>
                </a:solidFill>
              </a:defRPr>
            </a:lvl2pPr>
            <a:lvl3pPr marL="765375" indent="0">
              <a:buNone/>
              <a:defRPr b="1">
                <a:solidFill>
                  <a:schemeClr val="bg2"/>
                </a:solidFill>
              </a:defRPr>
            </a:lvl3pPr>
            <a:lvl4pPr marL="1148062" indent="0">
              <a:buNone/>
              <a:defRPr b="1">
                <a:solidFill>
                  <a:schemeClr val="bg2"/>
                </a:solidFill>
              </a:defRPr>
            </a:lvl4pPr>
            <a:lvl5pPr marL="1530749" indent="0">
              <a:buNone/>
              <a:defRPr b="1">
                <a:solidFill>
                  <a:schemeClr val="bg2"/>
                </a:solidFill>
              </a:defRPr>
            </a:lvl5pPr>
          </a:lstStyle>
          <a:p>
            <a:pPr lvl="0"/>
            <a:r>
              <a:rPr lang="x-none"/>
              <a:t>Click to edit Master text styles</a:t>
            </a:r>
          </a:p>
        </p:txBody>
      </p:sp>
      <p:sp>
        <p:nvSpPr>
          <p:cNvPr id="9"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graphicFrame>
        <p:nvGraphicFramePr>
          <p:cNvPr id="4" name="Chart 3"/>
          <p:cNvGraphicFramePr/>
          <p:nvPr>
            <p:extLst/>
          </p:nvPr>
        </p:nvGraphicFramePr>
        <p:xfrm>
          <a:off x="567984" y="2588933"/>
          <a:ext cx="5829955" cy="449234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912809"/>
      </p:ext>
    </p:extLst>
  </p:cSld>
  <p:clrMapOvr>
    <a:masterClrMapping/>
  </p:clrMapOvr>
  <p:hf hdr="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Quote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E312A"/>
                </a:solidFill>
              </a:defRPr>
            </a:lvl1pPr>
          </a:lstStyle>
          <a:p>
            <a:r>
              <a:rPr lang="x-none"/>
              <a:t>Click to edit Master title style</a:t>
            </a:r>
            <a:endParaRPr lang="en-GB" dirty="0"/>
          </a:p>
        </p:txBody>
      </p:sp>
      <p:sp>
        <p:nvSpPr>
          <p:cNvPr id="3" name="Content Placeholder 2"/>
          <p:cNvSpPr>
            <a:spLocks noGrp="1"/>
          </p:cNvSpPr>
          <p:nvPr>
            <p:ph sz="half" idx="1"/>
          </p:nvPr>
        </p:nvSpPr>
        <p:spPr>
          <a:xfrm>
            <a:off x="562190" y="2009424"/>
            <a:ext cx="5838612" cy="5852160"/>
          </a:xfrm>
        </p:spPr>
        <p:txBody>
          <a:bodyPr vert="horz" lIns="0" tIns="0" rIns="0" bIns="0" rtlCol="0" anchor="ctr" anchorCtr="0">
            <a:noAutofit/>
          </a:bodyPr>
          <a:lstStyle>
            <a:lvl1pPr marL="0" indent="0">
              <a:buFont typeface="Arial" pitchFamily="34" charset="0"/>
              <a:buNone/>
              <a:defRPr lang="en-US" sz="1600" b="1" smtClean="0">
                <a:solidFill>
                  <a:srgbClr val="00425F"/>
                </a:solidFill>
              </a:defRPr>
            </a:lvl1pPr>
            <a:lvl2pPr marL="382687" indent="0">
              <a:buFont typeface="Arial" pitchFamily="34" charset="0"/>
              <a:buNone/>
              <a:defRPr lang="en-US" sz="1600" b="1" smtClean="0">
                <a:solidFill>
                  <a:srgbClr val="00425F"/>
                </a:solidFill>
              </a:defRPr>
            </a:lvl2pPr>
            <a:lvl3pPr marL="765375" indent="0">
              <a:buFont typeface="Arial" pitchFamily="34" charset="0"/>
              <a:buNone/>
              <a:defRPr lang="en-US" sz="1600" b="1" smtClean="0">
                <a:solidFill>
                  <a:srgbClr val="00425F"/>
                </a:solidFill>
              </a:defRPr>
            </a:lvl3pPr>
            <a:lvl4pPr marL="1148062" indent="0">
              <a:buFont typeface="Arial" pitchFamily="34" charset="0"/>
              <a:buNone/>
              <a:defRPr lang="en-US" sz="1600" b="1" smtClean="0">
                <a:solidFill>
                  <a:srgbClr val="00425F"/>
                </a:solidFill>
              </a:defRPr>
            </a:lvl4pPr>
            <a:lvl5pPr marL="1530749" indent="0">
              <a:buFont typeface="Arial" pitchFamily="34" charset="0"/>
              <a:buNone/>
              <a:defRPr lang="en-GB" sz="1600" b="1">
                <a:solidFill>
                  <a:srgbClr val="00425F"/>
                </a:solidFill>
              </a:defRPr>
            </a:lvl5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GB" dirty="0"/>
          </a:p>
        </p:txBody>
      </p:sp>
      <p:sp>
        <p:nvSpPr>
          <p:cNvPr id="8" name="Text Placeholder 7"/>
          <p:cNvSpPr>
            <a:spLocks noGrp="1"/>
          </p:cNvSpPr>
          <p:nvPr>
            <p:ph type="body" sz="quarter" idx="13"/>
          </p:nvPr>
        </p:nvSpPr>
        <p:spPr>
          <a:xfrm>
            <a:off x="558801" y="1006165"/>
            <a:ext cx="10552112" cy="593475"/>
          </a:xfrm>
        </p:spPr>
        <p:txBody>
          <a:bodyPr/>
          <a:lstStyle>
            <a:lvl1pPr marL="0" indent="0">
              <a:buNone/>
              <a:defRPr sz="1920">
                <a:latin typeface="+mj-lt"/>
              </a:defRPr>
            </a:lvl1pPr>
            <a:lvl2pPr marL="382687" indent="0">
              <a:buNone/>
              <a:defRPr>
                <a:latin typeface="Cambria" pitchFamily="18" charset="0"/>
              </a:defRPr>
            </a:lvl2pPr>
            <a:lvl3pPr marL="765375" indent="0">
              <a:buNone/>
              <a:defRPr>
                <a:latin typeface="Cambria" pitchFamily="18" charset="0"/>
              </a:defRPr>
            </a:lvl3pPr>
            <a:lvl4pPr marL="1148062" indent="0">
              <a:buNone/>
              <a:defRPr>
                <a:latin typeface="Cambria" pitchFamily="18" charset="0"/>
              </a:defRPr>
            </a:lvl4pPr>
            <a:lvl5pPr marL="1530749" indent="0">
              <a:buNone/>
              <a:defRPr>
                <a:latin typeface="Cambria" pitchFamily="18" charset="0"/>
              </a:defRPr>
            </a:lvl5pPr>
          </a:lstStyle>
          <a:p>
            <a:pPr lvl="0"/>
            <a:r>
              <a:rPr lang="x-none"/>
              <a:t>Click to edit Master text styles</a:t>
            </a:r>
          </a:p>
        </p:txBody>
      </p:sp>
      <p:sp>
        <p:nvSpPr>
          <p:cNvPr id="6" name="Picture Placeholder 5"/>
          <p:cNvSpPr>
            <a:spLocks noGrp="1"/>
          </p:cNvSpPr>
          <p:nvPr>
            <p:ph type="pic" sz="quarter" idx="15"/>
          </p:nvPr>
        </p:nvSpPr>
        <p:spPr>
          <a:xfrm>
            <a:off x="6610777" y="2011681"/>
            <a:ext cx="5831841" cy="5831839"/>
          </a:xfrm>
          <a:solidFill>
            <a:schemeClr val="tx2">
              <a:lumMod val="20000"/>
              <a:lumOff val="80000"/>
            </a:schemeClr>
          </a:solidFill>
        </p:spPr>
        <p:txBody>
          <a:bodyPr lIns="72000" tIns="72000"/>
          <a:lstStyle>
            <a:lvl1pPr marL="0" indent="0">
              <a:buNone/>
              <a:defRPr/>
            </a:lvl1pPr>
          </a:lstStyle>
          <a:p>
            <a:r>
              <a:rPr lang="x-none"/>
              <a:t>Drag picture to placeholder or click icon to add</a:t>
            </a:r>
            <a:endParaRPr lang="en-GB" dirty="0"/>
          </a:p>
        </p:txBody>
      </p:sp>
      <p:sp>
        <p:nvSpPr>
          <p:cNvPr id="9"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392209743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E312A"/>
                </a:solidFill>
              </a:defRPr>
            </a:lvl1pPr>
          </a:lstStyle>
          <a:p>
            <a:r>
              <a:rPr lang="x-none"/>
              <a:t>Click to edit Master title style</a:t>
            </a:r>
            <a:endParaRPr lang="en-GB" dirty="0"/>
          </a:p>
        </p:txBody>
      </p:sp>
      <p:sp>
        <p:nvSpPr>
          <p:cNvPr id="6" name="Text Placeholder 7"/>
          <p:cNvSpPr>
            <a:spLocks noGrp="1"/>
          </p:cNvSpPr>
          <p:nvPr>
            <p:ph type="body" sz="quarter" idx="13"/>
          </p:nvPr>
        </p:nvSpPr>
        <p:spPr>
          <a:xfrm>
            <a:off x="558801" y="1006165"/>
            <a:ext cx="10552112" cy="593475"/>
          </a:xfrm>
        </p:spPr>
        <p:txBody>
          <a:bodyPr/>
          <a:lstStyle>
            <a:lvl1pPr marL="0" indent="0">
              <a:buNone/>
              <a:defRPr sz="1920">
                <a:latin typeface="+mj-lt"/>
              </a:defRPr>
            </a:lvl1pPr>
            <a:lvl2pPr marL="382687" indent="0">
              <a:buNone/>
              <a:defRPr>
                <a:latin typeface="Cambria" pitchFamily="18" charset="0"/>
              </a:defRPr>
            </a:lvl2pPr>
            <a:lvl3pPr marL="765375" indent="0">
              <a:buNone/>
              <a:defRPr>
                <a:latin typeface="Cambria" pitchFamily="18" charset="0"/>
              </a:defRPr>
            </a:lvl3pPr>
            <a:lvl4pPr marL="1148062" indent="0">
              <a:buNone/>
              <a:defRPr>
                <a:latin typeface="Cambria" pitchFamily="18" charset="0"/>
              </a:defRPr>
            </a:lvl4pPr>
            <a:lvl5pPr marL="1530749" indent="0">
              <a:buNone/>
              <a:defRPr>
                <a:latin typeface="Cambria" pitchFamily="18" charset="0"/>
              </a:defRPr>
            </a:lvl5pPr>
          </a:lstStyle>
          <a:p>
            <a:pPr lvl="0"/>
            <a:r>
              <a:rPr lang="x-none"/>
              <a:t>Click to edit Master text styles</a:t>
            </a:r>
          </a:p>
        </p:txBody>
      </p:sp>
      <p:sp>
        <p:nvSpPr>
          <p:cNvPr id="5"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27346076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Medi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E312A"/>
                </a:solidFill>
              </a:defRPr>
            </a:lvl1pPr>
          </a:lstStyle>
          <a:p>
            <a:r>
              <a:rPr lang="x-none"/>
              <a:t>Click to edit Master title style</a:t>
            </a:r>
            <a:endParaRPr lang="en-GB" dirty="0"/>
          </a:p>
        </p:txBody>
      </p:sp>
      <p:sp>
        <p:nvSpPr>
          <p:cNvPr id="6" name="Text Placeholder 7"/>
          <p:cNvSpPr>
            <a:spLocks noGrp="1"/>
          </p:cNvSpPr>
          <p:nvPr>
            <p:ph type="body" sz="quarter" idx="13"/>
          </p:nvPr>
        </p:nvSpPr>
        <p:spPr>
          <a:xfrm>
            <a:off x="558801" y="1006165"/>
            <a:ext cx="10552112" cy="593475"/>
          </a:xfrm>
        </p:spPr>
        <p:txBody>
          <a:bodyPr/>
          <a:lstStyle>
            <a:lvl1pPr marL="0" indent="0">
              <a:buNone/>
              <a:defRPr sz="1920">
                <a:latin typeface="+mj-lt"/>
              </a:defRPr>
            </a:lvl1pPr>
            <a:lvl2pPr marL="382687" indent="0">
              <a:buNone/>
              <a:defRPr>
                <a:latin typeface="Cambria" pitchFamily="18" charset="0"/>
              </a:defRPr>
            </a:lvl2pPr>
            <a:lvl3pPr marL="765375" indent="0">
              <a:buNone/>
              <a:defRPr>
                <a:latin typeface="Cambria" pitchFamily="18" charset="0"/>
              </a:defRPr>
            </a:lvl3pPr>
            <a:lvl4pPr marL="1148062" indent="0">
              <a:buNone/>
              <a:defRPr>
                <a:latin typeface="Cambria" pitchFamily="18" charset="0"/>
              </a:defRPr>
            </a:lvl4pPr>
            <a:lvl5pPr marL="1530749" indent="0">
              <a:buNone/>
              <a:defRPr>
                <a:latin typeface="Cambria" pitchFamily="18" charset="0"/>
              </a:defRPr>
            </a:lvl5pPr>
          </a:lstStyle>
          <a:p>
            <a:pPr lvl="0"/>
            <a:r>
              <a:rPr lang="x-none"/>
              <a:t>Click to edit Master text styles</a:t>
            </a:r>
          </a:p>
        </p:txBody>
      </p:sp>
      <p:sp>
        <p:nvSpPr>
          <p:cNvPr id="4" name="Media Placeholder 3"/>
          <p:cNvSpPr>
            <a:spLocks noGrp="1"/>
          </p:cNvSpPr>
          <p:nvPr>
            <p:ph type="media" sz="quarter" idx="14"/>
          </p:nvPr>
        </p:nvSpPr>
        <p:spPr>
          <a:xfrm>
            <a:off x="559929" y="1885252"/>
            <a:ext cx="10550596" cy="6596140"/>
          </a:xfrm>
        </p:spPr>
        <p:txBody>
          <a:bodyPr/>
          <a:lstStyle>
            <a:lvl1pPr marL="0" indent="0">
              <a:buClr>
                <a:srgbClr val="00425F"/>
              </a:buClr>
              <a:buNone/>
              <a:defRPr/>
            </a:lvl1pPr>
          </a:lstStyle>
          <a:p>
            <a:r>
              <a:rPr lang="x-none"/>
              <a:t>Click icon to add media</a:t>
            </a:r>
            <a:endParaRPr lang="en-US"/>
          </a:p>
        </p:txBody>
      </p:sp>
      <p:sp>
        <p:nvSpPr>
          <p:cNvPr id="7"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145831128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9" name="Rectangle 8"/>
          <p:cNvSpPr/>
          <p:nvPr/>
        </p:nvSpPr>
        <p:spPr>
          <a:xfrm>
            <a:off x="0" y="-287565"/>
            <a:ext cx="13004800" cy="10041165"/>
          </a:xfrm>
          <a:prstGeom prst="rect">
            <a:avLst/>
          </a:prstGeom>
          <a:solidFill>
            <a:srgbClr val="0532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2560" dirty="0">
              <a:solidFill>
                <a:srgbClr val="FFFFFF"/>
              </a:solidFill>
            </a:endParaRPr>
          </a:p>
          <a:p>
            <a:pPr algn="ctr" fontAlgn="auto">
              <a:spcBef>
                <a:spcPts val="0"/>
              </a:spcBef>
              <a:spcAft>
                <a:spcPts val="0"/>
              </a:spcAft>
            </a:pPr>
            <a:endParaRPr lang="en-US" sz="2560" dirty="0">
              <a:solidFill>
                <a:srgbClr val="FFFFFF"/>
              </a:solidFill>
            </a:endParaRPr>
          </a:p>
          <a:p>
            <a:pPr algn="ctr" fontAlgn="auto">
              <a:spcBef>
                <a:spcPts val="0"/>
              </a:spcBef>
              <a:spcAft>
                <a:spcPts val="0"/>
              </a:spcAft>
            </a:pPr>
            <a:endParaRPr lang="en-US" sz="2560" dirty="0">
              <a:solidFill>
                <a:srgbClr val="FFFFFF"/>
              </a:solidFill>
            </a:endParaRPr>
          </a:p>
        </p:txBody>
      </p:sp>
      <p:pic>
        <p:nvPicPr>
          <p:cNvPr id="8" name="Picture 7" descr="Interswitch_white_&amp;_red_on_blue_rgb.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764089" y="5798832"/>
            <a:ext cx="2970692" cy="1180698"/>
          </a:xfrm>
          <a:prstGeom prst="rect">
            <a:avLst/>
          </a:prstGeom>
        </p:spPr>
      </p:pic>
      <p:sp>
        <p:nvSpPr>
          <p:cNvPr id="5" name="Title 1"/>
          <p:cNvSpPr>
            <a:spLocks noGrp="1"/>
          </p:cNvSpPr>
          <p:nvPr>
            <p:ph type="ctrTitle" hasCustomPrompt="1"/>
          </p:nvPr>
        </p:nvSpPr>
        <p:spPr>
          <a:xfrm>
            <a:off x="3690876" y="2461329"/>
            <a:ext cx="6319519" cy="1270482"/>
          </a:xfrm>
        </p:spPr>
        <p:txBody>
          <a:bodyPr vert="horz" lIns="0" tIns="0" rIns="0" bIns="0" rtlCol="0" anchor="t" anchorCtr="0">
            <a:noAutofit/>
          </a:bodyPr>
          <a:lstStyle>
            <a:lvl1pPr algn="r">
              <a:lnSpc>
                <a:spcPct val="95000"/>
              </a:lnSpc>
              <a:defRPr lang="en-GB" sz="2880" baseline="0">
                <a:solidFill>
                  <a:srgbClr val="EE312A"/>
                </a:solidFill>
                <a:effectLst/>
                <a:latin typeface="+mj-lt"/>
              </a:defRPr>
            </a:lvl1pPr>
          </a:lstStyle>
          <a:p>
            <a:pPr lvl="0"/>
            <a:r>
              <a:rPr lang="en-US" dirty="0"/>
              <a:t>Divider slide title is </a:t>
            </a:r>
            <a:br>
              <a:rPr lang="en-US" dirty="0"/>
            </a:br>
            <a:r>
              <a:rPr lang="en-US" dirty="0"/>
              <a:t>placed here</a:t>
            </a:r>
            <a:endParaRPr lang="en-GB" dirty="0"/>
          </a:p>
        </p:txBody>
      </p:sp>
      <p:sp>
        <p:nvSpPr>
          <p:cNvPr id="6" name="Subtitle 2"/>
          <p:cNvSpPr>
            <a:spLocks noGrp="1"/>
          </p:cNvSpPr>
          <p:nvPr>
            <p:ph type="subTitle" idx="1" hasCustomPrompt="1"/>
          </p:nvPr>
        </p:nvSpPr>
        <p:spPr>
          <a:xfrm>
            <a:off x="3690876" y="4935589"/>
            <a:ext cx="6319519" cy="454810"/>
          </a:xfrm>
        </p:spPr>
        <p:txBody>
          <a:bodyPr vert="horz" lIns="0" tIns="0" rIns="0" bIns="0" rtlCol="0" anchor="t" anchorCtr="0">
            <a:noAutofit/>
          </a:bodyPr>
          <a:lstStyle>
            <a:lvl1pPr marL="191344" indent="-191344" algn="r">
              <a:lnSpc>
                <a:spcPct val="95000"/>
              </a:lnSpc>
              <a:spcBef>
                <a:spcPts val="0"/>
              </a:spcBef>
              <a:buNone/>
              <a:defRPr lang="en-GB" sz="1920">
                <a:solidFill>
                  <a:schemeClr val="bg1"/>
                </a:solidFill>
                <a:effectLst/>
                <a:latin typeface="+mj-lt"/>
              </a:defRPr>
            </a:lvl1pPr>
          </a:lstStyle>
          <a:p>
            <a:pPr marL="0" lvl="0" indent="0"/>
            <a:r>
              <a:rPr lang="en-US" dirty="0"/>
              <a:t>Presentation sub-title is placed here</a:t>
            </a:r>
            <a:endParaRPr lang="en-GB" dirty="0"/>
          </a:p>
        </p:txBody>
      </p:sp>
      <p:sp>
        <p:nvSpPr>
          <p:cNvPr id="3" name="TextBox 2"/>
          <p:cNvSpPr txBox="1"/>
          <p:nvPr/>
        </p:nvSpPr>
        <p:spPr>
          <a:xfrm>
            <a:off x="10998706" y="8222544"/>
            <a:ext cx="1300480" cy="1300480"/>
          </a:xfrm>
          <a:prstGeom prst="rect">
            <a:avLst/>
          </a:prstGeom>
          <a:noFill/>
        </p:spPr>
        <p:txBody>
          <a:bodyPr wrap="none" lIns="0" tIns="0" rIns="0" bIns="0" rtlCol="0">
            <a:noAutofit/>
          </a:bodyPr>
          <a:lstStyle/>
          <a:p>
            <a:pPr fontAlgn="auto">
              <a:spcBef>
                <a:spcPts val="0"/>
              </a:spcBef>
              <a:spcAft>
                <a:spcPts val="0"/>
              </a:spcAft>
            </a:pPr>
            <a:endParaRPr lang="en-US" sz="2276" dirty="0">
              <a:solidFill>
                <a:srgbClr val="9A8B7D"/>
              </a:solidFill>
              <a:latin typeface="Arial"/>
              <a:cs typeface="+mn-cs"/>
            </a:endParaRPr>
          </a:p>
        </p:txBody>
      </p:sp>
      <p:sp>
        <p:nvSpPr>
          <p:cNvPr id="7" name="Rectangle 6"/>
          <p:cNvSpPr/>
          <p:nvPr userDrawn="1"/>
        </p:nvSpPr>
        <p:spPr>
          <a:xfrm>
            <a:off x="0" y="0"/>
            <a:ext cx="13004800" cy="9753600"/>
          </a:xfrm>
          <a:prstGeom prst="rect">
            <a:avLst/>
          </a:prstGeom>
          <a:solidFill>
            <a:srgbClr val="00425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87672" fontAlgn="auto">
              <a:spcBef>
                <a:spcPts val="0"/>
              </a:spcBef>
              <a:spcAft>
                <a:spcPts val="0"/>
              </a:spcAft>
            </a:pPr>
            <a:endParaRPr lang="en-US" sz="1920">
              <a:solidFill>
                <a:srgbClr val="FFFFFF"/>
              </a:solidFill>
            </a:endParaRPr>
          </a:p>
        </p:txBody>
      </p:sp>
    </p:spTree>
    <p:extLst>
      <p:ext uri="{BB962C8B-B14F-4D97-AF65-F5344CB8AC3E}">
        <p14:creationId xmlns:p14="http://schemas.microsoft.com/office/powerpoint/2010/main" val="1495495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xt and Image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E312A"/>
                </a:solidFill>
              </a:defRPr>
            </a:lvl1pPr>
          </a:lstStyle>
          <a:p>
            <a:r>
              <a:rPr lang="x-none"/>
              <a:t>Click to edit Master title style</a:t>
            </a:r>
            <a:endParaRPr lang="en-GB"/>
          </a:p>
        </p:txBody>
      </p:sp>
      <p:sp>
        <p:nvSpPr>
          <p:cNvPr id="8" name="Text Placeholder 7"/>
          <p:cNvSpPr>
            <a:spLocks noGrp="1"/>
          </p:cNvSpPr>
          <p:nvPr>
            <p:ph type="body" sz="quarter" idx="13"/>
          </p:nvPr>
        </p:nvSpPr>
        <p:spPr>
          <a:xfrm>
            <a:off x="558801" y="1006165"/>
            <a:ext cx="10552112" cy="593475"/>
          </a:xfrm>
        </p:spPr>
        <p:txBody>
          <a:bodyPr/>
          <a:lstStyle>
            <a:lvl1pPr marL="0" indent="0">
              <a:buNone/>
              <a:defRPr sz="1920">
                <a:latin typeface="+mj-lt"/>
              </a:defRPr>
            </a:lvl1pPr>
            <a:lvl2pPr marL="382687" indent="0">
              <a:buNone/>
              <a:defRPr>
                <a:latin typeface="Cambria" pitchFamily="18" charset="0"/>
              </a:defRPr>
            </a:lvl2pPr>
            <a:lvl3pPr marL="765375" indent="0">
              <a:buNone/>
              <a:defRPr>
                <a:latin typeface="Cambria" pitchFamily="18" charset="0"/>
              </a:defRPr>
            </a:lvl3pPr>
            <a:lvl4pPr marL="1148062" indent="0">
              <a:buNone/>
              <a:defRPr>
                <a:latin typeface="Cambria" pitchFamily="18" charset="0"/>
              </a:defRPr>
            </a:lvl4pPr>
            <a:lvl5pPr marL="1530749" indent="0">
              <a:buNone/>
              <a:defRPr>
                <a:latin typeface="Cambria" pitchFamily="18" charset="0"/>
              </a:defRPr>
            </a:lvl5pPr>
          </a:lstStyle>
          <a:p>
            <a:pPr lvl="0"/>
            <a:r>
              <a:rPr lang="x-none"/>
              <a:t>Click to edit Master text styles</a:t>
            </a:r>
          </a:p>
        </p:txBody>
      </p:sp>
      <p:sp>
        <p:nvSpPr>
          <p:cNvPr id="6" name="Picture Placeholder 5"/>
          <p:cNvSpPr>
            <a:spLocks noGrp="1"/>
          </p:cNvSpPr>
          <p:nvPr>
            <p:ph type="pic" sz="quarter" idx="15"/>
          </p:nvPr>
        </p:nvSpPr>
        <p:spPr>
          <a:xfrm>
            <a:off x="6610777" y="2011682"/>
            <a:ext cx="5831841" cy="5006687"/>
          </a:xfrm>
          <a:solidFill>
            <a:schemeClr val="tx2">
              <a:lumMod val="20000"/>
              <a:lumOff val="80000"/>
            </a:schemeClr>
          </a:solidFill>
        </p:spPr>
        <p:txBody>
          <a:bodyPr lIns="72000" tIns="72000"/>
          <a:lstStyle>
            <a:lvl1pPr marL="0" indent="0">
              <a:buNone/>
              <a:defRPr>
                <a:solidFill>
                  <a:srgbClr val="00425F"/>
                </a:solidFill>
              </a:defRPr>
            </a:lvl1pPr>
          </a:lstStyle>
          <a:p>
            <a:r>
              <a:rPr lang="x-none"/>
              <a:t>Drag picture to placeholder or click icon to add</a:t>
            </a:r>
            <a:endParaRPr lang="en-GB" dirty="0"/>
          </a:p>
        </p:txBody>
      </p:sp>
      <p:sp>
        <p:nvSpPr>
          <p:cNvPr id="5" name="Text Placeholder 4"/>
          <p:cNvSpPr>
            <a:spLocks noGrp="1"/>
          </p:cNvSpPr>
          <p:nvPr>
            <p:ph type="body" sz="quarter" idx="16"/>
          </p:nvPr>
        </p:nvSpPr>
        <p:spPr>
          <a:xfrm>
            <a:off x="562188" y="2009422"/>
            <a:ext cx="5838613" cy="523804"/>
          </a:xfrm>
        </p:spPr>
        <p:txBody>
          <a:bodyPr/>
          <a:lstStyle>
            <a:lvl1pPr marL="0" indent="0">
              <a:buNone/>
              <a:defRPr b="1">
                <a:solidFill>
                  <a:srgbClr val="00425F"/>
                </a:solidFill>
              </a:defRPr>
            </a:lvl1pPr>
            <a:lvl2pPr marL="382687" indent="0">
              <a:buNone/>
              <a:defRPr b="1">
                <a:solidFill>
                  <a:schemeClr val="bg2"/>
                </a:solidFill>
              </a:defRPr>
            </a:lvl2pPr>
            <a:lvl3pPr marL="765375" indent="0">
              <a:buNone/>
              <a:defRPr b="1">
                <a:solidFill>
                  <a:schemeClr val="bg2"/>
                </a:solidFill>
              </a:defRPr>
            </a:lvl3pPr>
            <a:lvl4pPr marL="1148062" indent="0">
              <a:buNone/>
              <a:defRPr b="1">
                <a:solidFill>
                  <a:schemeClr val="bg2"/>
                </a:solidFill>
              </a:defRPr>
            </a:lvl4pPr>
            <a:lvl5pPr marL="1530749" indent="0">
              <a:buNone/>
              <a:defRPr b="1">
                <a:solidFill>
                  <a:schemeClr val="bg2"/>
                </a:solidFill>
              </a:defRPr>
            </a:lvl5pPr>
          </a:lstStyle>
          <a:p>
            <a:pPr lvl="0"/>
            <a:r>
              <a:rPr lang="x-none"/>
              <a:t>Click to edit Master text styles</a:t>
            </a:r>
          </a:p>
        </p:txBody>
      </p:sp>
      <p:sp>
        <p:nvSpPr>
          <p:cNvPr id="9"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graphicFrame>
        <p:nvGraphicFramePr>
          <p:cNvPr id="4" name="Chart 3"/>
          <p:cNvGraphicFramePr/>
          <p:nvPr>
            <p:extLst/>
          </p:nvPr>
        </p:nvGraphicFramePr>
        <p:xfrm>
          <a:off x="567984" y="2588933"/>
          <a:ext cx="5829955" cy="449234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55423812"/>
      </p:ext>
    </p:extLst>
  </p:cSld>
  <p:clrMapOvr>
    <a:masterClrMapping/>
  </p:clrMapOvr>
  <p:hf hdr="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1_Mltpl levers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E312A"/>
                </a:solidFill>
              </a:defRPr>
            </a:lvl1pPr>
          </a:lstStyle>
          <a:p>
            <a:r>
              <a:rPr lang="x-none"/>
              <a:t>Click to edit Master title style</a:t>
            </a:r>
            <a:endParaRPr lang="en-GB" dirty="0"/>
          </a:p>
        </p:txBody>
      </p:sp>
      <p:sp>
        <p:nvSpPr>
          <p:cNvPr id="3" name="Content Placeholder 2"/>
          <p:cNvSpPr>
            <a:spLocks noGrp="1"/>
          </p:cNvSpPr>
          <p:nvPr>
            <p:ph idx="1"/>
          </p:nvPr>
        </p:nvSpPr>
        <p:spPr/>
        <p:txBody>
          <a:bodyPr/>
          <a:lstStyle>
            <a:lvl1pPr marL="382687" indent="-382687">
              <a:spcBef>
                <a:spcPts val="1920"/>
              </a:spcBef>
              <a:buClr>
                <a:srgbClr val="00425F"/>
              </a:buClr>
              <a:buFont typeface="+mj-lt"/>
              <a:buAutoNum type="arabicPeriod"/>
              <a:defRPr sz="1600" b="0"/>
            </a:lvl1pPr>
            <a:lvl2pPr marL="748441" indent="-365754">
              <a:buClr>
                <a:srgbClr val="00425F"/>
              </a:buClr>
              <a:buFont typeface="+mj-lt"/>
              <a:buAutoNum type="arabicPeriod"/>
              <a:defRPr sz="1600"/>
            </a:lvl2pPr>
            <a:lvl3pPr marL="1131130" indent="-365754">
              <a:buClr>
                <a:srgbClr val="00425F"/>
              </a:buClr>
              <a:buFont typeface="+mj-lt"/>
              <a:buAutoNum type="arabicPeriod"/>
              <a:defRPr sz="1600"/>
            </a:lvl3pPr>
            <a:lvl4pPr marL="1513817" indent="-365754">
              <a:buClr>
                <a:srgbClr val="00425F"/>
              </a:buClr>
              <a:buFont typeface="+mj-lt"/>
              <a:buAutoNum type="arabicPeriod"/>
              <a:defRPr sz="1600"/>
            </a:lvl4pPr>
            <a:lvl5pPr marL="1896504" indent="-365754">
              <a:buClr>
                <a:srgbClr val="00425F"/>
              </a:buClr>
              <a:buFont typeface="+mj-lt"/>
              <a:buAutoNum type="arabicPeriod"/>
              <a:defRPr sz="1600"/>
            </a:lvl5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GB" dirty="0"/>
          </a:p>
        </p:txBody>
      </p:sp>
      <p:sp>
        <p:nvSpPr>
          <p:cNvPr id="8" name="Text Placeholder 7"/>
          <p:cNvSpPr>
            <a:spLocks noGrp="1"/>
          </p:cNvSpPr>
          <p:nvPr>
            <p:ph type="body" sz="quarter" idx="13"/>
          </p:nvPr>
        </p:nvSpPr>
        <p:spPr>
          <a:xfrm>
            <a:off x="558801" y="1006165"/>
            <a:ext cx="10552112" cy="593475"/>
          </a:xfrm>
        </p:spPr>
        <p:txBody>
          <a:bodyPr/>
          <a:lstStyle>
            <a:lvl1pPr marL="0" indent="0">
              <a:buNone/>
              <a:defRPr sz="1920">
                <a:latin typeface="+mj-lt"/>
              </a:defRPr>
            </a:lvl1pPr>
            <a:lvl2pPr marL="382687" indent="0">
              <a:buNone/>
              <a:defRPr>
                <a:latin typeface="Cambria" pitchFamily="18" charset="0"/>
              </a:defRPr>
            </a:lvl2pPr>
            <a:lvl3pPr marL="765375" indent="0">
              <a:buNone/>
              <a:defRPr>
                <a:latin typeface="Cambria" pitchFamily="18" charset="0"/>
              </a:defRPr>
            </a:lvl3pPr>
            <a:lvl4pPr marL="1148062" indent="0">
              <a:buNone/>
              <a:defRPr>
                <a:latin typeface="Cambria" pitchFamily="18" charset="0"/>
              </a:defRPr>
            </a:lvl4pPr>
            <a:lvl5pPr marL="1530749" indent="0">
              <a:buNone/>
              <a:defRPr>
                <a:latin typeface="Cambria" pitchFamily="18" charset="0"/>
              </a:defRPr>
            </a:lvl5pPr>
          </a:lstStyle>
          <a:p>
            <a:pPr lvl="0"/>
            <a:r>
              <a:rPr lang="x-none"/>
              <a:t>Click to edit Master text styles</a:t>
            </a:r>
          </a:p>
        </p:txBody>
      </p:sp>
      <p:sp>
        <p:nvSpPr>
          <p:cNvPr id="6"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125152800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E312A"/>
                </a:solidFill>
              </a:defRPr>
            </a:lvl1pPr>
          </a:lstStyle>
          <a:p>
            <a:r>
              <a:rPr lang="x-none"/>
              <a:t>Click to edit Master title style</a:t>
            </a:r>
            <a:endParaRPr lang="en-US"/>
          </a:p>
        </p:txBody>
      </p:sp>
      <p:sp>
        <p:nvSpPr>
          <p:cNvPr id="4"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230383880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93774" y="1620889"/>
            <a:ext cx="11390454" cy="6742426"/>
          </a:xfrm>
          <a:prstGeom prst="rect">
            <a:avLst/>
          </a:prstGeom>
        </p:spPr>
        <p:txBody>
          <a:bodyPr lIns="0"/>
          <a:lstStyle>
            <a:lvl1pPr>
              <a:buClr>
                <a:srgbClr val="00425F"/>
              </a:buClr>
              <a:defRPr/>
            </a:lvl1pPr>
            <a:lvl2pPr>
              <a:buClr>
                <a:srgbClr val="00425F"/>
              </a:buClr>
              <a:defRPr/>
            </a:lvl2pPr>
            <a:lvl3pPr>
              <a:buClr>
                <a:srgbClr val="00425F"/>
              </a:buClr>
              <a:defRPr/>
            </a:lvl3pPr>
            <a:lvl4pPr>
              <a:buClr>
                <a:srgbClr val="00425F"/>
              </a:buClr>
              <a:defRPr/>
            </a:lvl4pPr>
            <a:lvl5pPr>
              <a:buClr>
                <a:srgbClr val="00425F"/>
              </a:buClr>
              <a:defRPr/>
            </a:lvl5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GB" dirty="0"/>
          </a:p>
        </p:txBody>
      </p:sp>
      <p:sp>
        <p:nvSpPr>
          <p:cNvPr id="12" name="Title 1"/>
          <p:cNvSpPr>
            <a:spLocks noGrp="1"/>
          </p:cNvSpPr>
          <p:nvPr>
            <p:ph type="title"/>
          </p:nvPr>
        </p:nvSpPr>
        <p:spPr>
          <a:xfrm>
            <a:off x="562540" y="512516"/>
            <a:ext cx="10548372" cy="443199"/>
          </a:xfrm>
        </p:spPr>
        <p:txBody>
          <a:bodyPr/>
          <a:lstStyle>
            <a:lvl1pPr>
              <a:defRPr>
                <a:solidFill>
                  <a:srgbClr val="EE312A"/>
                </a:solidFill>
              </a:defRPr>
            </a:lvl1pPr>
          </a:lstStyle>
          <a:p>
            <a:r>
              <a:rPr lang="x-none"/>
              <a:t>Click to edit Master title style</a:t>
            </a:r>
            <a:endParaRPr lang="en-US" dirty="0"/>
          </a:p>
        </p:txBody>
      </p:sp>
      <p:sp>
        <p:nvSpPr>
          <p:cNvPr id="5"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201523330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and Content with Sub title">
    <p:spTree>
      <p:nvGrpSpPr>
        <p:cNvPr id="1" name=""/>
        <p:cNvGrpSpPr/>
        <p:nvPr/>
      </p:nvGrpSpPr>
      <p:grpSpPr>
        <a:xfrm>
          <a:off x="0" y="0"/>
          <a:ext cx="0" cy="0"/>
          <a:chOff x="0" y="0"/>
          <a:chExt cx="0" cy="0"/>
        </a:xfrm>
      </p:grpSpPr>
      <p:sp>
        <p:nvSpPr>
          <p:cNvPr id="2" name="Title 1"/>
          <p:cNvSpPr>
            <a:spLocks noGrp="1"/>
          </p:cNvSpPr>
          <p:nvPr>
            <p:ph type="title"/>
          </p:nvPr>
        </p:nvSpPr>
        <p:spPr>
          <a:xfrm>
            <a:off x="562541" y="512516"/>
            <a:ext cx="10859558" cy="443199"/>
          </a:xfrm>
        </p:spPr>
        <p:txBody>
          <a:bodyPr/>
          <a:lstStyle/>
          <a:p>
            <a:r>
              <a:rPr lang="x-none"/>
              <a:t>Click to edit Master title style</a:t>
            </a:r>
            <a:endParaRPr lang="en-GB"/>
          </a:p>
        </p:txBody>
      </p:sp>
      <p:sp>
        <p:nvSpPr>
          <p:cNvPr id="8" name="Text Placeholder 7"/>
          <p:cNvSpPr>
            <a:spLocks noGrp="1"/>
          </p:cNvSpPr>
          <p:nvPr>
            <p:ph type="body" sz="quarter" idx="13"/>
          </p:nvPr>
        </p:nvSpPr>
        <p:spPr>
          <a:xfrm>
            <a:off x="558801" y="1006165"/>
            <a:ext cx="10863297" cy="593475"/>
          </a:xfrm>
        </p:spPr>
        <p:txBody>
          <a:bodyPr/>
          <a:lstStyle>
            <a:lvl1pPr marL="0" indent="0">
              <a:buNone/>
              <a:defRPr sz="1920">
                <a:latin typeface="+mj-lt"/>
              </a:defRPr>
            </a:lvl1pPr>
            <a:lvl2pPr marL="382687" indent="0">
              <a:buNone/>
              <a:defRPr>
                <a:latin typeface="Cambria" pitchFamily="18" charset="0"/>
              </a:defRPr>
            </a:lvl2pPr>
            <a:lvl3pPr marL="765375" indent="0">
              <a:buNone/>
              <a:defRPr>
                <a:latin typeface="Cambria" pitchFamily="18" charset="0"/>
              </a:defRPr>
            </a:lvl3pPr>
            <a:lvl4pPr marL="1148062" indent="0">
              <a:buNone/>
              <a:defRPr>
                <a:latin typeface="Cambria" pitchFamily="18" charset="0"/>
              </a:defRPr>
            </a:lvl4pPr>
            <a:lvl5pPr marL="1530749" indent="0">
              <a:buNone/>
              <a:defRPr>
                <a:latin typeface="Cambria" pitchFamily="18" charset="0"/>
              </a:defRPr>
            </a:lvl5pPr>
          </a:lstStyle>
          <a:p>
            <a:pPr lvl="0"/>
            <a:r>
              <a:rPr lang="x-none"/>
              <a:t>Click to edit Master text styles</a:t>
            </a:r>
          </a:p>
        </p:txBody>
      </p:sp>
      <p:sp>
        <p:nvSpPr>
          <p:cNvPr id="5" name="Content Placeholder 4"/>
          <p:cNvSpPr>
            <a:spLocks noGrp="1"/>
          </p:cNvSpPr>
          <p:nvPr>
            <p:ph sz="quarter" idx="14"/>
          </p:nvPr>
        </p:nvSpPr>
        <p:spPr>
          <a:xfrm>
            <a:off x="593796" y="2054579"/>
            <a:ext cx="10828302" cy="6276033"/>
          </a:xfrm>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dirty="0"/>
          </a:p>
        </p:txBody>
      </p:sp>
      <p:sp>
        <p:nvSpPr>
          <p:cNvPr id="7"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424557375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E312A"/>
                </a:solidFill>
              </a:defRPr>
            </a:lvl1pPr>
          </a:lstStyle>
          <a:p>
            <a:r>
              <a:rPr lang="x-none"/>
              <a:t>Click to edit Master title style</a:t>
            </a:r>
            <a:endParaRPr lang="en-US" dirty="0"/>
          </a:p>
        </p:txBody>
      </p:sp>
      <p:sp>
        <p:nvSpPr>
          <p:cNvPr id="7" name="Text Placeholder 6"/>
          <p:cNvSpPr>
            <a:spLocks noGrp="1"/>
          </p:cNvSpPr>
          <p:nvPr>
            <p:ph type="body" sz="quarter" idx="10"/>
          </p:nvPr>
        </p:nvSpPr>
        <p:spPr>
          <a:xfrm>
            <a:off x="562188" y="1932662"/>
            <a:ext cx="11880427" cy="6379102"/>
          </a:xfrm>
          <a:prstGeom prst="rect">
            <a:avLst/>
          </a:prstGeom>
        </p:spPr>
        <p:txBody>
          <a:bodyPr/>
          <a:lstStyle>
            <a:lvl1pPr>
              <a:buClr>
                <a:srgbClr val="00425F"/>
              </a:buClr>
              <a:defRPr>
                <a:solidFill>
                  <a:srgbClr val="00425F"/>
                </a:solidFill>
              </a:defRPr>
            </a:lvl1pPr>
            <a:lvl2pPr>
              <a:buClr>
                <a:srgbClr val="00425F"/>
              </a:buClr>
              <a:defRPr>
                <a:solidFill>
                  <a:srgbClr val="00425F"/>
                </a:solidFill>
              </a:defRPr>
            </a:lvl2pPr>
          </a:lstStyle>
          <a:p>
            <a:pPr lvl="0"/>
            <a:r>
              <a:rPr lang="x-none"/>
              <a:t>Click to edit Master text styles</a:t>
            </a:r>
          </a:p>
          <a:p>
            <a:pPr lvl="1"/>
            <a:r>
              <a:rPr lang="x-none"/>
              <a:t>Second level</a:t>
            </a:r>
          </a:p>
        </p:txBody>
      </p:sp>
      <p:sp>
        <p:nvSpPr>
          <p:cNvPr id="5"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94753281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7_Title Only">
    <p:spTree>
      <p:nvGrpSpPr>
        <p:cNvPr id="1" name=""/>
        <p:cNvGrpSpPr/>
        <p:nvPr/>
      </p:nvGrpSpPr>
      <p:grpSpPr>
        <a:xfrm>
          <a:off x="0" y="0"/>
          <a:ext cx="0" cy="0"/>
          <a:chOff x="0" y="0"/>
          <a:chExt cx="0" cy="0"/>
        </a:xfrm>
      </p:grpSpPr>
      <p:sp>
        <p:nvSpPr>
          <p:cNvPr id="7" name="Title 1"/>
          <p:cNvSpPr>
            <a:spLocks noGrp="1"/>
          </p:cNvSpPr>
          <p:nvPr>
            <p:ph type="title"/>
          </p:nvPr>
        </p:nvSpPr>
        <p:spPr>
          <a:xfrm>
            <a:off x="562540" y="512516"/>
            <a:ext cx="10548372" cy="443199"/>
          </a:xfrm>
        </p:spPr>
        <p:txBody>
          <a:bodyPr/>
          <a:lstStyle>
            <a:lvl1pPr>
              <a:defRPr>
                <a:solidFill>
                  <a:srgbClr val="EE312A"/>
                </a:solidFill>
              </a:defRPr>
            </a:lvl1pPr>
          </a:lstStyle>
          <a:p>
            <a:r>
              <a:rPr lang="x-none"/>
              <a:t>Click to edit Master title style</a:t>
            </a:r>
            <a:endParaRPr lang="en-US" dirty="0"/>
          </a:p>
        </p:txBody>
      </p:sp>
      <p:sp>
        <p:nvSpPr>
          <p:cNvPr id="4"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899347433"/>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8_Title Only">
    <p:spTree>
      <p:nvGrpSpPr>
        <p:cNvPr id="1" name=""/>
        <p:cNvGrpSpPr/>
        <p:nvPr/>
      </p:nvGrpSpPr>
      <p:grpSpPr>
        <a:xfrm>
          <a:off x="0" y="0"/>
          <a:ext cx="0" cy="0"/>
          <a:chOff x="0" y="0"/>
          <a:chExt cx="0" cy="0"/>
        </a:xfrm>
      </p:grpSpPr>
      <p:sp>
        <p:nvSpPr>
          <p:cNvPr id="3" name="Title 1"/>
          <p:cNvSpPr>
            <a:spLocks noGrp="1"/>
          </p:cNvSpPr>
          <p:nvPr>
            <p:ph type="title"/>
          </p:nvPr>
        </p:nvSpPr>
        <p:spPr>
          <a:xfrm>
            <a:off x="562540" y="512516"/>
            <a:ext cx="10548372" cy="443199"/>
          </a:xfrm>
        </p:spPr>
        <p:txBody>
          <a:bodyPr/>
          <a:lstStyle>
            <a:lvl1pPr>
              <a:defRPr>
                <a:solidFill>
                  <a:srgbClr val="EE312A"/>
                </a:solidFill>
              </a:defRPr>
            </a:lvl1pPr>
          </a:lstStyle>
          <a:p>
            <a:r>
              <a:rPr lang="x-none"/>
              <a:t>Click to edit Master title style</a:t>
            </a:r>
            <a:endParaRPr lang="en-US" dirty="0"/>
          </a:p>
        </p:txBody>
      </p:sp>
      <p:sp>
        <p:nvSpPr>
          <p:cNvPr id="5"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3945702766"/>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lank Slide (White Background)">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1729194003"/>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62188" y="1329542"/>
            <a:ext cx="11880427" cy="7057613"/>
          </a:xfrm>
          <a:prstGeom prst="rect">
            <a:avLst/>
          </a:prstGeom>
        </p:spPr>
        <p:txBody>
          <a:bodyPr/>
          <a:lstStyle>
            <a:lvl1pPr>
              <a:buClr>
                <a:srgbClr val="00425F"/>
              </a:buClr>
              <a:defRPr/>
            </a:lvl1pPr>
            <a:lvl2pPr>
              <a:buClr>
                <a:srgbClr val="00425F"/>
              </a:buClr>
              <a:defRPr/>
            </a:lvl2pPr>
          </a:lstStyle>
          <a:p>
            <a:pPr lvl="0"/>
            <a:r>
              <a:rPr lang="x-none"/>
              <a:t>Click to edit Master text styles</a:t>
            </a:r>
          </a:p>
          <a:p>
            <a:pPr lvl="1"/>
            <a:r>
              <a:rPr lang="x-none"/>
              <a:t>Second level</a:t>
            </a:r>
          </a:p>
        </p:txBody>
      </p:sp>
      <p:sp>
        <p:nvSpPr>
          <p:cNvPr id="4"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110973860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1_Mltpl levers 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2540" y="512516"/>
            <a:ext cx="10548372" cy="443199"/>
          </a:xfrm>
          <a:prstGeom prst="rect">
            <a:avLst/>
          </a:prstGeom>
        </p:spPr>
        <p:txBody>
          <a:bodyPr/>
          <a:lstStyle>
            <a:lvl1pPr>
              <a:defRPr>
                <a:solidFill>
                  <a:srgbClr val="EE312A"/>
                </a:solidFill>
              </a:defRPr>
            </a:lvl1pPr>
          </a:lstStyle>
          <a:p>
            <a:r>
              <a:rPr lang="x-none"/>
              <a:t>Click to edit Master title style</a:t>
            </a:r>
            <a:endParaRPr lang="en-GB"/>
          </a:p>
        </p:txBody>
      </p:sp>
      <p:sp>
        <p:nvSpPr>
          <p:cNvPr id="6" name="Text Placeholder 7"/>
          <p:cNvSpPr>
            <a:spLocks noGrp="1"/>
          </p:cNvSpPr>
          <p:nvPr>
            <p:ph type="body" sz="quarter" idx="13"/>
          </p:nvPr>
        </p:nvSpPr>
        <p:spPr>
          <a:xfrm>
            <a:off x="558801" y="1006165"/>
            <a:ext cx="10552112" cy="593475"/>
          </a:xfrm>
          <a:prstGeom prst="rect">
            <a:avLst/>
          </a:prstGeom>
        </p:spPr>
        <p:txBody>
          <a:bodyPr/>
          <a:lstStyle>
            <a:lvl1pPr marL="0" indent="0">
              <a:buNone/>
              <a:defRPr sz="1920">
                <a:latin typeface="+mj-lt"/>
              </a:defRPr>
            </a:lvl1pPr>
            <a:lvl2pPr marL="382687" indent="0">
              <a:buNone/>
              <a:defRPr>
                <a:latin typeface="Cambria" pitchFamily="18" charset="0"/>
              </a:defRPr>
            </a:lvl2pPr>
            <a:lvl3pPr marL="765375" indent="0">
              <a:buNone/>
              <a:defRPr>
                <a:latin typeface="Cambria" pitchFamily="18" charset="0"/>
              </a:defRPr>
            </a:lvl3pPr>
            <a:lvl4pPr marL="1148062" indent="0">
              <a:buNone/>
              <a:defRPr>
                <a:latin typeface="Cambria" pitchFamily="18" charset="0"/>
              </a:defRPr>
            </a:lvl4pPr>
            <a:lvl5pPr marL="1530749" indent="0">
              <a:buNone/>
              <a:defRPr>
                <a:latin typeface="Cambria" pitchFamily="18" charset="0"/>
              </a:defRPr>
            </a:lvl5pPr>
          </a:lstStyle>
          <a:p>
            <a:pPr lvl="0"/>
            <a:r>
              <a:rPr lang="x-none"/>
              <a:t>Click to edit Master text styles</a:t>
            </a:r>
          </a:p>
        </p:txBody>
      </p:sp>
      <p:sp>
        <p:nvSpPr>
          <p:cNvPr id="5"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4102022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E312A"/>
                </a:solidFill>
              </a:defRPr>
            </a:lvl1pPr>
          </a:lstStyle>
          <a:p>
            <a:r>
              <a:rPr lang="x-none"/>
              <a:t>Click to edit Master title style</a:t>
            </a:r>
            <a:endParaRPr lang="en-GB" dirty="0"/>
          </a:p>
        </p:txBody>
      </p:sp>
      <p:sp>
        <p:nvSpPr>
          <p:cNvPr id="3" name="Content Placeholder 2"/>
          <p:cNvSpPr>
            <a:spLocks noGrp="1"/>
          </p:cNvSpPr>
          <p:nvPr>
            <p:ph sz="half" idx="1"/>
          </p:nvPr>
        </p:nvSpPr>
        <p:spPr>
          <a:xfrm>
            <a:off x="562190" y="2009424"/>
            <a:ext cx="5838612" cy="5852160"/>
          </a:xfrm>
        </p:spPr>
        <p:txBody>
          <a:bodyPr vert="horz" lIns="0" tIns="0" rIns="0" bIns="0" rtlCol="0" anchor="ctr" anchorCtr="0">
            <a:noAutofit/>
          </a:bodyPr>
          <a:lstStyle>
            <a:lvl1pPr marL="0" indent="0">
              <a:buFont typeface="Arial" pitchFamily="34" charset="0"/>
              <a:buNone/>
              <a:defRPr lang="en-US" sz="1600" b="1" smtClean="0">
                <a:solidFill>
                  <a:srgbClr val="00425F"/>
                </a:solidFill>
              </a:defRPr>
            </a:lvl1pPr>
            <a:lvl2pPr marL="382687" indent="0">
              <a:buFont typeface="Arial" pitchFamily="34" charset="0"/>
              <a:buNone/>
              <a:defRPr lang="en-US" sz="1600" b="1" smtClean="0">
                <a:solidFill>
                  <a:srgbClr val="00425F"/>
                </a:solidFill>
              </a:defRPr>
            </a:lvl2pPr>
            <a:lvl3pPr marL="765375" indent="0">
              <a:buFont typeface="Arial" pitchFamily="34" charset="0"/>
              <a:buNone/>
              <a:defRPr lang="en-US" sz="1600" b="1" smtClean="0">
                <a:solidFill>
                  <a:srgbClr val="00425F"/>
                </a:solidFill>
              </a:defRPr>
            </a:lvl3pPr>
            <a:lvl4pPr marL="1148062" indent="0">
              <a:buFont typeface="Arial" pitchFamily="34" charset="0"/>
              <a:buNone/>
              <a:defRPr lang="en-US" sz="1600" b="1" smtClean="0">
                <a:solidFill>
                  <a:srgbClr val="00425F"/>
                </a:solidFill>
              </a:defRPr>
            </a:lvl4pPr>
            <a:lvl5pPr marL="1530749" indent="0">
              <a:buFont typeface="Arial" pitchFamily="34" charset="0"/>
              <a:buNone/>
              <a:defRPr lang="en-GB" sz="1600" b="1">
                <a:solidFill>
                  <a:srgbClr val="00425F"/>
                </a:solidFill>
              </a:defRPr>
            </a:lvl5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GB" dirty="0"/>
          </a:p>
        </p:txBody>
      </p:sp>
      <p:sp>
        <p:nvSpPr>
          <p:cNvPr id="8" name="Text Placeholder 7"/>
          <p:cNvSpPr>
            <a:spLocks noGrp="1"/>
          </p:cNvSpPr>
          <p:nvPr>
            <p:ph type="body" sz="quarter" idx="13"/>
          </p:nvPr>
        </p:nvSpPr>
        <p:spPr>
          <a:xfrm>
            <a:off x="558801" y="1006165"/>
            <a:ext cx="10552112" cy="593475"/>
          </a:xfrm>
        </p:spPr>
        <p:txBody>
          <a:bodyPr/>
          <a:lstStyle>
            <a:lvl1pPr marL="0" indent="0">
              <a:buNone/>
              <a:defRPr sz="1920">
                <a:latin typeface="+mj-lt"/>
              </a:defRPr>
            </a:lvl1pPr>
            <a:lvl2pPr marL="382687" indent="0">
              <a:buNone/>
              <a:defRPr>
                <a:latin typeface="Cambria" pitchFamily="18" charset="0"/>
              </a:defRPr>
            </a:lvl2pPr>
            <a:lvl3pPr marL="765375" indent="0">
              <a:buNone/>
              <a:defRPr>
                <a:latin typeface="Cambria" pitchFamily="18" charset="0"/>
              </a:defRPr>
            </a:lvl3pPr>
            <a:lvl4pPr marL="1148062" indent="0">
              <a:buNone/>
              <a:defRPr>
                <a:latin typeface="Cambria" pitchFamily="18" charset="0"/>
              </a:defRPr>
            </a:lvl4pPr>
            <a:lvl5pPr marL="1530749" indent="0">
              <a:buNone/>
              <a:defRPr>
                <a:latin typeface="Cambria" pitchFamily="18" charset="0"/>
              </a:defRPr>
            </a:lvl5pPr>
          </a:lstStyle>
          <a:p>
            <a:pPr lvl="0"/>
            <a:r>
              <a:rPr lang="x-none"/>
              <a:t>Click to edit Master text styles</a:t>
            </a:r>
          </a:p>
        </p:txBody>
      </p:sp>
      <p:sp>
        <p:nvSpPr>
          <p:cNvPr id="6" name="Picture Placeholder 5"/>
          <p:cNvSpPr>
            <a:spLocks noGrp="1"/>
          </p:cNvSpPr>
          <p:nvPr>
            <p:ph type="pic" sz="quarter" idx="15"/>
          </p:nvPr>
        </p:nvSpPr>
        <p:spPr>
          <a:xfrm>
            <a:off x="6610777" y="2011681"/>
            <a:ext cx="5831841" cy="5831839"/>
          </a:xfrm>
          <a:solidFill>
            <a:schemeClr val="tx2">
              <a:lumMod val="20000"/>
              <a:lumOff val="80000"/>
            </a:schemeClr>
          </a:solidFill>
        </p:spPr>
        <p:txBody>
          <a:bodyPr lIns="72000" tIns="72000"/>
          <a:lstStyle>
            <a:lvl1pPr marL="0" indent="0">
              <a:buNone/>
              <a:defRPr/>
            </a:lvl1pPr>
          </a:lstStyle>
          <a:p>
            <a:r>
              <a:rPr lang="x-none"/>
              <a:t>Drag picture to placeholder or click icon to add</a:t>
            </a:r>
            <a:endParaRPr lang="en-GB" dirty="0"/>
          </a:p>
        </p:txBody>
      </p:sp>
      <p:sp>
        <p:nvSpPr>
          <p:cNvPr id="9"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189868452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5_Title Only">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4288260178"/>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hank You Slide">
    <p:spTree>
      <p:nvGrpSpPr>
        <p:cNvPr id="1" name=""/>
        <p:cNvGrpSpPr/>
        <p:nvPr/>
      </p:nvGrpSpPr>
      <p:grpSpPr>
        <a:xfrm>
          <a:off x="0" y="0"/>
          <a:ext cx="0" cy="0"/>
          <a:chOff x="0" y="0"/>
          <a:chExt cx="0" cy="0"/>
        </a:xfrm>
      </p:grpSpPr>
      <p:sp>
        <p:nvSpPr>
          <p:cNvPr id="10" name="Rectangle 9"/>
          <p:cNvSpPr/>
          <p:nvPr/>
        </p:nvSpPr>
        <p:spPr>
          <a:xfrm>
            <a:off x="0" y="-287565"/>
            <a:ext cx="13004800" cy="10041165"/>
          </a:xfrm>
          <a:prstGeom prst="rect">
            <a:avLst/>
          </a:prstGeom>
          <a:solidFill>
            <a:srgbClr val="0532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2560" dirty="0">
              <a:solidFill>
                <a:srgbClr val="FFFFFF"/>
              </a:solidFill>
            </a:endParaRPr>
          </a:p>
          <a:p>
            <a:pPr algn="ctr" fontAlgn="auto">
              <a:spcBef>
                <a:spcPts val="0"/>
              </a:spcBef>
              <a:spcAft>
                <a:spcPts val="0"/>
              </a:spcAft>
            </a:pPr>
            <a:endParaRPr lang="en-US" sz="2560" dirty="0">
              <a:solidFill>
                <a:srgbClr val="FFFFFF"/>
              </a:solidFill>
            </a:endParaRPr>
          </a:p>
          <a:p>
            <a:pPr algn="ctr" fontAlgn="auto">
              <a:spcBef>
                <a:spcPts val="0"/>
              </a:spcBef>
              <a:spcAft>
                <a:spcPts val="0"/>
              </a:spcAft>
            </a:pPr>
            <a:endParaRPr lang="en-US" sz="2560" dirty="0">
              <a:solidFill>
                <a:srgbClr val="FFFFFF"/>
              </a:solidFill>
            </a:endParaRPr>
          </a:p>
        </p:txBody>
      </p:sp>
      <p:pic>
        <p:nvPicPr>
          <p:cNvPr id="11" name="Picture 10" descr="Interswitch_white_&amp;_red_on_blue_rgb.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764089" y="5798832"/>
            <a:ext cx="2970692" cy="1180698"/>
          </a:xfrm>
          <a:prstGeom prst="rect">
            <a:avLst/>
          </a:prstGeom>
        </p:spPr>
      </p:pic>
      <p:sp>
        <p:nvSpPr>
          <p:cNvPr id="5" name="Title 1"/>
          <p:cNvSpPr>
            <a:spLocks noGrp="1"/>
          </p:cNvSpPr>
          <p:nvPr>
            <p:ph type="ctrTitle" hasCustomPrompt="1"/>
          </p:nvPr>
        </p:nvSpPr>
        <p:spPr>
          <a:xfrm>
            <a:off x="3690876" y="2461329"/>
            <a:ext cx="6319519" cy="1270482"/>
          </a:xfrm>
        </p:spPr>
        <p:txBody>
          <a:bodyPr vert="horz" lIns="0" tIns="0" rIns="0" bIns="0" rtlCol="0" anchor="t" anchorCtr="0">
            <a:noAutofit/>
          </a:bodyPr>
          <a:lstStyle>
            <a:lvl1pPr algn="r">
              <a:lnSpc>
                <a:spcPct val="95000"/>
              </a:lnSpc>
              <a:defRPr lang="en-GB" sz="2880" baseline="0">
                <a:solidFill>
                  <a:srgbClr val="EE312A"/>
                </a:solidFill>
                <a:effectLst/>
                <a:latin typeface="+mj-lt"/>
              </a:defRPr>
            </a:lvl1pPr>
          </a:lstStyle>
          <a:p>
            <a:pPr lvl="0"/>
            <a:r>
              <a:rPr lang="en-US" dirty="0"/>
              <a:t>Thank you</a:t>
            </a:r>
            <a:endParaRPr lang="en-GB" dirty="0"/>
          </a:p>
        </p:txBody>
      </p:sp>
      <p:sp>
        <p:nvSpPr>
          <p:cNvPr id="6" name="Subtitle 2"/>
          <p:cNvSpPr>
            <a:spLocks noGrp="1"/>
          </p:cNvSpPr>
          <p:nvPr>
            <p:ph type="subTitle" idx="1" hasCustomPrompt="1"/>
          </p:nvPr>
        </p:nvSpPr>
        <p:spPr>
          <a:xfrm>
            <a:off x="3690876" y="3936665"/>
            <a:ext cx="6319519" cy="454810"/>
          </a:xfrm>
        </p:spPr>
        <p:txBody>
          <a:bodyPr vert="horz" lIns="0" tIns="0" rIns="0" bIns="0" rtlCol="0" anchor="t" anchorCtr="0">
            <a:noAutofit/>
          </a:bodyPr>
          <a:lstStyle>
            <a:lvl1pPr>
              <a:defRPr lang="en-GB" sz="1707" dirty="0">
                <a:solidFill>
                  <a:schemeClr val="bg1"/>
                </a:solidFill>
                <a:effectLst/>
                <a:latin typeface="+mj-lt"/>
              </a:defRPr>
            </a:lvl1pPr>
          </a:lstStyle>
          <a:p>
            <a:pPr marL="0" lvl="0" indent="0" algn="r">
              <a:lnSpc>
                <a:spcPct val="95000"/>
              </a:lnSpc>
              <a:spcBef>
                <a:spcPts val="0"/>
              </a:spcBef>
              <a:buNone/>
            </a:pPr>
            <a:r>
              <a:rPr lang="en-US" dirty="0"/>
              <a:t>Interswitch Limited</a:t>
            </a:r>
            <a:endParaRPr lang="en-GB" dirty="0"/>
          </a:p>
        </p:txBody>
      </p:sp>
      <p:sp>
        <p:nvSpPr>
          <p:cNvPr id="7" name="Subtitle 2"/>
          <p:cNvSpPr txBox="1">
            <a:spLocks/>
          </p:cNvSpPr>
          <p:nvPr/>
        </p:nvSpPr>
        <p:spPr>
          <a:xfrm>
            <a:off x="3700301" y="4568058"/>
            <a:ext cx="6319519" cy="2141669"/>
          </a:xfrm>
          <a:prstGeom prst="rect">
            <a:avLst/>
          </a:prstGeom>
        </p:spPr>
        <p:txBody>
          <a:bodyPr vert="horz" lIns="0" tIns="0" rIns="0" bIns="0" rtlCol="0" anchor="t" anchorCtr="0">
            <a:noAutofit/>
          </a:bodyPr>
          <a:lstStyle>
            <a:lvl1pPr marL="179388" indent="-179388" algn="r" defTabSz="914400" rtl="0" eaLnBrk="1" latinLnBrk="0" hangingPunct="1">
              <a:lnSpc>
                <a:spcPct val="95000"/>
              </a:lnSpc>
              <a:spcBef>
                <a:spcPts val="0"/>
              </a:spcBef>
              <a:buClr>
                <a:srgbClr val="00425F"/>
              </a:buClr>
              <a:buFont typeface="Arial" pitchFamily="34" charset="0"/>
              <a:buNone/>
              <a:defRPr lang="en-GB" sz="1800" kern="1200">
                <a:solidFill>
                  <a:schemeClr val="bg1"/>
                </a:solidFill>
                <a:effectLst/>
                <a:latin typeface="+mj-lt"/>
                <a:ea typeface="+mn-ea"/>
                <a:cs typeface="+mn-cs"/>
              </a:defRPr>
            </a:lvl1pPr>
            <a:lvl2pPr marL="538163" indent="-179388" algn="l" defTabSz="914400" rtl="0" eaLnBrk="1" latinLnBrk="0" hangingPunct="1">
              <a:spcBef>
                <a:spcPts val="600"/>
              </a:spcBef>
              <a:buClr>
                <a:srgbClr val="00425F"/>
              </a:buClr>
              <a:buFont typeface="Arial" pitchFamily="34" charset="0"/>
              <a:buChar char="–"/>
              <a:defRPr sz="1500" kern="1200">
                <a:solidFill>
                  <a:srgbClr val="00425F"/>
                </a:solidFill>
                <a:latin typeface="+mn-lt"/>
                <a:ea typeface="+mn-ea"/>
                <a:cs typeface="+mn-cs"/>
              </a:defRPr>
            </a:lvl2pPr>
            <a:lvl3pPr marL="850900" indent="-133350" algn="l" defTabSz="914400" rtl="0" eaLnBrk="1" latinLnBrk="0" hangingPunct="1">
              <a:spcBef>
                <a:spcPts val="300"/>
              </a:spcBef>
              <a:buClr>
                <a:srgbClr val="00425F"/>
              </a:buClr>
              <a:buFont typeface="Arial" pitchFamily="34" charset="0"/>
              <a:buChar char="•"/>
              <a:defRPr sz="1500" kern="1200">
                <a:solidFill>
                  <a:srgbClr val="00425F"/>
                </a:solidFill>
                <a:latin typeface="+mn-lt"/>
                <a:ea typeface="+mn-ea"/>
                <a:cs typeface="+mn-cs"/>
              </a:defRPr>
            </a:lvl3pPr>
            <a:lvl4pPr marL="1236663" indent="-160338" algn="l" defTabSz="914400" rtl="0" eaLnBrk="1" latinLnBrk="0" hangingPunct="1">
              <a:spcBef>
                <a:spcPts val="300"/>
              </a:spcBef>
              <a:buClr>
                <a:srgbClr val="00425F"/>
              </a:buClr>
              <a:buFont typeface="Arial" pitchFamily="34" charset="0"/>
              <a:buChar char="–"/>
              <a:defRPr sz="1500" kern="1200">
                <a:solidFill>
                  <a:srgbClr val="00425F"/>
                </a:solidFill>
                <a:latin typeface="+mn-lt"/>
                <a:ea typeface="+mn-ea"/>
                <a:cs typeface="+mn-cs"/>
              </a:defRPr>
            </a:lvl4pPr>
            <a:lvl5pPr marL="1587500" indent="-152400" algn="l" defTabSz="914400" rtl="0" eaLnBrk="1" latinLnBrk="0" hangingPunct="1">
              <a:spcBef>
                <a:spcPts val="300"/>
              </a:spcBef>
              <a:buClr>
                <a:srgbClr val="00425F"/>
              </a:buClr>
              <a:buFont typeface="Arial" pitchFamily="34" charset="0"/>
              <a:buChar char="»"/>
              <a:defRPr sz="1500" kern="1200">
                <a:solidFill>
                  <a:srgbClr val="00425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pPr>
            <a:r>
              <a:rPr lang="en-US" sz="1707" dirty="0">
                <a:solidFill>
                  <a:srgbClr val="FFFFFF"/>
                </a:solidFill>
              </a:rPr>
              <a:t>Plot 1648C </a:t>
            </a:r>
            <a:r>
              <a:rPr lang="en-US" sz="1707" dirty="0" err="1">
                <a:solidFill>
                  <a:srgbClr val="FFFFFF"/>
                </a:solidFill>
              </a:rPr>
              <a:t>Oko-Awo</a:t>
            </a:r>
            <a:r>
              <a:rPr lang="en-US" sz="1707" dirty="0">
                <a:solidFill>
                  <a:srgbClr val="FFFFFF"/>
                </a:solidFill>
              </a:rPr>
              <a:t> Close</a:t>
            </a:r>
          </a:p>
          <a:p>
            <a:pPr marL="0" indent="0" fontAlgn="auto">
              <a:spcAft>
                <a:spcPts val="0"/>
              </a:spcAft>
            </a:pPr>
            <a:r>
              <a:rPr lang="en-US" sz="1707" dirty="0">
                <a:solidFill>
                  <a:srgbClr val="FFFFFF"/>
                </a:solidFill>
              </a:rPr>
              <a:t>Victoria Island, Lagos, Nigeria</a:t>
            </a:r>
          </a:p>
          <a:p>
            <a:pPr marL="0" indent="0" fontAlgn="auto">
              <a:spcAft>
                <a:spcPts val="0"/>
              </a:spcAft>
            </a:pPr>
            <a:r>
              <a:rPr lang="en-US" sz="1707" dirty="0">
                <a:solidFill>
                  <a:srgbClr val="FFFFFF"/>
                </a:solidFill>
              </a:rPr>
              <a:t>P.M.B. 80164, Victoria Island, Lagos</a:t>
            </a:r>
          </a:p>
          <a:p>
            <a:pPr marL="0" indent="0" fontAlgn="auto">
              <a:spcAft>
                <a:spcPts val="0"/>
              </a:spcAft>
            </a:pPr>
            <a:r>
              <a:rPr lang="en-US" sz="1707" dirty="0">
                <a:solidFill>
                  <a:srgbClr val="FFFFFF"/>
                </a:solidFill>
              </a:rPr>
              <a:t>Tel: +234 1 6283888 (Switchboard)</a:t>
            </a:r>
          </a:p>
          <a:p>
            <a:pPr marL="0" indent="0" fontAlgn="auto">
              <a:spcAft>
                <a:spcPts val="0"/>
              </a:spcAft>
            </a:pPr>
            <a:r>
              <a:rPr lang="en-US" sz="1707" dirty="0">
                <a:solidFill>
                  <a:srgbClr val="FFFFFF"/>
                </a:solidFill>
              </a:rPr>
              <a:t>Fax: +234 1 4616299</a:t>
            </a:r>
          </a:p>
        </p:txBody>
      </p:sp>
      <p:sp>
        <p:nvSpPr>
          <p:cNvPr id="8" name="Subtitle 2"/>
          <p:cNvSpPr txBox="1">
            <a:spLocks/>
          </p:cNvSpPr>
          <p:nvPr/>
        </p:nvSpPr>
        <p:spPr>
          <a:xfrm>
            <a:off x="3700301" y="7505796"/>
            <a:ext cx="6319519" cy="454810"/>
          </a:xfrm>
          <a:prstGeom prst="rect">
            <a:avLst/>
          </a:prstGeom>
        </p:spPr>
        <p:txBody>
          <a:bodyPr vert="horz" lIns="0" tIns="0" rIns="0" bIns="0" rtlCol="0" anchor="t" anchorCtr="0">
            <a:noAutofit/>
          </a:bodyPr>
          <a:lstStyle>
            <a:lvl1pPr marL="179388" indent="-179388" algn="r" defTabSz="914400" rtl="0" eaLnBrk="1" latinLnBrk="0" hangingPunct="1">
              <a:lnSpc>
                <a:spcPct val="95000"/>
              </a:lnSpc>
              <a:spcBef>
                <a:spcPts val="0"/>
              </a:spcBef>
              <a:buClr>
                <a:srgbClr val="00425F"/>
              </a:buClr>
              <a:buFont typeface="Arial" pitchFamily="34" charset="0"/>
              <a:buNone/>
              <a:defRPr lang="en-GB" sz="1800" kern="1200">
                <a:solidFill>
                  <a:schemeClr val="bg1"/>
                </a:solidFill>
                <a:effectLst/>
                <a:latin typeface="+mj-lt"/>
                <a:ea typeface="+mn-ea"/>
                <a:cs typeface="+mn-cs"/>
              </a:defRPr>
            </a:lvl1pPr>
            <a:lvl2pPr marL="538163" indent="-179388" algn="l" defTabSz="914400" rtl="0" eaLnBrk="1" latinLnBrk="0" hangingPunct="1">
              <a:spcBef>
                <a:spcPts val="600"/>
              </a:spcBef>
              <a:buClr>
                <a:srgbClr val="00425F"/>
              </a:buClr>
              <a:buFont typeface="Arial" pitchFamily="34" charset="0"/>
              <a:buChar char="–"/>
              <a:defRPr sz="1500" kern="1200">
                <a:solidFill>
                  <a:srgbClr val="00425F"/>
                </a:solidFill>
                <a:latin typeface="+mn-lt"/>
                <a:ea typeface="+mn-ea"/>
                <a:cs typeface="+mn-cs"/>
              </a:defRPr>
            </a:lvl2pPr>
            <a:lvl3pPr marL="850900" indent="-133350" algn="l" defTabSz="914400" rtl="0" eaLnBrk="1" latinLnBrk="0" hangingPunct="1">
              <a:spcBef>
                <a:spcPts val="300"/>
              </a:spcBef>
              <a:buClr>
                <a:srgbClr val="00425F"/>
              </a:buClr>
              <a:buFont typeface="Arial" pitchFamily="34" charset="0"/>
              <a:buChar char="•"/>
              <a:defRPr sz="1500" kern="1200">
                <a:solidFill>
                  <a:srgbClr val="00425F"/>
                </a:solidFill>
                <a:latin typeface="+mn-lt"/>
                <a:ea typeface="+mn-ea"/>
                <a:cs typeface="+mn-cs"/>
              </a:defRPr>
            </a:lvl3pPr>
            <a:lvl4pPr marL="1236663" indent="-160338" algn="l" defTabSz="914400" rtl="0" eaLnBrk="1" latinLnBrk="0" hangingPunct="1">
              <a:spcBef>
                <a:spcPts val="300"/>
              </a:spcBef>
              <a:buClr>
                <a:srgbClr val="00425F"/>
              </a:buClr>
              <a:buFont typeface="Arial" pitchFamily="34" charset="0"/>
              <a:buChar char="–"/>
              <a:defRPr sz="1500" kern="1200">
                <a:solidFill>
                  <a:srgbClr val="00425F"/>
                </a:solidFill>
                <a:latin typeface="+mn-lt"/>
                <a:ea typeface="+mn-ea"/>
                <a:cs typeface="+mn-cs"/>
              </a:defRPr>
            </a:lvl4pPr>
            <a:lvl5pPr marL="1587500" indent="-152400" algn="l" defTabSz="914400" rtl="0" eaLnBrk="1" latinLnBrk="0" hangingPunct="1">
              <a:spcBef>
                <a:spcPts val="300"/>
              </a:spcBef>
              <a:buClr>
                <a:srgbClr val="00425F"/>
              </a:buClr>
              <a:buFont typeface="Arial" pitchFamily="34" charset="0"/>
              <a:buChar char="»"/>
              <a:defRPr sz="1500" kern="1200">
                <a:solidFill>
                  <a:srgbClr val="00425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pPr>
            <a:r>
              <a:rPr lang="en-US" sz="1600" dirty="0">
                <a:solidFill>
                  <a:srgbClr val="00B8DE"/>
                </a:solidFill>
              </a:rPr>
              <a:t>www.interswitchng.com</a:t>
            </a:r>
          </a:p>
        </p:txBody>
      </p:sp>
      <p:sp>
        <p:nvSpPr>
          <p:cNvPr id="9" name="Rectangle 8"/>
          <p:cNvSpPr/>
          <p:nvPr userDrawn="1"/>
        </p:nvSpPr>
        <p:spPr>
          <a:xfrm>
            <a:off x="0" y="0"/>
            <a:ext cx="13004800" cy="9753600"/>
          </a:xfrm>
          <a:prstGeom prst="rect">
            <a:avLst/>
          </a:prstGeom>
          <a:solidFill>
            <a:srgbClr val="00425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87672" fontAlgn="auto">
              <a:spcBef>
                <a:spcPts val="0"/>
              </a:spcBef>
              <a:spcAft>
                <a:spcPts val="0"/>
              </a:spcAft>
            </a:pPr>
            <a:endParaRPr lang="en-US" sz="1920">
              <a:solidFill>
                <a:srgbClr val="FFFFFF"/>
              </a:solidFill>
            </a:endParaRPr>
          </a:p>
        </p:txBody>
      </p:sp>
      <p:sp>
        <p:nvSpPr>
          <p:cNvPr id="13" name="Subtitle 2"/>
          <p:cNvSpPr txBox="1">
            <a:spLocks/>
          </p:cNvSpPr>
          <p:nvPr userDrawn="1"/>
        </p:nvSpPr>
        <p:spPr>
          <a:xfrm>
            <a:off x="3700301" y="4568058"/>
            <a:ext cx="6319519" cy="2141669"/>
          </a:xfrm>
          <a:prstGeom prst="rect">
            <a:avLst/>
          </a:prstGeom>
        </p:spPr>
        <p:txBody>
          <a:bodyPr vert="horz" lIns="0" tIns="0" rIns="0" bIns="0" rtlCol="0" anchor="t" anchorCtr="0">
            <a:noAutofit/>
          </a:bodyPr>
          <a:lstStyle>
            <a:lvl1pPr marL="179388" indent="-179388" algn="r" defTabSz="914400" rtl="0" eaLnBrk="1" latinLnBrk="0" hangingPunct="1">
              <a:lnSpc>
                <a:spcPct val="95000"/>
              </a:lnSpc>
              <a:spcBef>
                <a:spcPts val="0"/>
              </a:spcBef>
              <a:buClr>
                <a:srgbClr val="00425F"/>
              </a:buClr>
              <a:buFont typeface="Arial" pitchFamily="34" charset="0"/>
              <a:buNone/>
              <a:defRPr lang="en-GB" sz="1800" kern="1200">
                <a:solidFill>
                  <a:schemeClr val="bg1"/>
                </a:solidFill>
                <a:effectLst/>
                <a:latin typeface="+mj-lt"/>
                <a:ea typeface="+mn-ea"/>
                <a:cs typeface="+mn-cs"/>
              </a:defRPr>
            </a:lvl1pPr>
            <a:lvl2pPr marL="538163" indent="-179388" algn="l" defTabSz="914400" rtl="0" eaLnBrk="1" latinLnBrk="0" hangingPunct="1">
              <a:spcBef>
                <a:spcPts val="600"/>
              </a:spcBef>
              <a:buClr>
                <a:srgbClr val="00425F"/>
              </a:buClr>
              <a:buFont typeface="Arial" pitchFamily="34" charset="0"/>
              <a:buChar char="–"/>
              <a:defRPr sz="1500" kern="1200">
                <a:solidFill>
                  <a:srgbClr val="00425F"/>
                </a:solidFill>
                <a:latin typeface="+mn-lt"/>
                <a:ea typeface="+mn-ea"/>
                <a:cs typeface="+mn-cs"/>
              </a:defRPr>
            </a:lvl2pPr>
            <a:lvl3pPr marL="850900" indent="-133350" algn="l" defTabSz="914400" rtl="0" eaLnBrk="1" latinLnBrk="0" hangingPunct="1">
              <a:spcBef>
                <a:spcPts val="300"/>
              </a:spcBef>
              <a:buClr>
                <a:srgbClr val="00425F"/>
              </a:buClr>
              <a:buFont typeface="Arial" pitchFamily="34" charset="0"/>
              <a:buChar char="•"/>
              <a:defRPr sz="1500" kern="1200">
                <a:solidFill>
                  <a:srgbClr val="00425F"/>
                </a:solidFill>
                <a:latin typeface="+mn-lt"/>
                <a:ea typeface="+mn-ea"/>
                <a:cs typeface="+mn-cs"/>
              </a:defRPr>
            </a:lvl3pPr>
            <a:lvl4pPr marL="1236663" indent="-160338" algn="l" defTabSz="914400" rtl="0" eaLnBrk="1" latinLnBrk="0" hangingPunct="1">
              <a:spcBef>
                <a:spcPts val="300"/>
              </a:spcBef>
              <a:buClr>
                <a:srgbClr val="00425F"/>
              </a:buClr>
              <a:buFont typeface="Arial" pitchFamily="34" charset="0"/>
              <a:buChar char="–"/>
              <a:defRPr sz="1500" kern="1200">
                <a:solidFill>
                  <a:srgbClr val="00425F"/>
                </a:solidFill>
                <a:latin typeface="+mn-lt"/>
                <a:ea typeface="+mn-ea"/>
                <a:cs typeface="+mn-cs"/>
              </a:defRPr>
            </a:lvl4pPr>
            <a:lvl5pPr marL="1587500" indent="-152400" algn="l" defTabSz="914400" rtl="0" eaLnBrk="1" latinLnBrk="0" hangingPunct="1">
              <a:spcBef>
                <a:spcPts val="300"/>
              </a:spcBef>
              <a:buClr>
                <a:srgbClr val="00425F"/>
              </a:buClr>
              <a:buFont typeface="Arial" pitchFamily="34" charset="0"/>
              <a:buChar char="»"/>
              <a:defRPr sz="1500" kern="1200">
                <a:solidFill>
                  <a:srgbClr val="00425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pPr>
            <a:r>
              <a:rPr lang="en-US" sz="1707" dirty="0">
                <a:solidFill>
                  <a:srgbClr val="FFFFFF"/>
                </a:solidFill>
              </a:rPr>
              <a:t>Plot 1648C </a:t>
            </a:r>
            <a:r>
              <a:rPr lang="en-US" sz="1707" dirty="0" err="1">
                <a:solidFill>
                  <a:srgbClr val="FFFFFF"/>
                </a:solidFill>
              </a:rPr>
              <a:t>Oko-Awo</a:t>
            </a:r>
            <a:r>
              <a:rPr lang="en-US" sz="1707" dirty="0">
                <a:solidFill>
                  <a:srgbClr val="FFFFFF"/>
                </a:solidFill>
              </a:rPr>
              <a:t> Close</a:t>
            </a:r>
          </a:p>
          <a:p>
            <a:pPr marL="0" indent="0" fontAlgn="auto">
              <a:spcAft>
                <a:spcPts val="0"/>
              </a:spcAft>
            </a:pPr>
            <a:r>
              <a:rPr lang="en-US" sz="1707" dirty="0">
                <a:solidFill>
                  <a:srgbClr val="FFFFFF"/>
                </a:solidFill>
              </a:rPr>
              <a:t>Victoria Island, Lagos, Nigeria</a:t>
            </a:r>
          </a:p>
          <a:p>
            <a:pPr marL="0" indent="0" fontAlgn="auto">
              <a:spcAft>
                <a:spcPts val="0"/>
              </a:spcAft>
            </a:pPr>
            <a:r>
              <a:rPr lang="en-US" sz="1707" dirty="0">
                <a:solidFill>
                  <a:srgbClr val="FFFFFF"/>
                </a:solidFill>
              </a:rPr>
              <a:t>P.M.B. 80164, Victoria Island, Lagos</a:t>
            </a:r>
          </a:p>
          <a:p>
            <a:pPr marL="0" indent="0" fontAlgn="auto">
              <a:spcAft>
                <a:spcPts val="0"/>
              </a:spcAft>
            </a:pPr>
            <a:r>
              <a:rPr lang="en-US" sz="1707" dirty="0">
                <a:solidFill>
                  <a:srgbClr val="FFFFFF"/>
                </a:solidFill>
              </a:rPr>
              <a:t>Tel: +234 1 6283888 (Switchboard)</a:t>
            </a:r>
          </a:p>
          <a:p>
            <a:pPr marL="0" indent="0" fontAlgn="auto">
              <a:spcAft>
                <a:spcPts val="0"/>
              </a:spcAft>
            </a:pPr>
            <a:r>
              <a:rPr lang="en-US" sz="1707" dirty="0">
                <a:solidFill>
                  <a:srgbClr val="FFFFFF"/>
                </a:solidFill>
              </a:rPr>
              <a:t>Fax: +234 1 4616299</a:t>
            </a:r>
          </a:p>
        </p:txBody>
      </p:sp>
      <p:sp>
        <p:nvSpPr>
          <p:cNvPr id="14" name="Subtitle 2"/>
          <p:cNvSpPr txBox="1">
            <a:spLocks/>
          </p:cNvSpPr>
          <p:nvPr userDrawn="1"/>
        </p:nvSpPr>
        <p:spPr>
          <a:xfrm>
            <a:off x="3700301" y="7505796"/>
            <a:ext cx="6319519" cy="454810"/>
          </a:xfrm>
          <a:prstGeom prst="rect">
            <a:avLst/>
          </a:prstGeom>
        </p:spPr>
        <p:txBody>
          <a:bodyPr vert="horz" lIns="0" tIns="0" rIns="0" bIns="0" rtlCol="0" anchor="t" anchorCtr="0">
            <a:noAutofit/>
          </a:bodyPr>
          <a:lstStyle>
            <a:lvl1pPr marL="179388" indent="-179388" algn="r" defTabSz="914400" rtl="0" eaLnBrk="1" latinLnBrk="0" hangingPunct="1">
              <a:lnSpc>
                <a:spcPct val="95000"/>
              </a:lnSpc>
              <a:spcBef>
                <a:spcPts val="0"/>
              </a:spcBef>
              <a:buClr>
                <a:srgbClr val="00425F"/>
              </a:buClr>
              <a:buFont typeface="Arial" pitchFamily="34" charset="0"/>
              <a:buNone/>
              <a:defRPr lang="en-GB" sz="1800" kern="1200">
                <a:solidFill>
                  <a:schemeClr val="bg1"/>
                </a:solidFill>
                <a:effectLst/>
                <a:latin typeface="+mj-lt"/>
                <a:ea typeface="+mn-ea"/>
                <a:cs typeface="+mn-cs"/>
              </a:defRPr>
            </a:lvl1pPr>
            <a:lvl2pPr marL="538163" indent="-179388" algn="l" defTabSz="914400" rtl="0" eaLnBrk="1" latinLnBrk="0" hangingPunct="1">
              <a:spcBef>
                <a:spcPts val="600"/>
              </a:spcBef>
              <a:buClr>
                <a:srgbClr val="00425F"/>
              </a:buClr>
              <a:buFont typeface="Arial" pitchFamily="34" charset="0"/>
              <a:buChar char="–"/>
              <a:defRPr sz="1500" kern="1200">
                <a:solidFill>
                  <a:srgbClr val="00425F"/>
                </a:solidFill>
                <a:latin typeface="+mn-lt"/>
                <a:ea typeface="+mn-ea"/>
                <a:cs typeface="+mn-cs"/>
              </a:defRPr>
            </a:lvl2pPr>
            <a:lvl3pPr marL="850900" indent="-133350" algn="l" defTabSz="914400" rtl="0" eaLnBrk="1" latinLnBrk="0" hangingPunct="1">
              <a:spcBef>
                <a:spcPts val="300"/>
              </a:spcBef>
              <a:buClr>
                <a:srgbClr val="00425F"/>
              </a:buClr>
              <a:buFont typeface="Arial" pitchFamily="34" charset="0"/>
              <a:buChar char="•"/>
              <a:defRPr sz="1500" kern="1200">
                <a:solidFill>
                  <a:srgbClr val="00425F"/>
                </a:solidFill>
                <a:latin typeface="+mn-lt"/>
                <a:ea typeface="+mn-ea"/>
                <a:cs typeface="+mn-cs"/>
              </a:defRPr>
            </a:lvl3pPr>
            <a:lvl4pPr marL="1236663" indent="-160338" algn="l" defTabSz="914400" rtl="0" eaLnBrk="1" latinLnBrk="0" hangingPunct="1">
              <a:spcBef>
                <a:spcPts val="300"/>
              </a:spcBef>
              <a:buClr>
                <a:srgbClr val="00425F"/>
              </a:buClr>
              <a:buFont typeface="Arial" pitchFamily="34" charset="0"/>
              <a:buChar char="–"/>
              <a:defRPr sz="1500" kern="1200">
                <a:solidFill>
                  <a:srgbClr val="00425F"/>
                </a:solidFill>
                <a:latin typeface="+mn-lt"/>
                <a:ea typeface="+mn-ea"/>
                <a:cs typeface="+mn-cs"/>
              </a:defRPr>
            </a:lvl4pPr>
            <a:lvl5pPr marL="1587500" indent="-152400" algn="l" defTabSz="914400" rtl="0" eaLnBrk="1" latinLnBrk="0" hangingPunct="1">
              <a:spcBef>
                <a:spcPts val="300"/>
              </a:spcBef>
              <a:buClr>
                <a:srgbClr val="00425F"/>
              </a:buClr>
              <a:buFont typeface="Arial" pitchFamily="34" charset="0"/>
              <a:buChar char="»"/>
              <a:defRPr sz="1500" kern="1200">
                <a:solidFill>
                  <a:srgbClr val="00425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pPr>
            <a:r>
              <a:rPr lang="en-US" sz="1600" dirty="0">
                <a:solidFill>
                  <a:srgbClr val="00B8DE"/>
                </a:solidFill>
              </a:rPr>
              <a:t>www.interswitchng.com</a:t>
            </a:r>
          </a:p>
        </p:txBody>
      </p:sp>
    </p:spTree>
    <p:extLst>
      <p:ext uri="{BB962C8B-B14F-4D97-AF65-F5344CB8AC3E}">
        <p14:creationId xmlns:p14="http://schemas.microsoft.com/office/powerpoint/2010/main" val="192598043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Thank You Slide">
    <p:spTree>
      <p:nvGrpSpPr>
        <p:cNvPr id="1" name=""/>
        <p:cNvGrpSpPr/>
        <p:nvPr/>
      </p:nvGrpSpPr>
      <p:grpSpPr>
        <a:xfrm>
          <a:off x="0" y="0"/>
          <a:ext cx="0" cy="0"/>
          <a:chOff x="0" y="0"/>
          <a:chExt cx="0" cy="0"/>
        </a:xfrm>
      </p:grpSpPr>
      <p:pic>
        <p:nvPicPr>
          <p:cNvPr id="4" name="Picture 3" descr="sign off page.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3004800" cy="9753600"/>
          </a:xfrm>
          <a:prstGeom prst="rect">
            <a:avLst/>
          </a:prstGeom>
        </p:spPr>
      </p:pic>
      <p:sp>
        <p:nvSpPr>
          <p:cNvPr id="5" name="Title 1"/>
          <p:cNvSpPr>
            <a:spLocks noGrp="1"/>
          </p:cNvSpPr>
          <p:nvPr>
            <p:ph type="ctrTitle" hasCustomPrompt="1"/>
          </p:nvPr>
        </p:nvSpPr>
        <p:spPr>
          <a:xfrm>
            <a:off x="817370" y="7650225"/>
            <a:ext cx="2313415" cy="565771"/>
          </a:xfrm>
        </p:spPr>
        <p:txBody>
          <a:bodyPr vert="horz" lIns="0" tIns="0" rIns="0" bIns="0" rtlCol="0" anchor="t" anchorCtr="0">
            <a:noAutofit/>
          </a:bodyPr>
          <a:lstStyle>
            <a:lvl1pPr algn="l">
              <a:lnSpc>
                <a:spcPct val="95000"/>
              </a:lnSpc>
              <a:defRPr lang="en-GB" sz="3413" baseline="0">
                <a:solidFill>
                  <a:srgbClr val="EE312A"/>
                </a:solidFill>
                <a:effectLst/>
                <a:latin typeface="+mj-lt"/>
              </a:defRPr>
            </a:lvl1pPr>
          </a:lstStyle>
          <a:p>
            <a:pPr lvl="0"/>
            <a:r>
              <a:rPr lang="en-US" dirty="0"/>
              <a:t>Thank you</a:t>
            </a:r>
            <a:endParaRPr lang="en-GB" dirty="0"/>
          </a:p>
        </p:txBody>
      </p:sp>
    </p:spTree>
    <p:extLst>
      <p:ext uri="{BB962C8B-B14F-4D97-AF65-F5344CB8AC3E}">
        <p14:creationId xmlns:p14="http://schemas.microsoft.com/office/powerpoint/2010/main" val="491152524"/>
      </p:ext>
    </p:extLst>
  </p:cSld>
  <p:clrMapOvr>
    <a:masterClrMapping/>
  </p:clrMapOvr>
  <p:hf hdr="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Blank Slide (Blue Background)">
    <p:spTree>
      <p:nvGrpSpPr>
        <p:cNvPr id="1" name=""/>
        <p:cNvGrpSpPr/>
        <p:nvPr/>
      </p:nvGrpSpPr>
      <p:grpSpPr>
        <a:xfrm>
          <a:off x="0" y="0"/>
          <a:ext cx="0" cy="0"/>
          <a:chOff x="0" y="0"/>
          <a:chExt cx="0" cy="0"/>
        </a:xfrm>
      </p:grpSpPr>
      <p:sp>
        <p:nvSpPr>
          <p:cNvPr id="8" name="Rectangle 7"/>
          <p:cNvSpPr/>
          <p:nvPr/>
        </p:nvSpPr>
        <p:spPr>
          <a:xfrm>
            <a:off x="0" y="-287565"/>
            <a:ext cx="13004800" cy="10041165"/>
          </a:xfrm>
          <a:prstGeom prst="rect">
            <a:avLst/>
          </a:prstGeom>
          <a:solidFill>
            <a:srgbClr val="0532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2560" dirty="0">
              <a:solidFill>
                <a:srgbClr val="FFFFFF"/>
              </a:solidFill>
            </a:endParaRPr>
          </a:p>
          <a:p>
            <a:pPr algn="ctr" fontAlgn="auto">
              <a:spcBef>
                <a:spcPts val="0"/>
              </a:spcBef>
              <a:spcAft>
                <a:spcPts val="0"/>
              </a:spcAft>
            </a:pPr>
            <a:endParaRPr lang="en-US" sz="2560" dirty="0">
              <a:solidFill>
                <a:srgbClr val="FFFFFF"/>
              </a:solidFill>
            </a:endParaRPr>
          </a:p>
          <a:p>
            <a:pPr algn="ctr" fontAlgn="auto">
              <a:spcBef>
                <a:spcPts val="0"/>
              </a:spcBef>
              <a:spcAft>
                <a:spcPts val="0"/>
              </a:spcAft>
            </a:pPr>
            <a:endParaRPr lang="en-US" sz="2560" dirty="0">
              <a:solidFill>
                <a:srgbClr val="FFFFFF"/>
              </a:solidFill>
            </a:endParaRPr>
          </a:p>
        </p:txBody>
      </p:sp>
      <p:pic>
        <p:nvPicPr>
          <p:cNvPr id="7" name="Picture 6" descr="Interswitch_white_&amp;_red_on_blue_rgb.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764089" y="5798832"/>
            <a:ext cx="2970692" cy="1180698"/>
          </a:xfrm>
          <a:prstGeom prst="rect">
            <a:avLst/>
          </a:prstGeom>
        </p:spPr>
      </p:pic>
      <p:sp>
        <p:nvSpPr>
          <p:cNvPr id="5" name="Title 1"/>
          <p:cNvSpPr>
            <a:spLocks noGrp="1"/>
          </p:cNvSpPr>
          <p:nvPr>
            <p:ph type="ctrTitle" hasCustomPrompt="1"/>
          </p:nvPr>
        </p:nvSpPr>
        <p:spPr>
          <a:xfrm>
            <a:off x="3729850" y="3606318"/>
            <a:ext cx="6319519" cy="1270482"/>
          </a:xfrm>
        </p:spPr>
        <p:txBody>
          <a:bodyPr vert="horz" lIns="0" tIns="0" rIns="0" bIns="0" rtlCol="0" anchor="t" anchorCtr="0">
            <a:noAutofit/>
          </a:bodyPr>
          <a:lstStyle>
            <a:lvl1pPr algn="r">
              <a:lnSpc>
                <a:spcPct val="95000"/>
              </a:lnSpc>
              <a:defRPr lang="en-GB" sz="3413" b="0" baseline="0">
                <a:solidFill>
                  <a:schemeClr val="bg1"/>
                </a:solidFill>
                <a:effectLst/>
                <a:latin typeface="+mn-lt"/>
              </a:defRPr>
            </a:lvl1pPr>
          </a:lstStyle>
          <a:p>
            <a:pPr lvl="0"/>
            <a:r>
              <a:rPr lang="en-US" dirty="0"/>
              <a:t>Text is </a:t>
            </a:r>
            <a:br>
              <a:rPr lang="en-US" dirty="0"/>
            </a:br>
            <a:r>
              <a:rPr lang="en-US" dirty="0"/>
              <a:t>placed here</a:t>
            </a:r>
            <a:endParaRPr lang="en-GB" dirty="0"/>
          </a:p>
        </p:txBody>
      </p:sp>
      <p:sp>
        <p:nvSpPr>
          <p:cNvPr id="6" name="Rectangle 5"/>
          <p:cNvSpPr/>
          <p:nvPr userDrawn="1"/>
        </p:nvSpPr>
        <p:spPr>
          <a:xfrm>
            <a:off x="0" y="0"/>
            <a:ext cx="13004800" cy="9753600"/>
          </a:xfrm>
          <a:prstGeom prst="rect">
            <a:avLst/>
          </a:prstGeom>
          <a:solidFill>
            <a:srgbClr val="00425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365754" fontAlgn="auto">
              <a:spcBef>
                <a:spcPts val="0"/>
              </a:spcBef>
              <a:spcAft>
                <a:spcPts val="0"/>
              </a:spcAft>
            </a:pPr>
            <a:endParaRPr lang="en-US" sz="1441">
              <a:solidFill>
                <a:srgbClr val="FFFFFF"/>
              </a:solidFill>
            </a:endParaRPr>
          </a:p>
        </p:txBody>
      </p:sp>
    </p:spTree>
    <p:extLst>
      <p:ext uri="{BB962C8B-B14F-4D97-AF65-F5344CB8AC3E}">
        <p14:creationId xmlns:p14="http://schemas.microsoft.com/office/powerpoint/2010/main" val="351857055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cSld name="Title Slide Option 0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03960" y="2461329"/>
            <a:ext cx="6319519" cy="1270482"/>
          </a:xfrm>
        </p:spPr>
        <p:txBody>
          <a:bodyPr vert="horz" lIns="0" tIns="0" rIns="0" bIns="0" rtlCol="0" anchor="t" anchorCtr="0">
            <a:noAutofit/>
          </a:bodyPr>
          <a:lstStyle>
            <a:lvl1pPr algn="r">
              <a:lnSpc>
                <a:spcPct val="95000"/>
              </a:lnSpc>
              <a:defRPr lang="en-GB" sz="3840" baseline="0">
                <a:solidFill>
                  <a:srgbClr val="00425F"/>
                </a:solidFill>
                <a:effectLst/>
                <a:latin typeface="+mj-lt"/>
              </a:defRPr>
            </a:lvl1pPr>
          </a:lstStyle>
          <a:p>
            <a:pPr lvl="0"/>
            <a:r>
              <a:rPr lang="en-US" dirty="0"/>
              <a:t>Presentation title is </a:t>
            </a:r>
            <a:br>
              <a:rPr lang="en-US" dirty="0"/>
            </a:br>
            <a:r>
              <a:rPr lang="en-US" dirty="0"/>
              <a:t>placed here for</a:t>
            </a:r>
            <a:br>
              <a:rPr lang="en-US" dirty="0"/>
            </a:br>
            <a:endParaRPr lang="en-GB" dirty="0"/>
          </a:p>
        </p:txBody>
      </p:sp>
      <p:sp>
        <p:nvSpPr>
          <p:cNvPr id="3" name="Subtitle 2"/>
          <p:cNvSpPr>
            <a:spLocks noGrp="1"/>
          </p:cNvSpPr>
          <p:nvPr>
            <p:ph type="subTitle" idx="1" hasCustomPrompt="1"/>
          </p:nvPr>
        </p:nvSpPr>
        <p:spPr>
          <a:xfrm>
            <a:off x="3803960" y="4483245"/>
            <a:ext cx="6319519" cy="454810"/>
          </a:xfrm>
        </p:spPr>
        <p:txBody>
          <a:bodyPr vert="horz" lIns="0" tIns="0" rIns="0" bIns="0" rtlCol="0" anchor="t" anchorCtr="0">
            <a:noAutofit/>
          </a:bodyPr>
          <a:lstStyle>
            <a:lvl1pPr marL="191344" indent="-191344" algn="r">
              <a:lnSpc>
                <a:spcPct val="95000"/>
              </a:lnSpc>
              <a:spcBef>
                <a:spcPts val="0"/>
              </a:spcBef>
              <a:buNone/>
              <a:defRPr lang="en-GB" sz="2560" baseline="0">
                <a:solidFill>
                  <a:srgbClr val="00425F"/>
                </a:solidFill>
                <a:effectLst/>
                <a:latin typeface="+mj-lt"/>
              </a:defRPr>
            </a:lvl1pPr>
          </a:lstStyle>
          <a:p>
            <a:pPr marL="0" lvl="0" indent="0"/>
            <a:r>
              <a:rPr lang="en-US" dirty="0"/>
              <a:t>Presentation sub-title</a:t>
            </a:r>
          </a:p>
        </p:txBody>
      </p:sp>
      <p:sp>
        <p:nvSpPr>
          <p:cNvPr id="5" name="Text Placeholder 4"/>
          <p:cNvSpPr>
            <a:spLocks noGrp="1"/>
          </p:cNvSpPr>
          <p:nvPr>
            <p:ph type="body" sz="quarter" idx="10" hasCustomPrompt="1"/>
          </p:nvPr>
        </p:nvSpPr>
        <p:spPr>
          <a:xfrm>
            <a:off x="3804356" y="5220571"/>
            <a:ext cx="6319519" cy="471876"/>
          </a:xfrm>
        </p:spPr>
        <p:txBody>
          <a:bodyPr/>
          <a:lstStyle>
            <a:lvl1pPr marL="0" indent="0" algn="r">
              <a:buNone/>
              <a:defRPr sz="2560"/>
            </a:lvl1pPr>
          </a:lstStyle>
          <a:p>
            <a:pPr lvl="0"/>
            <a:r>
              <a:rPr lang="en-US" sz="1920" dirty="0"/>
              <a:t>00 Month </a:t>
            </a:r>
            <a:r>
              <a:rPr lang="en-US" sz="1920" dirty="0" err="1"/>
              <a:t>yyyy</a:t>
            </a:r>
            <a:endParaRPr lang="en-US" sz="1920" dirty="0"/>
          </a:p>
        </p:txBody>
      </p:sp>
    </p:spTree>
    <p:extLst>
      <p:ext uri="{BB962C8B-B14F-4D97-AF65-F5344CB8AC3E}">
        <p14:creationId xmlns:p14="http://schemas.microsoft.com/office/powerpoint/2010/main" val="170869647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41359-FDAD-42A4-BA6B-86B22D7CA195}"/>
              </a:ext>
            </a:extLst>
          </p:cNvPr>
          <p:cNvSpPr>
            <a:spLocks noGrp="1"/>
          </p:cNvSpPr>
          <p:nvPr>
            <p:ph type="ctrTitle"/>
          </p:nvPr>
        </p:nvSpPr>
        <p:spPr>
          <a:xfrm>
            <a:off x="1625600" y="1596249"/>
            <a:ext cx="9753600" cy="3395698"/>
          </a:xfrm>
        </p:spPr>
        <p:txBody>
          <a:bodyPr anchor="b"/>
          <a:lstStyle>
            <a:lvl1pPr algn="ctr">
              <a:defRPr sz="6400"/>
            </a:lvl1pPr>
          </a:lstStyle>
          <a:p>
            <a:r>
              <a:rPr lang="en-US"/>
              <a:t>Click to edit Master title style</a:t>
            </a:r>
          </a:p>
        </p:txBody>
      </p:sp>
      <p:sp>
        <p:nvSpPr>
          <p:cNvPr id="3" name="Subtitle 2">
            <a:extLst>
              <a:ext uri="{FF2B5EF4-FFF2-40B4-BE49-F238E27FC236}">
                <a16:creationId xmlns:a16="http://schemas.microsoft.com/office/drawing/2014/main" id="{EE0BA136-E9AF-41B0-BDF9-651EC0F2A558}"/>
              </a:ext>
            </a:extLst>
          </p:cNvPr>
          <p:cNvSpPr>
            <a:spLocks noGrp="1"/>
          </p:cNvSpPr>
          <p:nvPr>
            <p:ph type="subTitle" idx="1"/>
          </p:nvPr>
        </p:nvSpPr>
        <p:spPr>
          <a:xfrm>
            <a:off x="1625600" y="5122898"/>
            <a:ext cx="9753600" cy="2354862"/>
          </a:xfrm>
        </p:spPr>
        <p:txBody>
          <a:bodyPr/>
          <a:lstStyle>
            <a:lvl1pPr marL="0" indent="0" algn="ctr">
              <a:buNone/>
              <a:defRPr sz="2560"/>
            </a:lvl1pPr>
            <a:lvl2pPr marL="487695" indent="0" algn="ctr">
              <a:buNone/>
              <a:defRPr sz="2133"/>
            </a:lvl2pPr>
            <a:lvl3pPr marL="975390" indent="0" algn="ctr">
              <a:buNone/>
              <a:defRPr sz="1920"/>
            </a:lvl3pPr>
            <a:lvl4pPr marL="1463086" indent="0" algn="ctr">
              <a:buNone/>
              <a:defRPr sz="1707"/>
            </a:lvl4pPr>
            <a:lvl5pPr marL="1950781" indent="0" algn="ctr">
              <a:buNone/>
              <a:defRPr sz="1707"/>
            </a:lvl5pPr>
            <a:lvl6pPr marL="2438476" indent="0" algn="ctr">
              <a:buNone/>
              <a:defRPr sz="1707"/>
            </a:lvl6pPr>
            <a:lvl7pPr marL="2926171" indent="0" algn="ctr">
              <a:buNone/>
              <a:defRPr sz="1707"/>
            </a:lvl7pPr>
            <a:lvl8pPr marL="3413867" indent="0" algn="ctr">
              <a:buNone/>
              <a:defRPr sz="1707"/>
            </a:lvl8pPr>
            <a:lvl9pPr marL="3901562" indent="0" algn="ctr">
              <a:buNone/>
              <a:defRPr sz="1707"/>
            </a:lvl9pPr>
          </a:lstStyle>
          <a:p>
            <a:r>
              <a:rPr lang="en-US"/>
              <a:t>Click to edit Master subtitle style</a:t>
            </a:r>
          </a:p>
        </p:txBody>
      </p:sp>
      <p:sp>
        <p:nvSpPr>
          <p:cNvPr id="4" name="Date Placeholder 3">
            <a:extLst>
              <a:ext uri="{FF2B5EF4-FFF2-40B4-BE49-F238E27FC236}">
                <a16:creationId xmlns:a16="http://schemas.microsoft.com/office/drawing/2014/main" id="{DE2C7863-BA3F-4145-8684-38E8A25DCF2F}"/>
              </a:ext>
            </a:extLst>
          </p:cNvPr>
          <p:cNvSpPr>
            <a:spLocks noGrp="1"/>
          </p:cNvSpPr>
          <p:nvPr>
            <p:ph type="dt" sz="half" idx="10"/>
          </p:nvPr>
        </p:nvSpPr>
        <p:spPr/>
        <p:txBody>
          <a:bodyPr/>
          <a:lstStyle/>
          <a:p>
            <a:fld id="{72FAD230-DE57-469D-A326-C4ED7BEA2B86}" type="datetimeFigureOut">
              <a:rPr lang="en-US" smtClean="0"/>
              <a:t>12/7/2018</a:t>
            </a:fld>
            <a:endParaRPr lang="en-US"/>
          </a:p>
        </p:txBody>
      </p:sp>
      <p:sp>
        <p:nvSpPr>
          <p:cNvPr id="5" name="Footer Placeholder 4">
            <a:extLst>
              <a:ext uri="{FF2B5EF4-FFF2-40B4-BE49-F238E27FC236}">
                <a16:creationId xmlns:a16="http://schemas.microsoft.com/office/drawing/2014/main" id="{BFF43892-4EF1-4E5B-8AAD-5F90A53D6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12AC50-004C-4DB3-BAD4-E5CA81627DBE}"/>
              </a:ext>
            </a:extLst>
          </p:cNvPr>
          <p:cNvSpPr>
            <a:spLocks noGrp="1"/>
          </p:cNvSpPr>
          <p:nvPr>
            <p:ph type="sldNum" sz="quarter" idx="12"/>
          </p:nvPr>
        </p:nvSpPr>
        <p:spPr/>
        <p:txBody>
          <a:bodyPr/>
          <a:lstStyle/>
          <a:p>
            <a:pPr fontAlgn="auto">
              <a:spcBef>
                <a:spcPts val="0"/>
              </a:spcBef>
              <a:spcAft>
                <a:spcPts val="0"/>
              </a:spcAft>
            </a:pPr>
            <a:fld id="{D5CF02E1-F0D1-4EEA-B7D7-12194D40BD4E}" type="slidenum">
              <a:rPr lang="en-US" smtClean="0">
                <a:latin typeface="Arial"/>
                <a:cs typeface="+mn-cs"/>
              </a:rPr>
              <a:pPr fontAlgn="auto">
                <a:spcBef>
                  <a:spcPts val="0"/>
                </a:spcBef>
                <a:spcAft>
                  <a:spcPts val="0"/>
                </a:spcAft>
              </a:pPr>
              <a:t>‹#›</a:t>
            </a:fld>
            <a:endParaRPr lang="en-US">
              <a:latin typeface="Arial"/>
              <a:cs typeface="+mn-cs"/>
            </a:endParaRPr>
          </a:p>
        </p:txBody>
      </p:sp>
    </p:spTree>
    <p:extLst>
      <p:ext uri="{BB962C8B-B14F-4D97-AF65-F5344CB8AC3E}">
        <p14:creationId xmlns:p14="http://schemas.microsoft.com/office/powerpoint/2010/main" val="3484128926"/>
      </p:ext>
    </p:extLst>
  </p:cSld>
  <p:clrMapOvr>
    <a:masterClrMapping/>
  </p:clrMapOvr>
  <p:hf hdr="0"/>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59BA-75E9-4D23-9766-AF50067BFF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060427-7899-4F75-8BE1-44B0DFEBDB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4EB3A4-485B-484D-8684-097FBAD2044E}"/>
              </a:ext>
            </a:extLst>
          </p:cNvPr>
          <p:cNvSpPr>
            <a:spLocks noGrp="1"/>
          </p:cNvSpPr>
          <p:nvPr>
            <p:ph type="dt" sz="half" idx="10"/>
          </p:nvPr>
        </p:nvSpPr>
        <p:spPr/>
        <p:txBody>
          <a:bodyPr/>
          <a:lstStyle/>
          <a:p>
            <a:fld id="{72FAD230-DE57-469D-A326-C4ED7BEA2B86}" type="datetimeFigureOut">
              <a:rPr lang="en-US" smtClean="0"/>
              <a:t>12/7/2018</a:t>
            </a:fld>
            <a:endParaRPr lang="en-US"/>
          </a:p>
        </p:txBody>
      </p:sp>
      <p:sp>
        <p:nvSpPr>
          <p:cNvPr id="5" name="Footer Placeholder 4">
            <a:extLst>
              <a:ext uri="{FF2B5EF4-FFF2-40B4-BE49-F238E27FC236}">
                <a16:creationId xmlns:a16="http://schemas.microsoft.com/office/drawing/2014/main" id="{5FBC30B3-407B-462C-BAFC-11688E51A5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8B0CCA-9B3B-422B-B5C9-B31BCED9718A}"/>
              </a:ext>
            </a:extLst>
          </p:cNvPr>
          <p:cNvSpPr>
            <a:spLocks noGrp="1"/>
          </p:cNvSpPr>
          <p:nvPr>
            <p:ph type="sldNum" sz="quarter" idx="12"/>
          </p:nvPr>
        </p:nvSpPr>
        <p:spPr/>
        <p:txBody>
          <a:bodyPr/>
          <a:lstStyle/>
          <a:p>
            <a:fld id="{D5CF02E1-F0D1-4EEA-B7D7-12194D40BD4E}" type="slidenum">
              <a:rPr lang="en-US" smtClean="0"/>
              <a:pPr/>
              <a:t>‹#›</a:t>
            </a:fld>
            <a:endParaRPr lang="en-US"/>
          </a:p>
        </p:txBody>
      </p:sp>
    </p:spTree>
    <p:extLst>
      <p:ext uri="{BB962C8B-B14F-4D97-AF65-F5344CB8AC3E}">
        <p14:creationId xmlns:p14="http://schemas.microsoft.com/office/powerpoint/2010/main" val="265788452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7F9D1-0D55-485C-AEEA-34BFABC31FD7}"/>
              </a:ext>
            </a:extLst>
          </p:cNvPr>
          <p:cNvSpPr>
            <a:spLocks noGrp="1"/>
          </p:cNvSpPr>
          <p:nvPr>
            <p:ph type="title"/>
          </p:nvPr>
        </p:nvSpPr>
        <p:spPr>
          <a:xfrm>
            <a:off x="887307" y="2431628"/>
            <a:ext cx="11216640" cy="4057226"/>
          </a:xfrm>
        </p:spPr>
        <p:txBody>
          <a:bodyPr anchor="b"/>
          <a:lstStyle>
            <a:lvl1pPr>
              <a:defRPr sz="6400"/>
            </a:lvl1pPr>
          </a:lstStyle>
          <a:p>
            <a:r>
              <a:rPr lang="en-US"/>
              <a:t>Click to edit Master title style</a:t>
            </a:r>
          </a:p>
        </p:txBody>
      </p:sp>
      <p:sp>
        <p:nvSpPr>
          <p:cNvPr id="3" name="Text Placeholder 2">
            <a:extLst>
              <a:ext uri="{FF2B5EF4-FFF2-40B4-BE49-F238E27FC236}">
                <a16:creationId xmlns:a16="http://schemas.microsoft.com/office/drawing/2014/main" id="{673E5FE8-C6E7-482E-B935-ED4AC2FF97B8}"/>
              </a:ext>
            </a:extLst>
          </p:cNvPr>
          <p:cNvSpPr>
            <a:spLocks noGrp="1"/>
          </p:cNvSpPr>
          <p:nvPr>
            <p:ph type="body" idx="1"/>
          </p:nvPr>
        </p:nvSpPr>
        <p:spPr>
          <a:xfrm>
            <a:off x="887307" y="6527237"/>
            <a:ext cx="11216640" cy="2133599"/>
          </a:xfrm>
        </p:spPr>
        <p:txBody>
          <a:bodyPr/>
          <a:lstStyle>
            <a:lvl1pPr marL="0" indent="0">
              <a:buNone/>
              <a:defRPr sz="2560">
                <a:solidFill>
                  <a:schemeClr val="tx1">
                    <a:tint val="75000"/>
                  </a:schemeClr>
                </a:solidFill>
              </a:defRPr>
            </a:lvl1pPr>
            <a:lvl2pPr marL="487695" indent="0">
              <a:buNone/>
              <a:defRPr sz="2133">
                <a:solidFill>
                  <a:schemeClr val="tx1">
                    <a:tint val="75000"/>
                  </a:schemeClr>
                </a:solidFill>
              </a:defRPr>
            </a:lvl2pPr>
            <a:lvl3pPr marL="975390" indent="0">
              <a:buNone/>
              <a:defRPr sz="1920">
                <a:solidFill>
                  <a:schemeClr val="tx1">
                    <a:tint val="75000"/>
                  </a:schemeClr>
                </a:solidFill>
              </a:defRPr>
            </a:lvl3pPr>
            <a:lvl4pPr marL="1463086" indent="0">
              <a:buNone/>
              <a:defRPr sz="1707">
                <a:solidFill>
                  <a:schemeClr val="tx1">
                    <a:tint val="75000"/>
                  </a:schemeClr>
                </a:solidFill>
              </a:defRPr>
            </a:lvl4pPr>
            <a:lvl5pPr marL="1950781" indent="0">
              <a:buNone/>
              <a:defRPr sz="1707">
                <a:solidFill>
                  <a:schemeClr val="tx1">
                    <a:tint val="75000"/>
                  </a:schemeClr>
                </a:solidFill>
              </a:defRPr>
            </a:lvl5pPr>
            <a:lvl6pPr marL="2438476" indent="0">
              <a:buNone/>
              <a:defRPr sz="1707">
                <a:solidFill>
                  <a:schemeClr val="tx1">
                    <a:tint val="75000"/>
                  </a:schemeClr>
                </a:solidFill>
              </a:defRPr>
            </a:lvl6pPr>
            <a:lvl7pPr marL="2926171" indent="0">
              <a:buNone/>
              <a:defRPr sz="1707">
                <a:solidFill>
                  <a:schemeClr val="tx1">
                    <a:tint val="75000"/>
                  </a:schemeClr>
                </a:solidFill>
              </a:defRPr>
            </a:lvl7pPr>
            <a:lvl8pPr marL="3413867" indent="0">
              <a:buNone/>
              <a:defRPr sz="1707">
                <a:solidFill>
                  <a:schemeClr val="tx1">
                    <a:tint val="75000"/>
                  </a:schemeClr>
                </a:solidFill>
              </a:defRPr>
            </a:lvl8pPr>
            <a:lvl9pPr marL="3901562" indent="0">
              <a:buNone/>
              <a:defRPr sz="1707">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714ECD0-AA46-4FCC-BBF9-82624F9D33A1}"/>
              </a:ext>
            </a:extLst>
          </p:cNvPr>
          <p:cNvSpPr>
            <a:spLocks noGrp="1"/>
          </p:cNvSpPr>
          <p:nvPr>
            <p:ph type="dt" sz="half" idx="10"/>
          </p:nvPr>
        </p:nvSpPr>
        <p:spPr/>
        <p:txBody>
          <a:bodyPr/>
          <a:lstStyle/>
          <a:p>
            <a:fld id="{72FAD230-DE57-469D-A326-C4ED7BEA2B86}" type="datetimeFigureOut">
              <a:rPr lang="en-US" smtClean="0"/>
              <a:t>12/7/2018</a:t>
            </a:fld>
            <a:endParaRPr lang="en-US"/>
          </a:p>
        </p:txBody>
      </p:sp>
      <p:sp>
        <p:nvSpPr>
          <p:cNvPr id="5" name="Footer Placeholder 4">
            <a:extLst>
              <a:ext uri="{FF2B5EF4-FFF2-40B4-BE49-F238E27FC236}">
                <a16:creationId xmlns:a16="http://schemas.microsoft.com/office/drawing/2014/main" id="{93921817-B39C-4D78-A43F-B14627A499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6F6AD4-A737-4804-AEBE-0319DCD6AAC3}"/>
              </a:ext>
            </a:extLst>
          </p:cNvPr>
          <p:cNvSpPr>
            <a:spLocks noGrp="1"/>
          </p:cNvSpPr>
          <p:nvPr>
            <p:ph type="sldNum" sz="quarter" idx="12"/>
          </p:nvPr>
        </p:nvSpPr>
        <p:spPr/>
        <p:txBody>
          <a:bodyPr/>
          <a:lstStyle/>
          <a:p>
            <a:pPr fontAlgn="auto">
              <a:spcBef>
                <a:spcPts val="0"/>
              </a:spcBef>
              <a:spcAft>
                <a:spcPts val="0"/>
              </a:spcAft>
            </a:pPr>
            <a:fld id="{D5CF02E1-F0D1-4EEA-B7D7-12194D40BD4E}" type="slidenum">
              <a:rPr lang="en-US" smtClean="0">
                <a:latin typeface="Arial"/>
                <a:cs typeface="+mn-cs"/>
              </a:rPr>
              <a:pPr fontAlgn="auto">
                <a:spcBef>
                  <a:spcPts val="0"/>
                </a:spcBef>
                <a:spcAft>
                  <a:spcPts val="0"/>
                </a:spcAft>
              </a:pPr>
              <a:t>‹#›</a:t>
            </a:fld>
            <a:endParaRPr lang="en-US">
              <a:latin typeface="Arial"/>
              <a:cs typeface="+mn-cs"/>
            </a:endParaRPr>
          </a:p>
        </p:txBody>
      </p:sp>
    </p:spTree>
    <p:extLst>
      <p:ext uri="{BB962C8B-B14F-4D97-AF65-F5344CB8AC3E}">
        <p14:creationId xmlns:p14="http://schemas.microsoft.com/office/powerpoint/2010/main" val="2764285492"/>
      </p:ext>
    </p:extLst>
  </p:cSld>
  <p:clrMapOvr>
    <a:masterClrMapping/>
  </p:clrMapOvr>
  <p:hf hdr="0"/>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0F517-6EBE-4BB9-A48A-35B9796BC9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56B923-0848-4B1F-BA17-ADA730C91417}"/>
              </a:ext>
            </a:extLst>
          </p:cNvPr>
          <p:cNvSpPr>
            <a:spLocks noGrp="1"/>
          </p:cNvSpPr>
          <p:nvPr>
            <p:ph sz="half" idx="1"/>
          </p:nvPr>
        </p:nvSpPr>
        <p:spPr>
          <a:xfrm>
            <a:off x="894080" y="2596444"/>
            <a:ext cx="5527040" cy="61885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46F1BB-A07C-40BA-B0A4-A86DF710A6F5}"/>
              </a:ext>
            </a:extLst>
          </p:cNvPr>
          <p:cNvSpPr>
            <a:spLocks noGrp="1"/>
          </p:cNvSpPr>
          <p:nvPr>
            <p:ph sz="half" idx="2"/>
          </p:nvPr>
        </p:nvSpPr>
        <p:spPr>
          <a:xfrm>
            <a:off x="6583680" y="2596444"/>
            <a:ext cx="5527040" cy="61885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19B5EE-0802-45D8-8CD5-8943D11788C9}"/>
              </a:ext>
            </a:extLst>
          </p:cNvPr>
          <p:cNvSpPr>
            <a:spLocks noGrp="1"/>
          </p:cNvSpPr>
          <p:nvPr>
            <p:ph type="dt" sz="half" idx="10"/>
          </p:nvPr>
        </p:nvSpPr>
        <p:spPr/>
        <p:txBody>
          <a:bodyPr/>
          <a:lstStyle/>
          <a:p>
            <a:fld id="{72FAD230-DE57-469D-A326-C4ED7BEA2B86}" type="datetimeFigureOut">
              <a:rPr lang="en-US" smtClean="0"/>
              <a:t>12/7/2018</a:t>
            </a:fld>
            <a:endParaRPr lang="en-US"/>
          </a:p>
        </p:txBody>
      </p:sp>
      <p:sp>
        <p:nvSpPr>
          <p:cNvPr id="6" name="Footer Placeholder 5">
            <a:extLst>
              <a:ext uri="{FF2B5EF4-FFF2-40B4-BE49-F238E27FC236}">
                <a16:creationId xmlns:a16="http://schemas.microsoft.com/office/drawing/2014/main" id="{A5DA3E49-BA3B-485A-9E5E-8A18D21220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A1844B-984C-4992-9EC3-6EE597FA29CB}"/>
              </a:ext>
            </a:extLst>
          </p:cNvPr>
          <p:cNvSpPr>
            <a:spLocks noGrp="1"/>
          </p:cNvSpPr>
          <p:nvPr>
            <p:ph type="sldNum" sz="quarter" idx="12"/>
          </p:nvPr>
        </p:nvSpPr>
        <p:spPr/>
        <p:txBody>
          <a:bodyPr/>
          <a:lstStyle/>
          <a:p>
            <a:pPr fontAlgn="auto">
              <a:spcBef>
                <a:spcPts val="0"/>
              </a:spcBef>
              <a:spcAft>
                <a:spcPts val="0"/>
              </a:spcAft>
            </a:pPr>
            <a:fld id="{D5CF02E1-F0D1-4EEA-B7D7-12194D40BD4E}" type="slidenum">
              <a:rPr lang="en-US" smtClean="0">
                <a:latin typeface="Arial"/>
                <a:cs typeface="+mn-cs"/>
              </a:rPr>
              <a:pPr fontAlgn="auto">
                <a:spcBef>
                  <a:spcPts val="0"/>
                </a:spcBef>
                <a:spcAft>
                  <a:spcPts val="0"/>
                </a:spcAft>
              </a:pPr>
              <a:t>‹#›</a:t>
            </a:fld>
            <a:endParaRPr lang="en-US">
              <a:latin typeface="Arial"/>
              <a:cs typeface="+mn-cs"/>
            </a:endParaRPr>
          </a:p>
        </p:txBody>
      </p:sp>
    </p:spTree>
    <p:extLst>
      <p:ext uri="{BB962C8B-B14F-4D97-AF65-F5344CB8AC3E}">
        <p14:creationId xmlns:p14="http://schemas.microsoft.com/office/powerpoint/2010/main" val="3415416500"/>
      </p:ext>
    </p:extLst>
  </p:cSld>
  <p:clrMapOvr>
    <a:masterClrMapping/>
  </p:clrMapOvr>
  <p:hf hdr="0"/>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310F8-152F-4255-953D-E485D1983162}"/>
              </a:ext>
            </a:extLst>
          </p:cNvPr>
          <p:cNvSpPr>
            <a:spLocks noGrp="1"/>
          </p:cNvSpPr>
          <p:nvPr>
            <p:ph type="title"/>
          </p:nvPr>
        </p:nvSpPr>
        <p:spPr>
          <a:xfrm>
            <a:off x="895774" y="519290"/>
            <a:ext cx="11216640" cy="1885245"/>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F4420F-3675-4A59-BBFE-777D6CEF6CC3}"/>
              </a:ext>
            </a:extLst>
          </p:cNvPr>
          <p:cNvSpPr>
            <a:spLocks noGrp="1"/>
          </p:cNvSpPr>
          <p:nvPr>
            <p:ph type="body" idx="1"/>
          </p:nvPr>
        </p:nvSpPr>
        <p:spPr>
          <a:xfrm>
            <a:off x="895775" y="2390987"/>
            <a:ext cx="5501639" cy="1171786"/>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Edit Master text styles</a:t>
            </a:r>
          </a:p>
        </p:txBody>
      </p:sp>
      <p:sp>
        <p:nvSpPr>
          <p:cNvPr id="4" name="Content Placeholder 3">
            <a:extLst>
              <a:ext uri="{FF2B5EF4-FFF2-40B4-BE49-F238E27FC236}">
                <a16:creationId xmlns:a16="http://schemas.microsoft.com/office/drawing/2014/main" id="{34DA8327-18BE-4E2C-B736-E64DC0652191}"/>
              </a:ext>
            </a:extLst>
          </p:cNvPr>
          <p:cNvSpPr>
            <a:spLocks noGrp="1"/>
          </p:cNvSpPr>
          <p:nvPr>
            <p:ph sz="half" idx="2"/>
          </p:nvPr>
        </p:nvSpPr>
        <p:spPr>
          <a:xfrm>
            <a:off x="895775" y="3562773"/>
            <a:ext cx="5501639" cy="5240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DA410C-673B-4F3D-BE7C-B864C7003511}"/>
              </a:ext>
            </a:extLst>
          </p:cNvPr>
          <p:cNvSpPr>
            <a:spLocks noGrp="1"/>
          </p:cNvSpPr>
          <p:nvPr>
            <p:ph type="body" sz="quarter" idx="3"/>
          </p:nvPr>
        </p:nvSpPr>
        <p:spPr>
          <a:xfrm>
            <a:off x="6583680" y="2390987"/>
            <a:ext cx="5528734" cy="1171786"/>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Edit Master text styles</a:t>
            </a:r>
          </a:p>
        </p:txBody>
      </p:sp>
      <p:sp>
        <p:nvSpPr>
          <p:cNvPr id="6" name="Content Placeholder 5">
            <a:extLst>
              <a:ext uri="{FF2B5EF4-FFF2-40B4-BE49-F238E27FC236}">
                <a16:creationId xmlns:a16="http://schemas.microsoft.com/office/drawing/2014/main" id="{2CEE10D1-48D7-435B-9510-3F331B4EAD0D}"/>
              </a:ext>
            </a:extLst>
          </p:cNvPr>
          <p:cNvSpPr>
            <a:spLocks noGrp="1"/>
          </p:cNvSpPr>
          <p:nvPr>
            <p:ph sz="quarter" idx="4"/>
          </p:nvPr>
        </p:nvSpPr>
        <p:spPr>
          <a:xfrm>
            <a:off x="6583680" y="3562773"/>
            <a:ext cx="5528734" cy="5240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5E17BC-877F-437E-9E4F-39088FB79339}"/>
              </a:ext>
            </a:extLst>
          </p:cNvPr>
          <p:cNvSpPr>
            <a:spLocks noGrp="1"/>
          </p:cNvSpPr>
          <p:nvPr>
            <p:ph type="dt" sz="half" idx="10"/>
          </p:nvPr>
        </p:nvSpPr>
        <p:spPr/>
        <p:txBody>
          <a:bodyPr/>
          <a:lstStyle/>
          <a:p>
            <a:fld id="{72FAD230-DE57-469D-A326-C4ED7BEA2B86}" type="datetimeFigureOut">
              <a:rPr lang="en-US" smtClean="0"/>
              <a:t>12/7/2018</a:t>
            </a:fld>
            <a:endParaRPr lang="en-US"/>
          </a:p>
        </p:txBody>
      </p:sp>
      <p:sp>
        <p:nvSpPr>
          <p:cNvPr id="8" name="Footer Placeholder 7">
            <a:extLst>
              <a:ext uri="{FF2B5EF4-FFF2-40B4-BE49-F238E27FC236}">
                <a16:creationId xmlns:a16="http://schemas.microsoft.com/office/drawing/2014/main" id="{981759FE-5EA9-4423-BA76-0058996BDA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1126BD-7AB9-40A9-B023-DE601070FD0C}"/>
              </a:ext>
            </a:extLst>
          </p:cNvPr>
          <p:cNvSpPr>
            <a:spLocks noGrp="1"/>
          </p:cNvSpPr>
          <p:nvPr>
            <p:ph type="sldNum" sz="quarter" idx="12"/>
          </p:nvPr>
        </p:nvSpPr>
        <p:spPr/>
        <p:txBody>
          <a:bodyPr/>
          <a:lstStyle/>
          <a:p>
            <a:pPr fontAlgn="auto">
              <a:spcBef>
                <a:spcPts val="0"/>
              </a:spcBef>
              <a:spcAft>
                <a:spcPts val="0"/>
              </a:spcAft>
            </a:pPr>
            <a:fld id="{D5CF02E1-F0D1-4EEA-B7D7-12194D40BD4E}" type="slidenum">
              <a:rPr lang="en-US" smtClean="0">
                <a:latin typeface="Arial"/>
                <a:cs typeface="+mn-cs"/>
              </a:rPr>
              <a:pPr fontAlgn="auto">
                <a:spcBef>
                  <a:spcPts val="0"/>
                </a:spcBef>
                <a:spcAft>
                  <a:spcPts val="0"/>
                </a:spcAft>
              </a:pPr>
              <a:t>‹#›</a:t>
            </a:fld>
            <a:endParaRPr lang="en-US">
              <a:latin typeface="Arial"/>
              <a:cs typeface="+mn-cs"/>
            </a:endParaRPr>
          </a:p>
        </p:txBody>
      </p:sp>
    </p:spTree>
    <p:extLst>
      <p:ext uri="{BB962C8B-B14F-4D97-AF65-F5344CB8AC3E}">
        <p14:creationId xmlns:p14="http://schemas.microsoft.com/office/powerpoint/2010/main" val="2745282737"/>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E312A"/>
                </a:solidFill>
              </a:defRPr>
            </a:lvl1pPr>
          </a:lstStyle>
          <a:p>
            <a:r>
              <a:rPr lang="x-none"/>
              <a:t>Click to edit Master title style</a:t>
            </a:r>
            <a:endParaRPr lang="en-GB" dirty="0"/>
          </a:p>
        </p:txBody>
      </p:sp>
      <p:sp>
        <p:nvSpPr>
          <p:cNvPr id="6" name="Text Placeholder 7"/>
          <p:cNvSpPr>
            <a:spLocks noGrp="1"/>
          </p:cNvSpPr>
          <p:nvPr>
            <p:ph type="body" sz="quarter" idx="13"/>
          </p:nvPr>
        </p:nvSpPr>
        <p:spPr>
          <a:xfrm>
            <a:off x="558801" y="1006165"/>
            <a:ext cx="10552112" cy="593475"/>
          </a:xfrm>
        </p:spPr>
        <p:txBody>
          <a:bodyPr/>
          <a:lstStyle>
            <a:lvl1pPr marL="0" indent="0">
              <a:buNone/>
              <a:defRPr sz="1920">
                <a:latin typeface="+mj-lt"/>
              </a:defRPr>
            </a:lvl1pPr>
            <a:lvl2pPr marL="382687" indent="0">
              <a:buNone/>
              <a:defRPr>
                <a:latin typeface="Cambria" pitchFamily="18" charset="0"/>
              </a:defRPr>
            </a:lvl2pPr>
            <a:lvl3pPr marL="765375" indent="0">
              <a:buNone/>
              <a:defRPr>
                <a:latin typeface="Cambria" pitchFamily="18" charset="0"/>
              </a:defRPr>
            </a:lvl3pPr>
            <a:lvl4pPr marL="1148062" indent="0">
              <a:buNone/>
              <a:defRPr>
                <a:latin typeface="Cambria" pitchFamily="18" charset="0"/>
              </a:defRPr>
            </a:lvl4pPr>
            <a:lvl5pPr marL="1530749" indent="0">
              <a:buNone/>
              <a:defRPr>
                <a:latin typeface="Cambria" pitchFamily="18" charset="0"/>
              </a:defRPr>
            </a:lvl5pPr>
          </a:lstStyle>
          <a:p>
            <a:pPr lvl="0"/>
            <a:r>
              <a:rPr lang="x-none"/>
              <a:t>Click to edit Master text styles</a:t>
            </a:r>
          </a:p>
        </p:txBody>
      </p:sp>
      <p:sp>
        <p:nvSpPr>
          <p:cNvPr id="5"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138717427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2D0BE-AFF4-4CD5-9249-88EBD83498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497EC4-405F-4484-9CDC-8927E60EE6F6}"/>
              </a:ext>
            </a:extLst>
          </p:cNvPr>
          <p:cNvSpPr>
            <a:spLocks noGrp="1"/>
          </p:cNvSpPr>
          <p:nvPr>
            <p:ph type="dt" sz="half" idx="10"/>
          </p:nvPr>
        </p:nvSpPr>
        <p:spPr/>
        <p:txBody>
          <a:bodyPr/>
          <a:lstStyle/>
          <a:p>
            <a:fld id="{72FAD230-DE57-469D-A326-C4ED7BEA2B86}" type="datetimeFigureOut">
              <a:rPr lang="en-US" smtClean="0"/>
              <a:t>12/7/2018</a:t>
            </a:fld>
            <a:endParaRPr lang="en-US"/>
          </a:p>
        </p:txBody>
      </p:sp>
      <p:sp>
        <p:nvSpPr>
          <p:cNvPr id="4" name="Footer Placeholder 3">
            <a:extLst>
              <a:ext uri="{FF2B5EF4-FFF2-40B4-BE49-F238E27FC236}">
                <a16:creationId xmlns:a16="http://schemas.microsoft.com/office/drawing/2014/main" id="{78F3D13A-BA38-45F4-B0DB-234D55B874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C36EE4-C12F-4767-897E-C0D1351C4FA3}"/>
              </a:ext>
            </a:extLst>
          </p:cNvPr>
          <p:cNvSpPr>
            <a:spLocks noGrp="1"/>
          </p:cNvSpPr>
          <p:nvPr>
            <p:ph type="sldNum" sz="quarter" idx="12"/>
          </p:nvPr>
        </p:nvSpPr>
        <p:spPr/>
        <p:txBody>
          <a:bodyPr/>
          <a:lstStyle/>
          <a:p>
            <a:pPr fontAlgn="auto">
              <a:spcBef>
                <a:spcPts val="0"/>
              </a:spcBef>
              <a:spcAft>
                <a:spcPts val="0"/>
              </a:spcAft>
            </a:pPr>
            <a:fld id="{D5CF02E1-F0D1-4EEA-B7D7-12194D40BD4E}" type="slidenum">
              <a:rPr lang="en-US" smtClean="0">
                <a:latin typeface="Arial"/>
                <a:cs typeface="+mn-cs"/>
              </a:rPr>
              <a:pPr fontAlgn="auto">
                <a:spcBef>
                  <a:spcPts val="0"/>
                </a:spcBef>
                <a:spcAft>
                  <a:spcPts val="0"/>
                </a:spcAft>
              </a:pPr>
              <a:t>‹#›</a:t>
            </a:fld>
            <a:endParaRPr lang="en-US">
              <a:latin typeface="Arial"/>
              <a:cs typeface="+mn-cs"/>
            </a:endParaRPr>
          </a:p>
        </p:txBody>
      </p:sp>
    </p:spTree>
    <p:extLst>
      <p:ext uri="{BB962C8B-B14F-4D97-AF65-F5344CB8AC3E}">
        <p14:creationId xmlns:p14="http://schemas.microsoft.com/office/powerpoint/2010/main" val="3122601594"/>
      </p:ext>
    </p:extLst>
  </p:cSld>
  <p:clrMapOvr>
    <a:masterClrMapping/>
  </p:clrMapOvr>
  <p:hf hdr="0"/>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C61BE6-AC26-473C-82B7-C3A36E00666B}"/>
              </a:ext>
            </a:extLst>
          </p:cNvPr>
          <p:cNvSpPr>
            <a:spLocks noGrp="1"/>
          </p:cNvSpPr>
          <p:nvPr>
            <p:ph type="dt" sz="half" idx="10"/>
          </p:nvPr>
        </p:nvSpPr>
        <p:spPr/>
        <p:txBody>
          <a:bodyPr/>
          <a:lstStyle/>
          <a:p>
            <a:fld id="{72FAD230-DE57-469D-A326-C4ED7BEA2B86}" type="datetimeFigureOut">
              <a:rPr lang="en-US" smtClean="0"/>
              <a:t>12/7/2018</a:t>
            </a:fld>
            <a:endParaRPr lang="en-US"/>
          </a:p>
        </p:txBody>
      </p:sp>
      <p:sp>
        <p:nvSpPr>
          <p:cNvPr id="3" name="Footer Placeholder 2">
            <a:extLst>
              <a:ext uri="{FF2B5EF4-FFF2-40B4-BE49-F238E27FC236}">
                <a16:creationId xmlns:a16="http://schemas.microsoft.com/office/drawing/2014/main" id="{856CFDBA-E695-4B31-A51E-51C3885E44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744A6C-22A6-4E09-A116-951EA5B30775}"/>
              </a:ext>
            </a:extLst>
          </p:cNvPr>
          <p:cNvSpPr>
            <a:spLocks noGrp="1"/>
          </p:cNvSpPr>
          <p:nvPr>
            <p:ph type="sldNum" sz="quarter" idx="12"/>
          </p:nvPr>
        </p:nvSpPr>
        <p:spPr/>
        <p:txBody>
          <a:bodyPr/>
          <a:lstStyle/>
          <a:p>
            <a:pPr fontAlgn="auto">
              <a:spcBef>
                <a:spcPts val="0"/>
              </a:spcBef>
              <a:spcAft>
                <a:spcPts val="0"/>
              </a:spcAft>
            </a:pPr>
            <a:fld id="{D5CF02E1-F0D1-4EEA-B7D7-12194D40BD4E}" type="slidenum">
              <a:rPr lang="en-US" smtClean="0">
                <a:latin typeface="Arial"/>
                <a:cs typeface="+mn-cs"/>
              </a:rPr>
              <a:pPr fontAlgn="auto">
                <a:spcBef>
                  <a:spcPts val="0"/>
                </a:spcBef>
                <a:spcAft>
                  <a:spcPts val="0"/>
                </a:spcAft>
              </a:pPr>
              <a:t>‹#›</a:t>
            </a:fld>
            <a:endParaRPr lang="en-US">
              <a:latin typeface="Arial"/>
              <a:cs typeface="+mn-cs"/>
            </a:endParaRPr>
          </a:p>
        </p:txBody>
      </p:sp>
    </p:spTree>
    <p:extLst>
      <p:ext uri="{BB962C8B-B14F-4D97-AF65-F5344CB8AC3E}">
        <p14:creationId xmlns:p14="http://schemas.microsoft.com/office/powerpoint/2010/main" val="1978058350"/>
      </p:ext>
    </p:extLst>
  </p:cSld>
  <p:clrMapOvr>
    <a:masterClrMapping/>
  </p:clrMapOvr>
  <p:hf hdr="0"/>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9B954-31E8-45EB-B0E4-02DB440B8B51}"/>
              </a:ext>
            </a:extLst>
          </p:cNvPr>
          <p:cNvSpPr>
            <a:spLocks noGrp="1"/>
          </p:cNvSpPr>
          <p:nvPr>
            <p:ph type="title"/>
          </p:nvPr>
        </p:nvSpPr>
        <p:spPr>
          <a:xfrm>
            <a:off x="895774" y="650240"/>
            <a:ext cx="4194386" cy="2275840"/>
          </a:xfrm>
        </p:spPr>
        <p:txBody>
          <a:bodyPr anchor="b"/>
          <a:lstStyle>
            <a:lvl1pPr>
              <a:defRPr sz="3413"/>
            </a:lvl1pPr>
          </a:lstStyle>
          <a:p>
            <a:r>
              <a:rPr lang="en-US"/>
              <a:t>Click to edit Master title style</a:t>
            </a:r>
          </a:p>
        </p:txBody>
      </p:sp>
      <p:sp>
        <p:nvSpPr>
          <p:cNvPr id="3" name="Content Placeholder 2">
            <a:extLst>
              <a:ext uri="{FF2B5EF4-FFF2-40B4-BE49-F238E27FC236}">
                <a16:creationId xmlns:a16="http://schemas.microsoft.com/office/drawing/2014/main" id="{59FC0E26-D702-461E-B96F-6D916D85E6D1}"/>
              </a:ext>
            </a:extLst>
          </p:cNvPr>
          <p:cNvSpPr>
            <a:spLocks noGrp="1"/>
          </p:cNvSpPr>
          <p:nvPr>
            <p:ph idx="1"/>
          </p:nvPr>
        </p:nvSpPr>
        <p:spPr>
          <a:xfrm>
            <a:off x="5528734" y="1404338"/>
            <a:ext cx="6583680" cy="6931378"/>
          </a:xfrm>
        </p:spPr>
        <p:txBody>
          <a:bodyPr/>
          <a:lstStyle>
            <a:lvl1pPr>
              <a:defRPr sz="3413"/>
            </a:lvl1pPr>
            <a:lvl2pPr>
              <a:defRPr sz="2987"/>
            </a:lvl2pPr>
            <a:lvl3pPr>
              <a:defRPr sz="256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99E398-83EF-4F8F-911C-6896DFC7F4DF}"/>
              </a:ext>
            </a:extLst>
          </p:cNvPr>
          <p:cNvSpPr>
            <a:spLocks noGrp="1"/>
          </p:cNvSpPr>
          <p:nvPr>
            <p:ph type="body" sz="half" idx="2"/>
          </p:nvPr>
        </p:nvSpPr>
        <p:spPr>
          <a:xfrm>
            <a:off x="895774" y="2926080"/>
            <a:ext cx="4194386" cy="5420925"/>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a:t>Edit Master text styles</a:t>
            </a:r>
          </a:p>
        </p:txBody>
      </p:sp>
      <p:sp>
        <p:nvSpPr>
          <p:cNvPr id="5" name="Date Placeholder 4">
            <a:extLst>
              <a:ext uri="{FF2B5EF4-FFF2-40B4-BE49-F238E27FC236}">
                <a16:creationId xmlns:a16="http://schemas.microsoft.com/office/drawing/2014/main" id="{E99214B5-91CA-4209-AA0A-9E2753103979}"/>
              </a:ext>
            </a:extLst>
          </p:cNvPr>
          <p:cNvSpPr>
            <a:spLocks noGrp="1"/>
          </p:cNvSpPr>
          <p:nvPr>
            <p:ph type="dt" sz="half" idx="10"/>
          </p:nvPr>
        </p:nvSpPr>
        <p:spPr/>
        <p:txBody>
          <a:bodyPr/>
          <a:lstStyle/>
          <a:p>
            <a:fld id="{72FAD230-DE57-469D-A326-C4ED7BEA2B86}" type="datetimeFigureOut">
              <a:rPr lang="en-US" smtClean="0"/>
              <a:t>12/7/2018</a:t>
            </a:fld>
            <a:endParaRPr lang="en-US"/>
          </a:p>
        </p:txBody>
      </p:sp>
      <p:sp>
        <p:nvSpPr>
          <p:cNvPr id="6" name="Footer Placeholder 5">
            <a:extLst>
              <a:ext uri="{FF2B5EF4-FFF2-40B4-BE49-F238E27FC236}">
                <a16:creationId xmlns:a16="http://schemas.microsoft.com/office/drawing/2014/main" id="{02B14BD9-8A6B-46D5-9957-3C3B93C49E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3C4346-F3AF-4439-BEA8-332D1B6AA2D1}"/>
              </a:ext>
            </a:extLst>
          </p:cNvPr>
          <p:cNvSpPr>
            <a:spLocks noGrp="1"/>
          </p:cNvSpPr>
          <p:nvPr>
            <p:ph type="sldNum" sz="quarter" idx="12"/>
          </p:nvPr>
        </p:nvSpPr>
        <p:spPr/>
        <p:txBody>
          <a:bodyPr/>
          <a:lstStyle/>
          <a:p>
            <a:pPr fontAlgn="auto">
              <a:spcBef>
                <a:spcPts val="0"/>
              </a:spcBef>
              <a:spcAft>
                <a:spcPts val="0"/>
              </a:spcAft>
            </a:pPr>
            <a:fld id="{D5CF02E1-F0D1-4EEA-B7D7-12194D40BD4E}" type="slidenum">
              <a:rPr lang="en-US" smtClean="0">
                <a:latin typeface="Arial"/>
                <a:cs typeface="+mn-cs"/>
              </a:rPr>
              <a:pPr fontAlgn="auto">
                <a:spcBef>
                  <a:spcPts val="0"/>
                </a:spcBef>
                <a:spcAft>
                  <a:spcPts val="0"/>
                </a:spcAft>
              </a:pPr>
              <a:t>‹#›</a:t>
            </a:fld>
            <a:endParaRPr lang="en-US">
              <a:latin typeface="Arial"/>
              <a:cs typeface="+mn-cs"/>
            </a:endParaRPr>
          </a:p>
        </p:txBody>
      </p:sp>
    </p:spTree>
    <p:extLst>
      <p:ext uri="{BB962C8B-B14F-4D97-AF65-F5344CB8AC3E}">
        <p14:creationId xmlns:p14="http://schemas.microsoft.com/office/powerpoint/2010/main" val="2916371412"/>
      </p:ext>
    </p:extLst>
  </p:cSld>
  <p:clrMapOvr>
    <a:masterClrMapping/>
  </p:clrMapOvr>
  <p:hf hdr="0"/>
</p:sldLayout>
</file>

<file path=ppt/slideLayouts/slideLayout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67AC4-7BCD-447A-8EE6-E8167F9DAD89}"/>
              </a:ext>
            </a:extLst>
          </p:cNvPr>
          <p:cNvSpPr>
            <a:spLocks noGrp="1"/>
          </p:cNvSpPr>
          <p:nvPr>
            <p:ph type="title"/>
          </p:nvPr>
        </p:nvSpPr>
        <p:spPr>
          <a:xfrm>
            <a:off x="895774" y="650240"/>
            <a:ext cx="4194386" cy="2275840"/>
          </a:xfrm>
        </p:spPr>
        <p:txBody>
          <a:bodyPr anchor="b"/>
          <a:lstStyle>
            <a:lvl1pPr>
              <a:defRPr sz="3413"/>
            </a:lvl1pPr>
          </a:lstStyle>
          <a:p>
            <a:r>
              <a:rPr lang="en-US"/>
              <a:t>Click to edit Master title style</a:t>
            </a:r>
          </a:p>
        </p:txBody>
      </p:sp>
      <p:sp>
        <p:nvSpPr>
          <p:cNvPr id="3" name="Picture Placeholder 2">
            <a:extLst>
              <a:ext uri="{FF2B5EF4-FFF2-40B4-BE49-F238E27FC236}">
                <a16:creationId xmlns:a16="http://schemas.microsoft.com/office/drawing/2014/main" id="{85C44EA6-592D-48EE-817B-741237FD98AB}"/>
              </a:ext>
            </a:extLst>
          </p:cNvPr>
          <p:cNvSpPr>
            <a:spLocks noGrp="1"/>
          </p:cNvSpPr>
          <p:nvPr>
            <p:ph type="pic" idx="1"/>
          </p:nvPr>
        </p:nvSpPr>
        <p:spPr>
          <a:xfrm>
            <a:off x="5528734" y="1404338"/>
            <a:ext cx="6583680" cy="6931378"/>
          </a:xfrm>
        </p:spPr>
        <p:txBody>
          <a:bodyPr/>
          <a:lstStyle>
            <a:lvl1pPr marL="0" indent="0">
              <a:buNone/>
              <a:defRPr sz="3413"/>
            </a:lvl1pPr>
            <a:lvl2pPr marL="487695" indent="0">
              <a:buNone/>
              <a:defRPr sz="2987"/>
            </a:lvl2pPr>
            <a:lvl3pPr marL="975390" indent="0">
              <a:buNone/>
              <a:defRPr sz="2560"/>
            </a:lvl3pPr>
            <a:lvl4pPr marL="1463086" indent="0">
              <a:buNone/>
              <a:defRPr sz="2133"/>
            </a:lvl4pPr>
            <a:lvl5pPr marL="1950781" indent="0">
              <a:buNone/>
              <a:defRPr sz="2133"/>
            </a:lvl5pPr>
            <a:lvl6pPr marL="2438476" indent="0">
              <a:buNone/>
              <a:defRPr sz="2133"/>
            </a:lvl6pPr>
            <a:lvl7pPr marL="2926171" indent="0">
              <a:buNone/>
              <a:defRPr sz="2133"/>
            </a:lvl7pPr>
            <a:lvl8pPr marL="3413867" indent="0">
              <a:buNone/>
              <a:defRPr sz="2133"/>
            </a:lvl8pPr>
            <a:lvl9pPr marL="3901562" indent="0">
              <a:buNone/>
              <a:defRPr sz="2133"/>
            </a:lvl9pPr>
          </a:lstStyle>
          <a:p>
            <a:endParaRPr lang="en-US"/>
          </a:p>
        </p:txBody>
      </p:sp>
      <p:sp>
        <p:nvSpPr>
          <p:cNvPr id="4" name="Text Placeholder 3">
            <a:extLst>
              <a:ext uri="{FF2B5EF4-FFF2-40B4-BE49-F238E27FC236}">
                <a16:creationId xmlns:a16="http://schemas.microsoft.com/office/drawing/2014/main" id="{34774689-C7D3-4DB8-8F7F-86535E9DAC6B}"/>
              </a:ext>
            </a:extLst>
          </p:cNvPr>
          <p:cNvSpPr>
            <a:spLocks noGrp="1"/>
          </p:cNvSpPr>
          <p:nvPr>
            <p:ph type="body" sz="half" idx="2"/>
          </p:nvPr>
        </p:nvSpPr>
        <p:spPr>
          <a:xfrm>
            <a:off x="895774" y="2926080"/>
            <a:ext cx="4194386" cy="5420925"/>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a:t>Edit Master text styles</a:t>
            </a:r>
          </a:p>
        </p:txBody>
      </p:sp>
      <p:sp>
        <p:nvSpPr>
          <p:cNvPr id="5" name="Date Placeholder 4">
            <a:extLst>
              <a:ext uri="{FF2B5EF4-FFF2-40B4-BE49-F238E27FC236}">
                <a16:creationId xmlns:a16="http://schemas.microsoft.com/office/drawing/2014/main" id="{6AB532FB-1932-49FE-9AB8-216FE0E5786D}"/>
              </a:ext>
            </a:extLst>
          </p:cNvPr>
          <p:cNvSpPr>
            <a:spLocks noGrp="1"/>
          </p:cNvSpPr>
          <p:nvPr>
            <p:ph type="dt" sz="half" idx="10"/>
          </p:nvPr>
        </p:nvSpPr>
        <p:spPr/>
        <p:txBody>
          <a:bodyPr/>
          <a:lstStyle/>
          <a:p>
            <a:fld id="{72FAD230-DE57-469D-A326-C4ED7BEA2B86}" type="datetimeFigureOut">
              <a:rPr lang="en-US" smtClean="0"/>
              <a:t>12/7/2018</a:t>
            </a:fld>
            <a:endParaRPr lang="en-US"/>
          </a:p>
        </p:txBody>
      </p:sp>
      <p:sp>
        <p:nvSpPr>
          <p:cNvPr id="6" name="Footer Placeholder 5">
            <a:extLst>
              <a:ext uri="{FF2B5EF4-FFF2-40B4-BE49-F238E27FC236}">
                <a16:creationId xmlns:a16="http://schemas.microsoft.com/office/drawing/2014/main" id="{997E541A-5A65-4F66-BF83-19B8AFB4D2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157CF0-B3DF-41A4-87DD-6BC85656F00B}"/>
              </a:ext>
            </a:extLst>
          </p:cNvPr>
          <p:cNvSpPr>
            <a:spLocks noGrp="1"/>
          </p:cNvSpPr>
          <p:nvPr>
            <p:ph type="sldNum" sz="quarter" idx="12"/>
          </p:nvPr>
        </p:nvSpPr>
        <p:spPr/>
        <p:txBody>
          <a:bodyPr/>
          <a:lstStyle/>
          <a:p>
            <a:pPr fontAlgn="auto">
              <a:spcBef>
                <a:spcPts val="0"/>
              </a:spcBef>
              <a:spcAft>
                <a:spcPts val="0"/>
              </a:spcAft>
            </a:pPr>
            <a:fld id="{D5CF02E1-F0D1-4EEA-B7D7-12194D40BD4E}" type="slidenum">
              <a:rPr lang="en-US" smtClean="0">
                <a:latin typeface="Arial"/>
                <a:cs typeface="+mn-cs"/>
              </a:rPr>
              <a:pPr fontAlgn="auto">
                <a:spcBef>
                  <a:spcPts val="0"/>
                </a:spcBef>
                <a:spcAft>
                  <a:spcPts val="0"/>
                </a:spcAft>
              </a:pPr>
              <a:t>‹#›</a:t>
            </a:fld>
            <a:endParaRPr lang="en-US">
              <a:latin typeface="Arial"/>
              <a:cs typeface="+mn-cs"/>
            </a:endParaRPr>
          </a:p>
        </p:txBody>
      </p:sp>
    </p:spTree>
    <p:extLst>
      <p:ext uri="{BB962C8B-B14F-4D97-AF65-F5344CB8AC3E}">
        <p14:creationId xmlns:p14="http://schemas.microsoft.com/office/powerpoint/2010/main" val="1289715983"/>
      </p:ext>
    </p:extLst>
  </p:cSld>
  <p:clrMapOvr>
    <a:masterClrMapping/>
  </p:clrMapOvr>
  <p:hf hdr="0"/>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F4643-29B6-476C-B83A-FDC9E1E8F1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1639E2-FD49-441B-88D1-415AFB828BA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CEBDCE-753A-475B-B727-1C11C1BE87A0}"/>
              </a:ext>
            </a:extLst>
          </p:cNvPr>
          <p:cNvSpPr>
            <a:spLocks noGrp="1"/>
          </p:cNvSpPr>
          <p:nvPr>
            <p:ph type="dt" sz="half" idx="10"/>
          </p:nvPr>
        </p:nvSpPr>
        <p:spPr/>
        <p:txBody>
          <a:bodyPr/>
          <a:lstStyle/>
          <a:p>
            <a:fld id="{72FAD230-DE57-469D-A326-C4ED7BEA2B86}" type="datetimeFigureOut">
              <a:rPr lang="en-US" smtClean="0"/>
              <a:t>12/7/2018</a:t>
            </a:fld>
            <a:endParaRPr lang="en-US"/>
          </a:p>
        </p:txBody>
      </p:sp>
      <p:sp>
        <p:nvSpPr>
          <p:cNvPr id="5" name="Footer Placeholder 4">
            <a:extLst>
              <a:ext uri="{FF2B5EF4-FFF2-40B4-BE49-F238E27FC236}">
                <a16:creationId xmlns:a16="http://schemas.microsoft.com/office/drawing/2014/main" id="{894E0EA0-1B5D-4380-9129-5D8793D568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DCAEB-2F57-4FA5-B084-DFF3DE212BDB}"/>
              </a:ext>
            </a:extLst>
          </p:cNvPr>
          <p:cNvSpPr>
            <a:spLocks noGrp="1"/>
          </p:cNvSpPr>
          <p:nvPr>
            <p:ph type="sldNum" sz="quarter" idx="12"/>
          </p:nvPr>
        </p:nvSpPr>
        <p:spPr/>
        <p:txBody>
          <a:bodyPr/>
          <a:lstStyle/>
          <a:p>
            <a:pPr fontAlgn="auto">
              <a:spcBef>
                <a:spcPts val="0"/>
              </a:spcBef>
              <a:spcAft>
                <a:spcPts val="0"/>
              </a:spcAft>
            </a:pPr>
            <a:fld id="{D5CF02E1-F0D1-4EEA-B7D7-12194D40BD4E}" type="slidenum">
              <a:rPr lang="en-US" smtClean="0">
                <a:latin typeface="Arial"/>
                <a:cs typeface="+mn-cs"/>
              </a:rPr>
              <a:pPr fontAlgn="auto">
                <a:spcBef>
                  <a:spcPts val="0"/>
                </a:spcBef>
                <a:spcAft>
                  <a:spcPts val="0"/>
                </a:spcAft>
              </a:pPr>
              <a:t>‹#›</a:t>
            </a:fld>
            <a:endParaRPr lang="en-US">
              <a:latin typeface="Arial"/>
              <a:cs typeface="+mn-cs"/>
            </a:endParaRPr>
          </a:p>
        </p:txBody>
      </p:sp>
    </p:spTree>
    <p:extLst>
      <p:ext uri="{BB962C8B-B14F-4D97-AF65-F5344CB8AC3E}">
        <p14:creationId xmlns:p14="http://schemas.microsoft.com/office/powerpoint/2010/main" val="1642782680"/>
      </p:ext>
    </p:extLst>
  </p:cSld>
  <p:clrMapOvr>
    <a:masterClrMapping/>
  </p:clrMapOvr>
  <p:hf hdr="0"/>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AF7009-C378-4BB7-8898-4B15F023230A}"/>
              </a:ext>
            </a:extLst>
          </p:cNvPr>
          <p:cNvSpPr>
            <a:spLocks noGrp="1"/>
          </p:cNvSpPr>
          <p:nvPr>
            <p:ph type="title" orient="vert"/>
          </p:nvPr>
        </p:nvSpPr>
        <p:spPr>
          <a:xfrm>
            <a:off x="9306560" y="519289"/>
            <a:ext cx="2804160" cy="82657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608F0C-9049-4DDB-821A-BC1F45D54781}"/>
              </a:ext>
            </a:extLst>
          </p:cNvPr>
          <p:cNvSpPr>
            <a:spLocks noGrp="1"/>
          </p:cNvSpPr>
          <p:nvPr>
            <p:ph type="body" orient="vert" idx="1"/>
          </p:nvPr>
        </p:nvSpPr>
        <p:spPr>
          <a:xfrm>
            <a:off x="894080" y="519289"/>
            <a:ext cx="8249920" cy="82657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6F1E5C-6540-4FBA-A473-B253DA9D5F2B}"/>
              </a:ext>
            </a:extLst>
          </p:cNvPr>
          <p:cNvSpPr>
            <a:spLocks noGrp="1"/>
          </p:cNvSpPr>
          <p:nvPr>
            <p:ph type="dt" sz="half" idx="10"/>
          </p:nvPr>
        </p:nvSpPr>
        <p:spPr/>
        <p:txBody>
          <a:bodyPr/>
          <a:lstStyle/>
          <a:p>
            <a:fld id="{72FAD230-DE57-469D-A326-C4ED7BEA2B86}" type="datetimeFigureOut">
              <a:rPr lang="en-US" smtClean="0"/>
              <a:t>12/7/2018</a:t>
            </a:fld>
            <a:endParaRPr lang="en-US"/>
          </a:p>
        </p:txBody>
      </p:sp>
      <p:sp>
        <p:nvSpPr>
          <p:cNvPr id="5" name="Footer Placeholder 4">
            <a:extLst>
              <a:ext uri="{FF2B5EF4-FFF2-40B4-BE49-F238E27FC236}">
                <a16:creationId xmlns:a16="http://schemas.microsoft.com/office/drawing/2014/main" id="{0DEE52F4-69DC-4D0E-BB8F-E21B43EE5E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625133-2837-4E36-A80E-3AD4BDC93EAE}"/>
              </a:ext>
            </a:extLst>
          </p:cNvPr>
          <p:cNvSpPr>
            <a:spLocks noGrp="1"/>
          </p:cNvSpPr>
          <p:nvPr>
            <p:ph type="sldNum" sz="quarter" idx="12"/>
          </p:nvPr>
        </p:nvSpPr>
        <p:spPr/>
        <p:txBody>
          <a:bodyPr/>
          <a:lstStyle/>
          <a:p>
            <a:pPr fontAlgn="auto">
              <a:spcBef>
                <a:spcPts val="0"/>
              </a:spcBef>
              <a:spcAft>
                <a:spcPts val="0"/>
              </a:spcAft>
            </a:pPr>
            <a:fld id="{D5CF02E1-F0D1-4EEA-B7D7-12194D40BD4E}" type="slidenum">
              <a:rPr lang="en-US" smtClean="0">
                <a:latin typeface="Arial"/>
                <a:cs typeface="+mn-cs"/>
              </a:rPr>
              <a:pPr fontAlgn="auto">
                <a:spcBef>
                  <a:spcPts val="0"/>
                </a:spcBef>
                <a:spcAft>
                  <a:spcPts val="0"/>
                </a:spcAft>
              </a:pPr>
              <a:t>‹#›</a:t>
            </a:fld>
            <a:endParaRPr lang="en-US">
              <a:latin typeface="Arial"/>
              <a:cs typeface="+mn-cs"/>
            </a:endParaRPr>
          </a:p>
        </p:txBody>
      </p:sp>
    </p:spTree>
    <p:extLst>
      <p:ext uri="{BB962C8B-B14F-4D97-AF65-F5344CB8AC3E}">
        <p14:creationId xmlns:p14="http://schemas.microsoft.com/office/powerpoint/2010/main" val="318704994"/>
      </p:ext>
    </p:extLst>
  </p:cSld>
  <p:clrMapOvr>
    <a:masterClrMapping/>
  </p:clrMapOvr>
  <p:hf hdr="0"/>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cSld name="Title Slide Option 0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03960" y="2461329"/>
            <a:ext cx="6319519" cy="1270482"/>
          </a:xfrm>
        </p:spPr>
        <p:txBody>
          <a:bodyPr vert="horz" lIns="0" tIns="0" rIns="0" bIns="0" rtlCol="0" anchor="t" anchorCtr="0">
            <a:noAutofit/>
          </a:bodyPr>
          <a:lstStyle>
            <a:lvl1pPr algn="r">
              <a:lnSpc>
                <a:spcPct val="95000"/>
              </a:lnSpc>
              <a:defRPr lang="en-GB" sz="3840" baseline="0">
                <a:solidFill>
                  <a:srgbClr val="00425F"/>
                </a:solidFill>
                <a:effectLst/>
                <a:latin typeface="+mj-lt"/>
              </a:defRPr>
            </a:lvl1pPr>
          </a:lstStyle>
          <a:p>
            <a:pPr lvl="0"/>
            <a:r>
              <a:rPr lang="en-US" dirty="0"/>
              <a:t>Presentation title is </a:t>
            </a:r>
            <a:br>
              <a:rPr lang="en-US" dirty="0"/>
            </a:br>
            <a:r>
              <a:rPr lang="en-US" dirty="0"/>
              <a:t>placed here for</a:t>
            </a:r>
            <a:br>
              <a:rPr lang="en-US" dirty="0"/>
            </a:br>
            <a:endParaRPr lang="en-GB" dirty="0"/>
          </a:p>
        </p:txBody>
      </p:sp>
      <p:sp>
        <p:nvSpPr>
          <p:cNvPr id="3" name="Subtitle 2"/>
          <p:cNvSpPr>
            <a:spLocks noGrp="1"/>
          </p:cNvSpPr>
          <p:nvPr>
            <p:ph type="subTitle" idx="1" hasCustomPrompt="1"/>
          </p:nvPr>
        </p:nvSpPr>
        <p:spPr>
          <a:xfrm>
            <a:off x="3803960" y="4483245"/>
            <a:ext cx="6319519" cy="454810"/>
          </a:xfrm>
        </p:spPr>
        <p:txBody>
          <a:bodyPr vert="horz" lIns="0" tIns="0" rIns="0" bIns="0" rtlCol="0" anchor="t" anchorCtr="0">
            <a:noAutofit/>
          </a:bodyPr>
          <a:lstStyle>
            <a:lvl1pPr marL="191344" indent="-191344" algn="r">
              <a:lnSpc>
                <a:spcPct val="95000"/>
              </a:lnSpc>
              <a:spcBef>
                <a:spcPts val="0"/>
              </a:spcBef>
              <a:buNone/>
              <a:defRPr lang="en-GB" sz="2560" baseline="0">
                <a:solidFill>
                  <a:srgbClr val="00425F"/>
                </a:solidFill>
                <a:effectLst/>
                <a:latin typeface="+mj-lt"/>
              </a:defRPr>
            </a:lvl1pPr>
          </a:lstStyle>
          <a:p>
            <a:pPr marL="0" lvl="0" indent="0"/>
            <a:r>
              <a:rPr lang="en-US" dirty="0"/>
              <a:t>Presentation sub-title</a:t>
            </a:r>
          </a:p>
        </p:txBody>
      </p:sp>
      <p:sp>
        <p:nvSpPr>
          <p:cNvPr id="5" name="Text Placeholder 4"/>
          <p:cNvSpPr>
            <a:spLocks noGrp="1"/>
          </p:cNvSpPr>
          <p:nvPr>
            <p:ph type="body" sz="quarter" idx="10" hasCustomPrompt="1"/>
          </p:nvPr>
        </p:nvSpPr>
        <p:spPr>
          <a:xfrm>
            <a:off x="3804356" y="5220571"/>
            <a:ext cx="6319519" cy="471876"/>
          </a:xfrm>
        </p:spPr>
        <p:txBody>
          <a:bodyPr/>
          <a:lstStyle>
            <a:lvl1pPr marL="0" indent="0" algn="r">
              <a:buNone/>
              <a:defRPr sz="2560"/>
            </a:lvl1pPr>
          </a:lstStyle>
          <a:p>
            <a:pPr lvl="0"/>
            <a:r>
              <a:rPr lang="en-US" sz="1920" dirty="0"/>
              <a:t>00 Month </a:t>
            </a:r>
            <a:r>
              <a:rPr lang="en-US" sz="1920" dirty="0" err="1"/>
              <a:t>yyyy</a:t>
            </a:r>
            <a:endParaRPr lang="en-US" sz="1920" dirty="0"/>
          </a:p>
        </p:txBody>
      </p:sp>
    </p:spTree>
    <p:extLst>
      <p:ext uri="{BB962C8B-B14F-4D97-AF65-F5344CB8AC3E}">
        <p14:creationId xmlns:p14="http://schemas.microsoft.com/office/powerpoint/2010/main" val="95671548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cSld name="8_Title Slide Option 01">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2560023" y="2461329"/>
            <a:ext cx="6319519" cy="1270482"/>
          </a:xfrm>
        </p:spPr>
        <p:txBody>
          <a:bodyPr vert="horz" lIns="0" tIns="0" rIns="0" bIns="0" rtlCol="0" anchor="t" anchorCtr="0">
            <a:noAutofit/>
          </a:bodyPr>
          <a:lstStyle>
            <a:lvl1pPr algn="r">
              <a:lnSpc>
                <a:spcPct val="95000"/>
              </a:lnSpc>
              <a:defRPr lang="en-GB" sz="2880" baseline="0">
                <a:solidFill>
                  <a:srgbClr val="EE312A"/>
                </a:solidFill>
                <a:effectLst/>
                <a:latin typeface="+mj-lt"/>
              </a:defRPr>
            </a:lvl1pPr>
          </a:lstStyle>
          <a:p>
            <a:pPr lvl="0"/>
            <a:r>
              <a:rPr lang="en-US" dirty="0"/>
              <a:t>Divider slide title is </a:t>
            </a:r>
            <a:br>
              <a:rPr lang="en-US" dirty="0"/>
            </a:br>
            <a:r>
              <a:rPr lang="en-US" dirty="0"/>
              <a:t>placed here</a:t>
            </a:r>
            <a:endParaRPr lang="en-GB" dirty="0"/>
          </a:p>
        </p:txBody>
      </p:sp>
      <p:sp>
        <p:nvSpPr>
          <p:cNvPr id="6" name="Subtitle 2"/>
          <p:cNvSpPr>
            <a:spLocks noGrp="1"/>
          </p:cNvSpPr>
          <p:nvPr>
            <p:ph type="subTitle" idx="1" hasCustomPrompt="1"/>
          </p:nvPr>
        </p:nvSpPr>
        <p:spPr>
          <a:xfrm>
            <a:off x="2560023" y="4935589"/>
            <a:ext cx="6319519" cy="454810"/>
          </a:xfrm>
        </p:spPr>
        <p:txBody>
          <a:bodyPr vert="horz" lIns="0" tIns="0" rIns="0" bIns="0" rtlCol="0" anchor="t" anchorCtr="0">
            <a:noAutofit/>
          </a:bodyPr>
          <a:lstStyle>
            <a:lvl1pPr marL="191344" indent="-191344" algn="r">
              <a:lnSpc>
                <a:spcPct val="95000"/>
              </a:lnSpc>
              <a:spcBef>
                <a:spcPts val="0"/>
              </a:spcBef>
              <a:buNone/>
              <a:defRPr lang="en-GB" sz="1920">
                <a:solidFill>
                  <a:schemeClr val="bg1"/>
                </a:solidFill>
                <a:effectLst/>
                <a:latin typeface="+mj-lt"/>
              </a:defRPr>
            </a:lvl1pPr>
          </a:lstStyle>
          <a:p>
            <a:pPr marL="0" lvl="0" indent="0"/>
            <a:r>
              <a:rPr lang="en-US" dirty="0"/>
              <a:t>Presentation sub-title is placed here</a:t>
            </a:r>
            <a:endParaRPr lang="en-GB" dirty="0"/>
          </a:p>
        </p:txBody>
      </p:sp>
    </p:spTree>
    <p:extLst>
      <p:ext uri="{BB962C8B-B14F-4D97-AF65-F5344CB8AC3E}">
        <p14:creationId xmlns:p14="http://schemas.microsoft.com/office/powerpoint/2010/main" val="3350390520"/>
      </p:ext>
    </p:extLst>
  </p:cSld>
  <p:clrMapOvr>
    <a:masterClrMapping/>
  </p:clrMapOvr>
  <p:hf hdr="0"/>
  <p:extLst mod="1">
    <p:ext uri="{DCECCB84-F9BA-43D5-87BE-67443E8EF086}">
      <p15:sldGuideLst xmlns:p15="http://schemas.microsoft.com/office/powerpoint/2012/main"/>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GB"/>
          </a:p>
        </p:txBody>
      </p:sp>
      <p:sp>
        <p:nvSpPr>
          <p:cNvPr id="3" name="Content Placeholder 2"/>
          <p:cNvSpPr>
            <a:spLocks noGrp="1"/>
          </p:cNvSpPr>
          <p:nvPr>
            <p:ph idx="1"/>
          </p:nvPr>
        </p:nvSpPr>
        <p:spPr/>
        <p:txBody>
          <a:bodyPr/>
          <a:lstStyle>
            <a:lvl1pPr marL="382687" indent="-382687">
              <a:spcBef>
                <a:spcPts val="1920"/>
              </a:spcBef>
              <a:buClr>
                <a:srgbClr val="00425F"/>
              </a:buClr>
              <a:buFont typeface="+mj-lt"/>
              <a:buAutoNum type="arabicPeriod"/>
              <a:defRPr sz="1920" b="0"/>
            </a:lvl1pPr>
            <a:lvl2pPr marL="748441" indent="-365754">
              <a:buFont typeface="+mj-lt"/>
              <a:buAutoNum type="arabicPeriod"/>
              <a:defRPr sz="1920"/>
            </a:lvl2pPr>
            <a:lvl3pPr marL="1131130" indent="-365754">
              <a:buFont typeface="+mj-lt"/>
              <a:buAutoNum type="arabicPeriod"/>
              <a:defRPr sz="1707"/>
            </a:lvl3pPr>
            <a:lvl4pPr marL="1513817" indent="-365754">
              <a:buFont typeface="+mj-lt"/>
              <a:buAutoNum type="arabicPeriod"/>
              <a:defRPr sz="1707"/>
            </a:lvl4pPr>
            <a:lvl5pPr marL="1896504" indent="-365754">
              <a:buFont typeface="+mj-lt"/>
              <a:buAutoNum type="arabicPeriod"/>
              <a:defRPr sz="1707"/>
            </a:lvl5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GB" dirty="0"/>
          </a:p>
        </p:txBody>
      </p:sp>
      <p:sp>
        <p:nvSpPr>
          <p:cNvPr id="8" name="Text Placeholder 7"/>
          <p:cNvSpPr>
            <a:spLocks noGrp="1"/>
          </p:cNvSpPr>
          <p:nvPr>
            <p:ph type="body" sz="quarter" idx="13"/>
          </p:nvPr>
        </p:nvSpPr>
        <p:spPr>
          <a:xfrm>
            <a:off x="558801" y="1006165"/>
            <a:ext cx="10552112" cy="593475"/>
          </a:xfrm>
        </p:spPr>
        <p:txBody>
          <a:bodyPr/>
          <a:lstStyle>
            <a:lvl1pPr marL="0" indent="0">
              <a:buNone/>
              <a:defRPr sz="1920">
                <a:latin typeface="+mj-lt"/>
              </a:defRPr>
            </a:lvl1pPr>
            <a:lvl2pPr marL="382687" indent="0">
              <a:buNone/>
              <a:defRPr>
                <a:latin typeface="Cambria" pitchFamily="18" charset="0"/>
              </a:defRPr>
            </a:lvl2pPr>
            <a:lvl3pPr marL="765375" indent="0">
              <a:buNone/>
              <a:defRPr>
                <a:latin typeface="Cambria" pitchFamily="18" charset="0"/>
              </a:defRPr>
            </a:lvl3pPr>
            <a:lvl4pPr marL="1148062" indent="0">
              <a:buNone/>
              <a:defRPr>
                <a:latin typeface="Cambria" pitchFamily="18" charset="0"/>
              </a:defRPr>
            </a:lvl4pPr>
            <a:lvl5pPr marL="1530749" indent="0">
              <a:buNone/>
              <a:defRPr>
                <a:latin typeface="Cambria" pitchFamily="18" charset="0"/>
              </a:defRPr>
            </a:lvl5pPr>
          </a:lstStyle>
          <a:p>
            <a:pPr lvl="0"/>
            <a:r>
              <a:rPr lang="x-none"/>
              <a:t>Click to edit Master text styles</a:t>
            </a:r>
          </a:p>
        </p:txBody>
      </p:sp>
      <p:sp>
        <p:nvSpPr>
          <p:cNvPr id="6"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223400895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cSld name="2_Custom Layou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62188" y="1329542"/>
            <a:ext cx="11880427" cy="7057613"/>
          </a:xfrm>
          <a:prstGeom prst="rect">
            <a:avLst/>
          </a:prstGeom>
        </p:spPr>
        <p:txBody>
          <a:bodyPr/>
          <a:lstStyle>
            <a:lvl1pPr>
              <a:buClr>
                <a:srgbClr val="00425F"/>
              </a:buClr>
              <a:defRPr/>
            </a:lvl1pPr>
            <a:lvl2pPr>
              <a:buClr>
                <a:srgbClr val="00425F"/>
              </a:buClr>
              <a:defRPr/>
            </a:lvl2pPr>
          </a:lstStyle>
          <a:p>
            <a:pPr lvl="0"/>
            <a:r>
              <a:rPr lang="x-none"/>
              <a:t>Click to edit Master text styles</a:t>
            </a:r>
          </a:p>
          <a:p>
            <a:pPr lvl="1"/>
            <a:r>
              <a:rPr lang="x-none"/>
              <a:t>Second level</a:t>
            </a:r>
          </a:p>
        </p:txBody>
      </p:sp>
      <p:sp>
        <p:nvSpPr>
          <p:cNvPr id="4"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3634287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Medi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E312A"/>
                </a:solidFill>
              </a:defRPr>
            </a:lvl1pPr>
          </a:lstStyle>
          <a:p>
            <a:r>
              <a:rPr lang="x-none"/>
              <a:t>Click to edit Master title style</a:t>
            </a:r>
            <a:endParaRPr lang="en-GB" dirty="0"/>
          </a:p>
        </p:txBody>
      </p:sp>
      <p:sp>
        <p:nvSpPr>
          <p:cNvPr id="6" name="Text Placeholder 7"/>
          <p:cNvSpPr>
            <a:spLocks noGrp="1"/>
          </p:cNvSpPr>
          <p:nvPr>
            <p:ph type="body" sz="quarter" idx="13"/>
          </p:nvPr>
        </p:nvSpPr>
        <p:spPr>
          <a:xfrm>
            <a:off x="558801" y="1006165"/>
            <a:ext cx="10552112" cy="593475"/>
          </a:xfrm>
        </p:spPr>
        <p:txBody>
          <a:bodyPr/>
          <a:lstStyle>
            <a:lvl1pPr marL="0" indent="0">
              <a:buNone/>
              <a:defRPr sz="1920">
                <a:latin typeface="+mj-lt"/>
              </a:defRPr>
            </a:lvl1pPr>
            <a:lvl2pPr marL="382687" indent="0">
              <a:buNone/>
              <a:defRPr>
                <a:latin typeface="Cambria" pitchFamily="18" charset="0"/>
              </a:defRPr>
            </a:lvl2pPr>
            <a:lvl3pPr marL="765375" indent="0">
              <a:buNone/>
              <a:defRPr>
                <a:latin typeface="Cambria" pitchFamily="18" charset="0"/>
              </a:defRPr>
            </a:lvl3pPr>
            <a:lvl4pPr marL="1148062" indent="0">
              <a:buNone/>
              <a:defRPr>
                <a:latin typeface="Cambria" pitchFamily="18" charset="0"/>
              </a:defRPr>
            </a:lvl4pPr>
            <a:lvl5pPr marL="1530749" indent="0">
              <a:buNone/>
              <a:defRPr>
                <a:latin typeface="Cambria" pitchFamily="18" charset="0"/>
              </a:defRPr>
            </a:lvl5pPr>
          </a:lstStyle>
          <a:p>
            <a:pPr lvl="0"/>
            <a:r>
              <a:rPr lang="x-none"/>
              <a:t>Click to edit Master text styles</a:t>
            </a:r>
          </a:p>
        </p:txBody>
      </p:sp>
      <p:sp>
        <p:nvSpPr>
          <p:cNvPr id="4" name="Media Placeholder 3"/>
          <p:cNvSpPr>
            <a:spLocks noGrp="1"/>
          </p:cNvSpPr>
          <p:nvPr>
            <p:ph type="media" sz="quarter" idx="14"/>
          </p:nvPr>
        </p:nvSpPr>
        <p:spPr>
          <a:xfrm>
            <a:off x="559929" y="1885252"/>
            <a:ext cx="10550596" cy="6596140"/>
          </a:xfrm>
        </p:spPr>
        <p:txBody>
          <a:bodyPr/>
          <a:lstStyle>
            <a:lvl1pPr marL="0" indent="0">
              <a:buClr>
                <a:srgbClr val="00425F"/>
              </a:buClr>
              <a:buNone/>
              <a:defRPr/>
            </a:lvl1pPr>
          </a:lstStyle>
          <a:p>
            <a:r>
              <a:rPr lang="x-none"/>
              <a:t>Click icon to add media</a:t>
            </a:r>
            <a:endParaRPr lang="en-US"/>
          </a:p>
        </p:txBody>
      </p:sp>
      <p:sp>
        <p:nvSpPr>
          <p:cNvPr id="7"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fld id="{D5CF02E1-F0D1-4EEA-B7D7-12194D40BD4E}" type="slidenum">
              <a:rPr lang="en-US" smtClean="0"/>
              <a:pPr/>
              <a:t>‹#›</a:t>
            </a:fld>
            <a:endParaRPr lang="en-US"/>
          </a:p>
        </p:txBody>
      </p:sp>
    </p:spTree>
    <p:extLst>
      <p:ext uri="{BB962C8B-B14F-4D97-AF65-F5344CB8AC3E}">
        <p14:creationId xmlns:p14="http://schemas.microsoft.com/office/powerpoint/2010/main" val="147249695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cSld name="1_Thank You Slide">
    <p:spTree>
      <p:nvGrpSpPr>
        <p:cNvPr id="1" name=""/>
        <p:cNvGrpSpPr/>
        <p:nvPr/>
      </p:nvGrpSpPr>
      <p:grpSpPr>
        <a:xfrm>
          <a:off x="0" y="0"/>
          <a:ext cx="0" cy="0"/>
          <a:chOff x="0" y="0"/>
          <a:chExt cx="0" cy="0"/>
        </a:xfrm>
      </p:grpSpPr>
      <p:pic>
        <p:nvPicPr>
          <p:cNvPr id="4" name="Picture 3" descr="sign off page.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3004800" cy="9753600"/>
          </a:xfrm>
          <a:prstGeom prst="rect">
            <a:avLst/>
          </a:prstGeom>
        </p:spPr>
      </p:pic>
      <p:sp>
        <p:nvSpPr>
          <p:cNvPr id="5" name="Title 1"/>
          <p:cNvSpPr>
            <a:spLocks noGrp="1"/>
          </p:cNvSpPr>
          <p:nvPr>
            <p:ph type="ctrTitle" hasCustomPrompt="1"/>
          </p:nvPr>
        </p:nvSpPr>
        <p:spPr>
          <a:xfrm>
            <a:off x="817370" y="7650225"/>
            <a:ext cx="2313415" cy="565771"/>
          </a:xfrm>
        </p:spPr>
        <p:txBody>
          <a:bodyPr vert="horz" lIns="0" tIns="0" rIns="0" bIns="0" rtlCol="0" anchor="t" anchorCtr="0">
            <a:noAutofit/>
          </a:bodyPr>
          <a:lstStyle>
            <a:lvl1pPr algn="l">
              <a:lnSpc>
                <a:spcPct val="95000"/>
              </a:lnSpc>
              <a:defRPr lang="en-GB" sz="3413" baseline="0">
                <a:solidFill>
                  <a:srgbClr val="EE312A"/>
                </a:solidFill>
                <a:effectLst/>
                <a:latin typeface="+mj-lt"/>
              </a:defRPr>
            </a:lvl1pPr>
          </a:lstStyle>
          <a:p>
            <a:pPr lvl="0"/>
            <a:r>
              <a:rPr lang="en-US" dirty="0"/>
              <a:t>Thank you</a:t>
            </a:r>
            <a:endParaRPr lang="en-GB" dirty="0"/>
          </a:p>
        </p:txBody>
      </p:sp>
    </p:spTree>
    <p:extLst>
      <p:ext uri="{BB962C8B-B14F-4D97-AF65-F5344CB8AC3E}">
        <p14:creationId xmlns:p14="http://schemas.microsoft.com/office/powerpoint/2010/main" val="4250545740"/>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image" Target="../media/image1.png"/><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theme" Target="../theme/theme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18" Type="http://schemas.openxmlformats.org/officeDocument/2006/relationships/slideLayout" Target="../slideLayouts/slideLayout67.xml"/><Relationship Id="rId26" Type="http://schemas.openxmlformats.org/officeDocument/2006/relationships/theme" Target="../theme/theme3.xml"/><Relationship Id="rId3" Type="http://schemas.openxmlformats.org/officeDocument/2006/relationships/slideLayout" Target="../slideLayouts/slideLayout52.xml"/><Relationship Id="rId21" Type="http://schemas.openxmlformats.org/officeDocument/2006/relationships/slideLayout" Target="../slideLayouts/slideLayout70.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slideLayout" Target="../slideLayouts/slideLayout66.xml"/><Relationship Id="rId25" Type="http://schemas.openxmlformats.org/officeDocument/2006/relationships/slideLayout" Target="../slideLayouts/slideLayout74.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20" Type="http://schemas.openxmlformats.org/officeDocument/2006/relationships/slideLayout" Target="../slideLayouts/slideLayout69.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24" Type="http://schemas.openxmlformats.org/officeDocument/2006/relationships/slideLayout" Target="../slideLayouts/slideLayout73.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23" Type="http://schemas.openxmlformats.org/officeDocument/2006/relationships/slideLayout" Target="../slideLayouts/slideLayout72.xml"/><Relationship Id="rId28" Type="http://schemas.openxmlformats.org/officeDocument/2006/relationships/image" Target="../media/image2.png"/><Relationship Id="rId10" Type="http://schemas.openxmlformats.org/officeDocument/2006/relationships/slideLayout" Target="../slideLayouts/slideLayout59.xml"/><Relationship Id="rId19" Type="http://schemas.openxmlformats.org/officeDocument/2006/relationships/slideLayout" Target="../slideLayouts/slideLayout68.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 Id="rId22" Type="http://schemas.openxmlformats.org/officeDocument/2006/relationships/slideLayout" Target="../slideLayouts/slideLayout71.xml"/><Relationship Id="rId27"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slideLayout" Target="../slideLayouts/slideLayout87.xml"/><Relationship Id="rId3" Type="http://schemas.openxmlformats.org/officeDocument/2006/relationships/slideLayout" Target="../slideLayouts/slideLayout77.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17" Type="http://schemas.openxmlformats.org/officeDocument/2006/relationships/theme" Target="../theme/theme4.xml"/><Relationship Id="rId2" Type="http://schemas.openxmlformats.org/officeDocument/2006/relationships/slideLayout" Target="../slideLayouts/slideLayout76.xml"/><Relationship Id="rId16" Type="http://schemas.openxmlformats.org/officeDocument/2006/relationships/slideLayout" Target="../slideLayouts/slideLayout90.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5" Type="http://schemas.openxmlformats.org/officeDocument/2006/relationships/slideLayout" Target="../slideLayouts/slideLayout79.xml"/><Relationship Id="rId15" Type="http://schemas.openxmlformats.org/officeDocument/2006/relationships/slideLayout" Target="../slideLayouts/slideLayout89.xml"/><Relationship Id="rId10" Type="http://schemas.openxmlformats.org/officeDocument/2006/relationships/slideLayout" Target="../slideLayouts/slideLayout84.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slideLayout" Target="../slideLayouts/slideLayout8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27" cstate="email">
            <a:extLst>
              <a:ext uri="{28A0092B-C50C-407E-A947-70E740481C1C}">
                <a14:useLocalDpi xmlns:a14="http://schemas.microsoft.com/office/drawing/2010/main"/>
              </a:ext>
            </a:extLst>
          </a:blip>
          <a:srcRect/>
          <a:stretch/>
        </p:blipFill>
        <p:spPr>
          <a:xfrm>
            <a:off x="1" y="8613328"/>
            <a:ext cx="13005928" cy="424075"/>
          </a:xfrm>
          <a:prstGeom prst="rect">
            <a:avLst/>
          </a:prstGeom>
        </p:spPr>
      </p:pic>
      <p:sp>
        <p:nvSpPr>
          <p:cNvPr id="2" name="Title Placeholder 1"/>
          <p:cNvSpPr>
            <a:spLocks noGrp="1"/>
          </p:cNvSpPr>
          <p:nvPr>
            <p:ph type="title"/>
          </p:nvPr>
        </p:nvSpPr>
        <p:spPr>
          <a:xfrm>
            <a:off x="562540" y="512516"/>
            <a:ext cx="10548372" cy="443199"/>
          </a:xfrm>
          <a:prstGeom prst="rect">
            <a:avLst/>
          </a:prstGeom>
        </p:spPr>
        <p:txBody>
          <a:bodyPr vert="horz" wrap="square" lIns="0" tIns="0" rIns="0" bIns="0" rtlCol="0" anchor="t" anchorCtr="0">
            <a:spAutoFit/>
          </a:bodyPr>
          <a:lstStyle/>
          <a:p>
            <a:r>
              <a:rPr lang="x-none"/>
              <a:t>Click to edit Master title style</a:t>
            </a:r>
            <a:endParaRPr lang="en-GB" dirty="0"/>
          </a:p>
        </p:txBody>
      </p:sp>
      <p:sp>
        <p:nvSpPr>
          <p:cNvPr id="3" name="Text Placeholder 2"/>
          <p:cNvSpPr>
            <a:spLocks noGrp="1"/>
          </p:cNvSpPr>
          <p:nvPr>
            <p:ph type="body" idx="1"/>
          </p:nvPr>
        </p:nvSpPr>
        <p:spPr>
          <a:xfrm>
            <a:off x="562543" y="2009282"/>
            <a:ext cx="11879720" cy="6453262"/>
          </a:xfrm>
          <a:prstGeom prst="rect">
            <a:avLst/>
          </a:prstGeom>
        </p:spPr>
        <p:txBody>
          <a:bodyPr vert="horz" lIns="0" tIns="0" rIns="0" bIns="0" rtlCol="0" anchor="t" anchorCtr="0">
            <a:noAutofit/>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GB" dirty="0"/>
          </a:p>
        </p:txBody>
      </p:sp>
      <p:sp>
        <p:nvSpPr>
          <p:cNvPr id="9"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pPr fontAlgn="auto">
              <a:spcBef>
                <a:spcPts val="0"/>
              </a:spcBef>
              <a:spcAft>
                <a:spcPts val="0"/>
              </a:spcAft>
            </a:pPr>
            <a:fld id="{D5CF02E1-F0D1-4EEA-B7D7-12194D40BD4E}" type="slidenum">
              <a:rPr lang="en-US" smtClean="0">
                <a:latin typeface="Arial"/>
                <a:cs typeface="+mn-cs"/>
              </a:rPr>
              <a:pPr fontAlgn="auto">
                <a:spcBef>
                  <a:spcPts val="0"/>
                </a:spcBef>
                <a:spcAft>
                  <a:spcPts val="0"/>
                </a:spcAft>
              </a:pPr>
              <a:t>‹#›</a:t>
            </a:fld>
            <a:endParaRPr lang="en-US">
              <a:latin typeface="Arial"/>
              <a:cs typeface="+mn-cs"/>
            </a:endParaRPr>
          </a:p>
        </p:txBody>
      </p:sp>
      <p:pic>
        <p:nvPicPr>
          <p:cNvPr id="7" name="Picture 6"/>
          <p:cNvPicPr>
            <a:picLocks noChangeAspect="1"/>
          </p:cNvPicPr>
          <p:nvPr/>
        </p:nvPicPr>
        <p:blipFill>
          <a:blip r:embed="rId28" cstate="email">
            <a:extLst>
              <a:ext uri="{28A0092B-C50C-407E-A947-70E740481C1C}">
                <a14:useLocalDpi xmlns:a14="http://schemas.microsoft.com/office/drawing/2010/main"/>
              </a:ext>
            </a:extLst>
          </a:blip>
          <a:stretch>
            <a:fillRect/>
          </a:stretch>
        </p:blipFill>
        <p:spPr>
          <a:xfrm>
            <a:off x="10459553" y="8845899"/>
            <a:ext cx="2668197" cy="1060470"/>
          </a:xfrm>
          <a:prstGeom prst="rect">
            <a:avLst/>
          </a:prstGeom>
        </p:spPr>
      </p:pic>
      <p:sp>
        <p:nvSpPr>
          <p:cNvPr id="10" name="hr" descr="Interswitch - INTERNAL"/>
          <p:cNvSpPr txBox="1"/>
          <p:nvPr userDrawn="1"/>
        </p:nvSpPr>
        <p:spPr>
          <a:xfrm>
            <a:off x="0" y="0"/>
            <a:ext cx="13004800" cy="0"/>
          </a:xfrm>
          <a:prstGeom prst="rect">
            <a:avLst/>
          </a:prstGeom>
          <a:noFill/>
        </p:spPr>
        <p:txBody>
          <a:bodyPr vert="horz" wrap="square" lIns="0" tIns="0" rIns="0" bIns="0" rtlCol="0">
            <a:noAutofit/>
          </a:bodyPr>
          <a:lstStyle/>
          <a:p>
            <a:pPr algn="r" fontAlgn="auto">
              <a:spcBef>
                <a:spcPts val="0"/>
              </a:spcBef>
              <a:spcAft>
                <a:spcPts val="0"/>
              </a:spcAft>
            </a:pPr>
            <a:r>
              <a:rPr lang="en-GB" sz="1200" b="0" i="0" u="none" baseline="0">
                <a:solidFill>
                  <a:srgbClr val="666666"/>
                </a:solidFill>
                <a:latin typeface="Arial" panose="020B0604020202020204" pitchFamily="34" charset="0"/>
                <a:cs typeface="+mn-cs"/>
              </a:rPr>
              <a:t>Interswitch - INTERNAL</a:t>
            </a:r>
            <a:endParaRPr lang="en-GB" sz="1200" b="0" i="0" u="none" baseline="0" dirty="0">
              <a:solidFill>
                <a:srgbClr val="666666"/>
              </a:solidFill>
              <a:latin typeface="Arial" panose="020B0604020202020204" pitchFamily="34" charset="0"/>
              <a:cs typeface="+mn-cs"/>
            </a:endParaRPr>
          </a:p>
        </p:txBody>
      </p:sp>
    </p:spTree>
    <p:extLst>
      <p:ext uri="{BB962C8B-B14F-4D97-AF65-F5344CB8AC3E}">
        <p14:creationId xmlns:p14="http://schemas.microsoft.com/office/powerpoint/2010/main" val="366941468"/>
      </p:ext>
    </p:extLst>
  </p:cSld>
  <p:clrMap bg1="lt1" tx1="dk1" bg2="lt2" tx2="dk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 id="2147483983" r:id="rId14"/>
    <p:sldLayoutId id="2147483984" r:id="rId15"/>
    <p:sldLayoutId id="2147483985" r:id="rId16"/>
    <p:sldLayoutId id="2147483986" r:id="rId17"/>
    <p:sldLayoutId id="2147483987" r:id="rId18"/>
    <p:sldLayoutId id="2147483988" r:id="rId19"/>
    <p:sldLayoutId id="2147483989" r:id="rId20"/>
    <p:sldLayoutId id="2147483990" r:id="rId21"/>
    <p:sldLayoutId id="2147483991" r:id="rId22"/>
    <p:sldLayoutId id="2147483992" r:id="rId23"/>
    <p:sldLayoutId id="2147483993" r:id="rId24"/>
    <p:sldLayoutId id="2147484044" r:id="rId25"/>
  </p:sldLayoutIdLst>
  <p:hf hdr="0"/>
  <p:txStyles>
    <p:titleStyle>
      <a:lvl1pPr algn="l" defTabSz="975345" rtl="0" eaLnBrk="1" latinLnBrk="0" hangingPunct="1">
        <a:spcBef>
          <a:spcPct val="0"/>
        </a:spcBef>
        <a:buNone/>
        <a:defRPr sz="2880" b="1" kern="1200">
          <a:solidFill>
            <a:srgbClr val="EE312A"/>
          </a:solidFill>
          <a:latin typeface="+mj-lt"/>
          <a:ea typeface="+mj-ea"/>
          <a:cs typeface="+mj-cs"/>
        </a:defRPr>
      </a:lvl1pPr>
    </p:titleStyle>
    <p:bodyStyle>
      <a:lvl1pPr marL="191344" indent="-191344" algn="l" defTabSz="975345" rtl="0" eaLnBrk="1" latinLnBrk="0" hangingPunct="1">
        <a:spcBef>
          <a:spcPts val="1280"/>
        </a:spcBef>
        <a:buClr>
          <a:srgbClr val="00425F"/>
        </a:buClr>
        <a:buFont typeface="Arial" pitchFamily="34" charset="0"/>
        <a:buChar char="•"/>
        <a:defRPr sz="1600" kern="1200">
          <a:solidFill>
            <a:srgbClr val="00425F"/>
          </a:solidFill>
          <a:latin typeface="+mn-lt"/>
          <a:ea typeface="+mn-ea"/>
          <a:cs typeface="+mn-cs"/>
        </a:defRPr>
      </a:lvl1pPr>
      <a:lvl2pPr marL="574031" indent="-191344" algn="l" defTabSz="975345" rtl="0" eaLnBrk="1" latinLnBrk="0" hangingPunct="1">
        <a:spcBef>
          <a:spcPts val="640"/>
        </a:spcBef>
        <a:buClr>
          <a:srgbClr val="00425F"/>
        </a:buClr>
        <a:buFont typeface="Arial" pitchFamily="34" charset="0"/>
        <a:buChar char="–"/>
        <a:defRPr sz="1600" kern="1200">
          <a:solidFill>
            <a:srgbClr val="00425F"/>
          </a:solidFill>
          <a:latin typeface="+mn-lt"/>
          <a:ea typeface="+mn-ea"/>
          <a:cs typeface="+mn-cs"/>
        </a:defRPr>
      </a:lvl2pPr>
      <a:lvl3pPr marL="907612" indent="-142238" algn="l" defTabSz="975345" rtl="0" eaLnBrk="1" latinLnBrk="0" hangingPunct="1">
        <a:spcBef>
          <a:spcPts val="320"/>
        </a:spcBef>
        <a:buClr>
          <a:srgbClr val="00425F"/>
        </a:buClr>
        <a:buFont typeface="Arial" pitchFamily="34" charset="0"/>
        <a:buChar char="•"/>
        <a:defRPr sz="1600" kern="1200">
          <a:solidFill>
            <a:srgbClr val="00425F"/>
          </a:solidFill>
          <a:latin typeface="+mn-lt"/>
          <a:ea typeface="+mn-ea"/>
          <a:cs typeface="+mn-cs"/>
        </a:defRPr>
      </a:lvl3pPr>
      <a:lvl4pPr marL="1319086" indent="-171025" algn="l" defTabSz="975345" rtl="0" eaLnBrk="1" latinLnBrk="0" hangingPunct="1">
        <a:spcBef>
          <a:spcPts val="320"/>
        </a:spcBef>
        <a:buClr>
          <a:srgbClr val="00425F"/>
        </a:buClr>
        <a:buFont typeface="Arial" pitchFamily="34" charset="0"/>
        <a:buChar char="–"/>
        <a:defRPr sz="1600" kern="1200">
          <a:solidFill>
            <a:srgbClr val="00425F"/>
          </a:solidFill>
          <a:latin typeface="+mn-lt"/>
          <a:ea typeface="+mn-ea"/>
          <a:cs typeface="+mn-cs"/>
        </a:defRPr>
      </a:lvl4pPr>
      <a:lvl5pPr marL="1693307" indent="-162557" algn="l" defTabSz="975345" rtl="0" eaLnBrk="1" latinLnBrk="0" hangingPunct="1">
        <a:spcBef>
          <a:spcPts val="320"/>
        </a:spcBef>
        <a:buClr>
          <a:srgbClr val="00425F"/>
        </a:buClr>
        <a:buFont typeface="Arial" pitchFamily="34" charset="0"/>
        <a:buChar char="»"/>
        <a:defRPr sz="1600" kern="1200">
          <a:solidFill>
            <a:srgbClr val="00425F"/>
          </a:solidFill>
          <a:latin typeface="+mn-lt"/>
          <a:ea typeface="+mn-ea"/>
          <a:cs typeface="+mn-cs"/>
        </a:defRPr>
      </a:lvl5pPr>
      <a:lvl6pPr marL="2682198"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6pPr>
      <a:lvl7pPr marL="3169870"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7pPr>
      <a:lvl8pPr marL="3657543"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8pPr>
      <a:lvl9pPr marL="4145215"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9pPr>
    </p:bodyStyle>
    <p:otherStyle>
      <a:defPPr>
        <a:defRPr lang="en-US"/>
      </a:defPPr>
      <a:lvl1pPr marL="0" algn="l" defTabSz="975345" rtl="0" eaLnBrk="1" latinLnBrk="0" hangingPunct="1">
        <a:defRPr sz="1920" kern="1200">
          <a:solidFill>
            <a:schemeClr val="tx1"/>
          </a:solidFill>
          <a:latin typeface="+mn-lt"/>
          <a:ea typeface="+mn-ea"/>
          <a:cs typeface="+mn-cs"/>
        </a:defRPr>
      </a:lvl1pPr>
      <a:lvl2pPr marL="487672" algn="l" defTabSz="975345" rtl="0" eaLnBrk="1" latinLnBrk="0" hangingPunct="1">
        <a:defRPr sz="1920" kern="1200">
          <a:solidFill>
            <a:schemeClr val="tx1"/>
          </a:solidFill>
          <a:latin typeface="+mn-lt"/>
          <a:ea typeface="+mn-ea"/>
          <a:cs typeface="+mn-cs"/>
        </a:defRPr>
      </a:lvl2pPr>
      <a:lvl3pPr marL="975345" algn="l" defTabSz="975345" rtl="0" eaLnBrk="1" latinLnBrk="0" hangingPunct="1">
        <a:defRPr sz="1920" kern="1200">
          <a:solidFill>
            <a:schemeClr val="tx1"/>
          </a:solidFill>
          <a:latin typeface="+mn-lt"/>
          <a:ea typeface="+mn-ea"/>
          <a:cs typeface="+mn-cs"/>
        </a:defRPr>
      </a:lvl3pPr>
      <a:lvl4pPr marL="1463017" algn="l" defTabSz="975345" rtl="0" eaLnBrk="1" latinLnBrk="0" hangingPunct="1">
        <a:defRPr sz="1920" kern="1200">
          <a:solidFill>
            <a:schemeClr val="tx1"/>
          </a:solidFill>
          <a:latin typeface="+mn-lt"/>
          <a:ea typeface="+mn-ea"/>
          <a:cs typeface="+mn-cs"/>
        </a:defRPr>
      </a:lvl4pPr>
      <a:lvl5pPr marL="1950690" algn="l" defTabSz="975345" rtl="0" eaLnBrk="1" latinLnBrk="0" hangingPunct="1">
        <a:defRPr sz="1920" kern="1200">
          <a:solidFill>
            <a:schemeClr val="tx1"/>
          </a:solidFill>
          <a:latin typeface="+mn-lt"/>
          <a:ea typeface="+mn-ea"/>
          <a:cs typeface="+mn-cs"/>
        </a:defRPr>
      </a:lvl5pPr>
      <a:lvl6pPr marL="2438362" algn="l" defTabSz="975345" rtl="0" eaLnBrk="1" latinLnBrk="0" hangingPunct="1">
        <a:defRPr sz="1920" kern="1200">
          <a:solidFill>
            <a:schemeClr val="tx1"/>
          </a:solidFill>
          <a:latin typeface="+mn-lt"/>
          <a:ea typeface="+mn-ea"/>
          <a:cs typeface="+mn-cs"/>
        </a:defRPr>
      </a:lvl6pPr>
      <a:lvl7pPr marL="2926034" algn="l" defTabSz="975345" rtl="0" eaLnBrk="1" latinLnBrk="0" hangingPunct="1">
        <a:defRPr sz="1920" kern="1200">
          <a:solidFill>
            <a:schemeClr val="tx1"/>
          </a:solidFill>
          <a:latin typeface="+mn-lt"/>
          <a:ea typeface="+mn-ea"/>
          <a:cs typeface="+mn-cs"/>
        </a:defRPr>
      </a:lvl7pPr>
      <a:lvl8pPr marL="3413707" algn="l" defTabSz="975345" rtl="0" eaLnBrk="1" latinLnBrk="0" hangingPunct="1">
        <a:defRPr sz="1920" kern="1200">
          <a:solidFill>
            <a:schemeClr val="tx1"/>
          </a:solidFill>
          <a:latin typeface="+mn-lt"/>
          <a:ea typeface="+mn-ea"/>
          <a:cs typeface="+mn-cs"/>
        </a:defRPr>
      </a:lvl8pPr>
      <a:lvl9pPr marL="3901379" algn="l" defTabSz="975345" rtl="0" eaLnBrk="1" latinLnBrk="0" hangingPunct="1">
        <a:defRPr sz="192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26" cstate="email">
            <a:extLst>
              <a:ext uri="{28A0092B-C50C-407E-A947-70E740481C1C}">
                <a14:useLocalDpi xmlns:a14="http://schemas.microsoft.com/office/drawing/2010/main"/>
              </a:ext>
            </a:extLst>
          </a:blip>
          <a:srcRect/>
          <a:stretch/>
        </p:blipFill>
        <p:spPr>
          <a:xfrm>
            <a:off x="1" y="8613328"/>
            <a:ext cx="13005928" cy="424075"/>
          </a:xfrm>
          <a:prstGeom prst="rect">
            <a:avLst/>
          </a:prstGeom>
        </p:spPr>
      </p:pic>
      <p:sp>
        <p:nvSpPr>
          <p:cNvPr id="2" name="Title Placeholder 1"/>
          <p:cNvSpPr>
            <a:spLocks noGrp="1"/>
          </p:cNvSpPr>
          <p:nvPr>
            <p:ph type="title"/>
          </p:nvPr>
        </p:nvSpPr>
        <p:spPr>
          <a:xfrm>
            <a:off x="562540" y="512516"/>
            <a:ext cx="10548372" cy="443199"/>
          </a:xfrm>
          <a:prstGeom prst="rect">
            <a:avLst/>
          </a:prstGeom>
        </p:spPr>
        <p:txBody>
          <a:bodyPr vert="horz" wrap="square" lIns="0" tIns="0" rIns="0" bIns="0" rtlCol="0" anchor="t" anchorCtr="0">
            <a:spAutoFit/>
          </a:bodyPr>
          <a:lstStyle/>
          <a:p>
            <a:r>
              <a:rPr lang="x-none"/>
              <a:t>Click to edit Master title style</a:t>
            </a:r>
            <a:endParaRPr lang="en-GB" dirty="0"/>
          </a:p>
        </p:txBody>
      </p:sp>
      <p:sp>
        <p:nvSpPr>
          <p:cNvPr id="3" name="Text Placeholder 2"/>
          <p:cNvSpPr>
            <a:spLocks noGrp="1"/>
          </p:cNvSpPr>
          <p:nvPr>
            <p:ph type="body" idx="1"/>
          </p:nvPr>
        </p:nvSpPr>
        <p:spPr>
          <a:xfrm>
            <a:off x="562543" y="2009282"/>
            <a:ext cx="11879720" cy="6453262"/>
          </a:xfrm>
          <a:prstGeom prst="rect">
            <a:avLst/>
          </a:prstGeom>
        </p:spPr>
        <p:txBody>
          <a:bodyPr vert="horz" lIns="0" tIns="0" rIns="0" bIns="0" rtlCol="0" anchor="t" anchorCtr="0">
            <a:noAutofit/>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GB" dirty="0"/>
          </a:p>
        </p:txBody>
      </p:sp>
      <p:sp>
        <p:nvSpPr>
          <p:cNvPr id="9"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pPr fontAlgn="auto">
              <a:spcBef>
                <a:spcPts val="0"/>
              </a:spcBef>
              <a:spcAft>
                <a:spcPts val="0"/>
              </a:spcAft>
            </a:pPr>
            <a:fld id="{D5CF02E1-F0D1-4EEA-B7D7-12194D40BD4E}" type="slidenum">
              <a:rPr lang="en-US" smtClean="0">
                <a:latin typeface="Arial"/>
                <a:cs typeface="+mn-cs"/>
              </a:rPr>
              <a:pPr fontAlgn="auto">
                <a:spcBef>
                  <a:spcPts val="0"/>
                </a:spcBef>
                <a:spcAft>
                  <a:spcPts val="0"/>
                </a:spcAft>
              </a:pPr>
              <a:t>‹#›</a:t>
            </a:fld>
            <a:endParaRPr lang="en-US">
              <a:latin typeface="Arial"/>
              <a:cs typeface="+mn-cs"/>
            </a:endParaRPr>
          </a:p>
        </p:txBody>
      </p:sp>
      <p:pic>
        <p:nvPicPr>
          <p:cNvPr id="7" name="Picture 6"/>
          <p:cNvPicPr>
            <a:picLocks noChangeAspect="1"/>
          </p:cNvPicPr>
          <p:nvPr/>
        </p:nvPicPr>
        <p:blipFill>
          <a:blip r:embed="rId27" cstate="email">
            <a:extLst>
              <a:ext uri="{28A0092B-C50C-407E-A947-70E740481C1C}">
                <a14:useLocalDpi xmlns:a14="http://schemas.microsoft.com/office/drawing/2010/main"/>
              </a:ext>
            </a:extLst>
          </a:blip>
          <a:stretch>
            <a:fillRect/>
          </a:stretch>
        </p:blipFill>
        <p:spPr>
          <a:xfrm>
            <a:off x="10459553" y="8845899"/>
            <a:ext cx="2668197" cy="1060470"/>
          </a:xfrm>
          <a:prstGeom prst="rect">
            <a:avLst/>
          </a:prstGeom>
        </p:spPr>
      </p:pic>
      <p:sp>
        <p:nvSpPr>
          <p:cNvPr id="10" name="hr" descr="Interswitch - INTERNAL"/>
          <p:cNvSpPr txBox="1"/>
          <p:nvPr userDrawn="1"/>
        </p:nvSpPr>
        <p:spPr>
          <a:xfrm>
            <a:off x="0" y="0"/>
            <a:ext cx="13004800" cy="0"/>
          </a:xfrm>
          <a:prstGeom prst="rect">
            <a:avLst/>
          </a:prstGeom>
          <a:noFill/>
        </p:spPr>
        <p:txBody>
          <a:bodyPr vert="horz" wrap="square" lIns="0" tIns="0" rIns="0" bIns="0" rtlCol="0">
            <a:noAutofit/>
          </a:bodyPr>
          <a:lstStyle/>
          <a:p>
            <a:pPr algn="r" fontAlgn="auto">
              <a:spcBef>
                <a:spcPts val="0"/>
              </a:spcBef>
              <a:spcAft>
                <a:spcPts val="0"/>
              </a:spcAft>
            </a:pPr>
            <a:r>
              <a:rPr lang="en-GB" sz="1200" b="0" i="0" u="none" baseline="0">
                <a:solidFill>
                  <a:srgbClr val="666666"/>
                </a:solidFill>
                <a:latin typeface="Arial" panose="020B0604020202020204" pitchFamily="34" charset="0"/>
                <a:cs typeface="+mn-cs"/>
              </a:rPr>
              <a:t>Interswitch - INTERNAL</a:t>
            </a:r>
            <a:endParaRPr lang="en-GB" sz="1200" b="0" i="0" u="none" baseline="0" dirty="0">
              <a:solidFill>
                <a:srgbClr val="666666"/>
              </a:solidFill>
              <a:latin typeface="Arial" panose="020B0604020202020204" pitchFamily="34" charset="0"/>
              <a:cs typeface="+mn-cs"/>
            </a:endParaRPr>
          </a:p>
        </p:txBody>
      </p:sp>
    </p:spTree>
    <p:extLst>
      <p:ext uri="{BB962C8B-B14F-4D97-AF65-F5344CB8AC3E}">
        <p14:creationId xmlns:p14="http://schemas.microsoft.com/office/powerpoint/2010/main" val="1970912419"/>
      </p:ext>
    </p:extLst>
  </p:cSld>
  <p:clrMap bg1="lt1" tx1="dk1" bg2="lt2" tx2="dk2" accent1="accent1" accent2="accent2" accent3="accent3" accent4="accent4" accent5="accent5" accent6="accent6" hlink="hlink" folHlink="folHlink"/>
  <p:sldLayoutIdLst>
    <p:sldLayoutId id="2147483995" r:id="rId1"/>
    <p:sldLayoutId id="2147483996" r:id="rId2"/>
    <p:sldLayoutId id="2147483997" r:id="rId3"/>
    <p:sldLayoutId id="2147483998" r:id="rId4"/>
    <p:sldLayoutId id="2147483999" r:id="rId5"/>
    <p:sldLayoutId id="2147484000" r:id="rId6"/>
    <p:sldLayoutId id="2147484001" r:id="rId7"/>
    <p:sldLayoutId id="2147484002" r:id="rId8"/>
    <p:sldLayoutId id="2147484003" r:id="rId9"/>
    <p:sldLayoutId id="2147484004" r:id="rId10"/>
    <p:sldLayoutId id="2147484005" r:id="rId11"/>
    <p:sldLayoutId id="2147484006" r:id="rId12"/>
    <p:sldLayoutId id="2147484007" r:id="rId13"/>
    <p:sldLayoutId id="2147484008" r:id="rId14"/>
    <p:sldLayoutId id="2147484009" r:id="rId15"/>
    <p:sldLayoutId id="2147484010" r:id="rId16"/>
    <p:sldLayoutId id="2147484011" r:id="rId17"/>
    <p:sldLayoutId id="2147484012" r:id="rId18"/>
    <p:sldLayoutId id="2147484013" r:id="rId19"/>
    <p:sldLayoutId id="2147484014" r:id="rId20"/>
    <p:sldLayoutId id="2147484015" r:id="rId21"/>
    <p:sldLayoutId id="2147484016" r:id="rId22"/>
    <p:sldLayoutId id="2147484017" r:id="rId23"/>
    <p:sldLayoutId id="2147484018" r:id="rId24"/>
  </p:sldLayoutIdLst>
  <p:hf hdr="0"/>
  <p:txStyles>
    <p:titleStyle>
      <a:lvl1pPr algn="l" defTabSz="975345" rtl="0" eaLnBrk="1" latinLnBrk="0" hangingPunct="1">
        <a:spcBef>
          <a:spcPct val="0"/>
        </a:spcBef>
        <a:buNone/>
        <a:defRPr sz="2880" b="1" kern="1200">
          <a:solidFill>
            <a:srgbClr val="EE312A"/>
          </a:solidFill>
          <a:latin typeface="+mj-lt"/>
          <a:ea typeface="+mj-ea"/>
          <a:cs typeface="+mj-cs"/>
        </a:defRPr>
      </a:lvl1pPr>
    </p:titleStyle>
    <p:bodyStyle>
      <a:lvl1pPr marL="191344" indent="-191344" algn="l" defTabSz="975345" rtl="0" eaLnBrk="1" latinLnBrk="0" hangingPunct="1">
        <a:spcBef>
          <a:spcPts val="1280"/>
        </a:spcBef>
        <a:buClr>
          <a:srgbClr val="00425F"/>
        </a:buClr>
        <a:buFont typeface="Arial" pitchFamily="34" charset="0"/>
        <a:buChar char="•"/>
        <a:defRPr sz="1600" kern="1200">
          <a:solidFill>
            <a:srgbClr val="00425F"/>
          </a:solidFill>
          <a:latin typeface="+mn-lt"/>
          <a:ea typeface="+mn-ea"/>
          <a:cs typeface="+mn-cs"/>
        </a:defRPr>
      </a:lvl1pPr>
      <a:lvl2pPr marL="574031" indent="-191344" algn="l" defTabSz="975345" rtl="0" eaLnBrk="1" latinLnBrk="0" hangingPunct="1">
        <a:spcBef>
          <a:spcPts val="640"/>
        </a:spcBef>
        <a:buClr>
          <a:srgbClr val="00425F"/>
        </a:buClr>
        <a:buFont typeface="Arial" pitchFamily="34" charset="0"/>
        <a:buChar char="–"/>
        <a:defRPr sz="1600" kern="1200">
          <a:solidFill>
            <a:srgbClr val="00425F"/>
          </a:solidFill>
          <a:latin typeface="+mn-lt"/>
          <a:ea typeface="+mn-ea"/>
          <a:cs typeface="+mn-cs"/>
        </a:defRPr>
      </a:lvl2pPr>
      <a:lvl3pPr marL="907612" indent="-142238" algn="l" defTabSz="975345" rtl="0" eaLnBrk="1" latinLnBrk="0" hangingPunct="1">
        <a:spcBef>
          <a:spcPts val="320"/>
        </a:spcBef>
        <a:buClr>
          <a:srgbClr val="00425F"/>
        </a:buClr>
        <a:buFont typeface="Arial" pitchFamily="34" charset="0"/>
        <a:buChar char="•"/>
        <a:defRPr sz="1600" kern="1200">
          <a:solidFill>
            <a:srgbClr val="00425F"/>
          </a:solidFill>
          <a:latin typeface="+mn-lt"/>
          <a:ea typeface="+mn-ea"/>
          <a:cs typeface="+mn-cs"/>
        </a:defRPr>
      </a:lvl3pPr>
      <a:lvl4pPr marL="1319086" indent="-171025" algn="l" defTabSz="975345" rtl="0" eaLnBrk="1" latinLnBrk="0" hangingPunct="1">
        <a:spcBef>
          <a:spcPts val="320"/>
        </a:spcBef>
        <a:buClr>
          <a:srgbClr val="00425F"/>
        </a:buClr>
        <a:buFont typeface="Arial" pitchFamily="34" charset="0"/>
        <a:buChar char="–"/>
        <a:defRPr sz="1600" kern="1200">
          <a:solidFill>
            <a:srgbClr val="00425F"/>
          </a:solidFill>
          <a:latin typeface="+mn-lt"/>
          <a:ea typeface="+mn-ea"/>
          <a:cs typeface="+mn-cs"/>
        </a:defRPr>
      </a:lvl4pPr>
      <a:lvl5pPr marL="1693307" indent="-162557" algn="l" defTabSz="975345" rtl="0" eaLnBrk="1" latinLnBrk="0" hangingPunct="1">
        <a:spcBef>
          <a:spcPts val="320"/>
        </a:spcBef>
        <a:buClr>
          <a:srgbClr val="00425F"/>
        </a:buClr>
        <a:buFont typeface="Arial" pitchFamily="34" charset="0"/>
        <a:buChar char="»"/>
        <a:defRPr sz="1600" kern="1200">
          <a:solidFill>
            <a:srgbClr val="00425F"/>
          </a:solidFill>
          <a:latin typeface="+mn-lt"/>
          <a:ea typeface="+mn-ea"/>
          <a:cs typeface="+mn-cs"/>
        </a:defRPr>
      </a:lvl5pPr>
      <a:lvl6pPr marL="2682198"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6pPr>
      <a:lvl7pPr marL="3169870"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7pPr>
      <a:lvl8pPr marL="3657543"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8pPr>
      <a:lvl9pPr marL="4145215"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9pPr>
    </p:bodyStyle>
    <p:otherStyle>
      <a:defPPr>
        <a:defRPr lang="en-US"/>
      </a:defPPr>
      <a:lvl1pPr marL="0" algn="l" defTabSz="975345" rtl="0" eaLnBrk="1" latinLnBrk="0" hangingPunct="1">
        <a:defRPr sz="1920" kern="1200">
          <a:solidFill>
            <a:schemeClr val="tx1"/>
          </a:solidFill>
          <a:latin typeface="+mn-lt"/>
          <a:ea typeface="+mn-ea"/>
          <a:cs typeface="+mn-cs"/>
        </a:defRPr>
      </a:lvl1pPr>
      <a:lvl2pPr marL="487672" algn="l" defTabSz="975345" rtl="0" eaLnBrk="1" latinLnBrk="0" hangingPunct="1">
        <a:defRPr sz="1920" kern="1200">
          <a:solidFill>
            <a:schemeClr val="tx1"/>
          </a:solidFill>
          <a:latin typeface="+mn-lt"/>
          <a:ea typeface="+mn-ea"/>
          <a:cs typeface="+mn-cs"/>
        </a:defRPr>
      </a:lvl2pPr>
      <a:lvl3pPr marL="975345" algn="l" defTabSz="975345" rtl="0" eaLnBrk="1" latinLnBrk="0" hangingPunct="1">
        <a:defRPr sz="1920" kern="1200">
          <a:solidFill>
            <a:schemeClr val="tx1"/>
          </a:solidFill>
          <a:latin typeface="+mn-lt"/>
          <a:ea typeface="+mn-ea"/>
          <a:cs typeface="+mn-cs"/>
        </a:defRPr>
      </a:lvl3pPr>
      <a:lvl4pPr marL="1463017" algn="l" defTabSz="975345" rtl="0" eaLnBrk="1" latinLnBrk="0" hangingPunct="1">
        <a:defRPr sz="1920" kern="1200">
          <a:solidFill>
            <a:schemeClr val="tx1"/>
          </a:solidFill>
          <a:latin typeface="+mn-lt"/>
          <a:ea typeface="+mn-ea"/>
          <a:cs typeface="+mn-cs"/>
        </a:defRPr>
      </a:lvl4pPr>
      <a:lvl5pPr marL="1950690" algn="l" defTabSz="975345" rtl="0" eaLnBrk="1" latinLnBrk="0" hangingPunct="1">
        <a:defRPr sz="1920" kern="1200">
          <a:solidFill>
            <a:schemeClr val="tx1"/>
          </a:solidFill>
          <a:latin typeface="+mn-lt"/>
          <a:ea typeface="+mn-ea"/>
          <a:cs typeface="+mn-cs"/>
        </a:defRPr>
      </a:lvl5pPr>
      <a:lvl6pPr marL="2438362" algn="l" defTabSz="975345" rtl="0" eaLnBrk="1" latinLnBrk="0" hangingPunct="1">
        <a:defRPr sz="1920" kern="1200">
          <a:solidFill>
            <a:schemeClr val="tx1"/>
          </a:solidFill>
          <a:latin typeface="+mn-lt"/>
          <a:ea typeface="+mn-ea"/>
          <a:cs typeface="+mn-cs"/>
        </a:defRPr>
      </a:lvl6pPr>
      <a:lvl7pPr marL="2926034" algn="l" defTabSz="975345" rtl="0" eaLnBrk="1" latinLnBrk="0" hangingPunct="1">
        <a:defRPr sz="1920" kern="1200">
          <a:solidFill>
            <a:schemeClr val="tx1"/>
          </a:solidFill>
          <a:latin typeface="+mn-lt"/>
          <a:ea typeface="+mn-ea"/>
          <a:cs typeface="+mn-cs"/>
        </a:defRPr>
      </a:lvl7pPr>
      <a:lvl8pPr marL="3413707" algn="l" defTabSz="975345" rtl="0" eaLnBrk="1" latinLnBrk="0" hangingPunct="1">
        <a:defRPr sz="1920" kern="1200">
          <a:solidFill>
            <a:schemeClr val="tx1"/>
          </a:solidFill>
          <a:latin typeface="+mn-lt"/>
          <a:ea typeface="+mn-ea"/>
          <a:cs typeface="+mn-cs"/>
        </a:defRPr>
      </a:lvl8pPr>
      <a:lvl9pPr marL="3901379" algn="l" defTabSz="975345" rtl="0" eaLnBrk="1" latinLnBrk="0" hangingPunct="1">
        <a:defRPr sz="192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27" cstate="email">
            <a:extLst>
              <a:ext uri="{28A0092B-C50C-407E-A947-70E740481C1C}">
                <a14:useLocalDpi xmlns:a14="http://schemas.microsoft.com/office/drawing/2010/main"/>
              </a:ext>
            </a:extLst>
          </a:blip>
          <a:srcRect/>
          <a:stretch/>
        </p:blipFill>
        <p:spPr>
          <a:xfrm>
            <a:off x="1" y="8613328"/>
            <a:ext cx="13005928" cy="424075"/>
          </a:xfrm>
          <a:prstGeom prst="rect">
            <a:avLst/>
          </a:prstGeom>
        </p:spPr>
      </p:pic>
      <p:sp>
        <p:nvSpPr>
          <p:cNvPr id="2" name="Title Placeholder 1"/>
          <p:cNvSpPr>
            <a:spLocks noGrp="1"/>
          </p:cNvSpPr>
          <p:nvPr>
            <p:ph type="title"/>
          </p:nvPr>
        </p:nvSpPr>
        <p:spPr>
          <a:xfrm>
            <a:off x="562540" y="512516"/>
            <a:ext cx="10548372" cy="443199"/>
          </a:xfrm>
          <a:prstGeom prst="rect">
            <a:avLst/>
          </a:prstGeom>
        </p:spPr>
        <p:txBody>
          <a:bodyPr vert="horz" wrap="square" lIns="0" tIns="0" rIns="0" bIns="0" rtlCol="0" anchor="t" anchorCtr="0">
            <a:spAutoFit/>
          </a:bodyPr>
          <a:lstStyle/>
          <a:p>
            <a:r>
              <a:rPr lang="x-none"/>
              <a:t>Click to edit Master title style</a:t>
            </a:r>
            <a:endParaRPr lang="en-GB" dirty="0"/>
          </a:p>
        </p:txBody>
      </p:sp>
      <p:sp>
        <p:nvSpPr>
          <p:cNvPr id="3" name="Text Placeholder 2"/>
          <p:cNvSpPr>
            <a:spLocks noGrp="1"/>
          </p:cNvSpPr>
          <p:nvPr>
            <p:ph type="body" idx="1"/>
          </p:nvPr>
        </p:nvSpPr>
        <p:spPr>
          <a:xfrm>
            <a:off x="562543" y="2009282"/>
            <a:ext cx="11879720" cy="6453262"/>
          </a:xfrm>
          <a:prstGeom prst="rect">
            <a:avLst/>
          </a:prstGeom>
        </p:spPr>
        <p:txBody>
          <a:bodyPr vert="horz" lIns="0" tIns="0" rIns="0" bIns="0" rtlCol="0" anchor="t" anchorCtr="0">
            <a:noAutofit/>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GB" dirty="0"/>
          </a:p>
        </p:txBody>
      </p:sp>
      <p:sp>
        <p:nvSpPr>
          <p:cNvPr id="9" name="Slide Number Placeholder 5"/>
          <p:cNvSpPr>
            <a:spLocks noGrp="1"/>
          </p:cNvSpPr>
          <p:nvPr>
            <p:ph type="sldNum" sz="quarter" idx="4"/>
          </p:nvPr>
        </p:nvSpPr>
        <p:spPr>
          <a:xfrm>
            <a:off x="10969265" y="8592555"/>
            <a:ext cx="716208" cy="459644"/>
          </a:xfrm>
          <a:prstGeom prst="rect">
            <a:avLst/>
          </a:prstGeom>
          <a:ln>
            <a:noFill/>
          </a:ln>
        </p:spPr>
        <p:txBody>
          <a:bodyPr vert="horz" lIns="91440" tIns="45720" rIns="91440" bIns="45720" rtlCol="0" anchor="ctr"/>
          <a:lstStyle>
            <a:lvl1pPr algn="ctr">
              <a:defRPr sz="1138" b="1">
                <a:solidFill>
                  <a:srgbClr val="00425F"/>
                </a:solidFill>
              </a:defRPr>
            </a:lvl1pPr>
          </a:lstStyle>
          <a:p>
            <a:pPr fontAlgn="auto">
              <a:spcBef>
                <a:spcPts val="0"/>
              </a:spcBef>
              <a:spcAft>
                <a:spcPts val="0"/>
              </a:spcAft>
            </a:pPr>
            <a:fld id="{D5CF02E1-F0D1-4EEA-B7D7-12194D40BD4E}" type="slidenum">
              <a:rPr lang="en-US" smtClean="0">
                <a:latin typeface="Arial"/>
                <a:cs typeface="+mn-cs"/>
              </a:rPr>
              <a:pPr fontAlgn="auto">
                <a:spcBef>
                  <a:spcPts val="0"/>
                </a:spcBef>
                <a:spcAft>
                  <a:spcPts val="0"/>
                </a:spcAft>
              </a:pPr>
              <a:t>‹#›</a:t>
            </a:fld>
            <a:endParaRPr lang="en-US">
              <a:latin typeface="Arial"/>
              <a:cs typeface="+mn-cs"/>
            </a:endParaRPr>
          </a:p>
        </p:txBody>
      </p:sp>
      <p:pic>
        <p:nvPicPr>
          <p:cNvPr id="7" name="Picture 6"/>
          <p:cNvPicPr>
            <a:picLocks noChangeAspect="1"/>
          </p:cNvPicPr>
          <p:nvPr/>
        </p:nvPicPr>
        <p:blipFill>
          <a:blip r:embed="rId28" cstate="email">
            <a:extLst>
              <a:ext uri="{28A0092B-C50C-407E-A947-70E740481C1C}">
                <a14:useLocalDpi xmlns:a14="http://schemas.microsoft.com/office/drawing/2010/main"/>
              </a:ext>
            </a:extLst>
          </a:blip>
          <a:stretch>
            <a:fillRect/>
          </a:stretch>
        </p:blipFill>
        <p:spPr>
          <a:xfrm>
            <a:off x="10459553" y="8845899"/>
            <a:ext cx="2668197" cy="1060470"/>
          </a:xfrm>
          <a:prstGeom prst="rect">
            <a:avLst/>
          </a:prstGeom>
        </p:spPr>
      </p:pic>
      <p:sp>
        <p:nvSpPr>
          <p:cNvPr id="10" name="hr" descr="Interswitch - INTERNAL"/>
          <p:cNvSpPr txBox="1"/>
          <p:nvPr userDrawn="1"/>
        </p:nvSpPr>
        <p:spPr>
          <a:xfrm>
            <a:off x="0" y="0"/>
            <a:ext cx="13004800" cy="0"/>
          </a:xfrm>
          <a:prstGeom prst="rect">
            <a:avLst/>
          </a:prstGeom>
          <a:noFill/>
        </p:spPr>
        <p:txBody>
          <a:bodyPr vert="horz" wrap="square" lIns="0" tIns="0" rIns="0" bIns="0" rtlCol="0">
            <a:noAutofit/>
          </a:bodyPr>
          <a:lstStyle/>
          <a:p>
            <a:pPr algn="r" fontAlgn="auto">
              <a:spcBef>
                <a:spcPts val="0"/>
              </a:spcBef>
              <a:spcAft>
                <a:spcPts val="0"/>
              </a:spcAft>
            </a:pPr>
            <a:r>
              <a:rPr lang="en-GB" sz="1200" b="0" i="0" u="none" baseline="0">
                <a:solidFill>
                  <a:srgbClr val="666666"/>
                </a:solidFill>
                <a:latin typeface="Arial" panose="020B0604020202020204" pitchFamily="34" charset="0"/>
                <a:cs typeface="+mn-cs"/>
              </a:rPr>
              <a:t>Interswitch - INTERNAL</a:t>
            </a:r>
            <a:endParaRPr lang="en-GB" sz="1200" b="0" i="0" u="none" baseline="0" dirty="0">
              <a:solidFill>
                <a:srgbClr val="666666"/>
              </a:solidFill>
              <a:latin typeface="Arial" panose="020B0604020202020204" pitchFamily="34" charset="0"/>
              <a:cs typeface="+mn-cs"/>
            </a:endParaRPr>
          </a:p>
        </p:txBody>
      </p:sp>
    </p:spTree>
    <p:extLst>
      <p:ext uri="{BB962C8B-B14F-4D97-AF65-F5344CB8AC3E}">
        <p14:creationId xmlns:p14="http://schemas.microsoft.com/office/powerpoint/2010/main" val="3944001103"/>
      </p:ext>
    </p:extLst>
  </p:cSld>
  <p:clrMap bg1="lt1" tx1="dk1" bg2="lt2" tx2="dk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 id="2147484031" r:id="rId12"/>
    <p:sldLayoutId id="2147484032" r:id="rId13"/>
    <p:sldLayoutId id="2147484033" r:id="rId14"/>
    <p:sldLayoutId id="2147484034" r:id="rId15"/>
    <p:sldLayoutId id="2147484035" r:id="rId16"/>
    <p:sldLayoutId id="2147484036" r:id="rId17"/>
    <p:sldLayoutId id="2147484037" r:id="rId18"/>
    <p:sldLayoutId id="2147484038" r:id="rId19"/>
    <p:sldLayoutId id="2147484039" r:id="rId20"/>
    <p:sldLayoutId id="2147484040" r:id="rId21"/>
    <p:sldLayoutId id="2147484041" r:id="rId22"/>
    <p:sldLayoutId id="2147484042" r:id="rId23"/>
    <p:sldLayoutId id="2147484043" r:id="rId24"/>
    <p:sldLayoutId id="2147484045" r:id="rId25"/>
  </p:sldLayoutIdLst>
  <p:hf hdr="0"/>
  <p:txStyles>
    <p:titleStyle>
      <a:lvl1pPr algn="l" defTabSz="975345" rtl="0" eaLnBrk="1" latinLnBrk="0" hangingPunct="1">
        <a:spcBef>
          <a:spcPct val="0"/>
        </a:spcBef>
        <a:buNone/>
        <a:defRPr sz="2880" b="1" kern="1200">
          <a:solidFill>
            <a:srgbClr val="EE312A"/>
          </a:solidFill>
          <a:latin typeface="+mj-lt"/>
          <a:ea typeface="+mj-ea"/>
          <a:cs typeface="+mj-cs"/>
        </a:defRPr>
      </a:lvl1pPr>
    </p:titleStyle>
    <p:bodyStyle>
      <a:lvl1pPr marL="191344" indent="-191344" algn="l" defTabSz="975345" rtl="0" eaLnBrk="1" latinLnBrk="0" hangingPunct="1">
        <a:spcBef>
          <a:spcPts val="1280"/>
        </a:spcBef>
        <a:buClr>
          <a:srgbClr val="00425F"/>
        </a:buClr>
        <a:buFont typeface="Arial" pitchFamily="34" charset="0"/>
        <a:buChar char="•"/>
        <a:defRPr sz="1600" kern="1200">
          <a:solidFill>
            <a:srgbClr val="00425F"/>
          </a:solidFill>
          <a:latin typeface="+mn-lt"/>
          <a:ea typeface="+mn-ea"/>
          <a:cs typeface="+mn-cs"/>
        </a:defRPr>
      </a:lvl1pPr>
      <a:lvl2pPr marL="574031" indent="-191344" algn="l" defTabSz="975345" rtl="0" eaLnBrk="1" latinLnBrk="0" hangingPunct="1">
        <a:spcBef>
          <a:spcPts val="640"/>
        </a:spcBef>
        <a:buClr>
          <a:srgbClr val="00425F"/>
        </a:buClr>
        <a:buFont typeface="Arial" pitchFamily="34" charset="0"/>
        <a:buChar char="–"/>
        <a:defRPr sz="1600" kern="1200">
          <a:solidFill>
            <a:srgbClr val="00425F"/>
          </a:solidFill>
          <a:latin typeface="+mn-lt"/>
          <a:ea typeface="+mn-ea"/>
          <a:cs typeface="+mn-cs"/>
        </a:defRPr>
      </a:lvl2pPr>
      <a:lvl3pPr marL="907612" indent="-142238" algn="l" defTabSz="975345" rtl="0" eaLnBrk="1" latinLnBrk="0" hangingPunct="1">
        <a:spcBef>
          <a:spcPts val="320"/>
        </a:spcBef>
        <a:buClr>
          <a:srgbClr val="00425F"/>
        </a:buClr>
        <a:buFont typeface="Arial" pitchFamily="34" charset="0"/>
        <a:buChar char="•"/>
        <a:defRPr sz="1600" kern="1200">
          <a:solidFill>
            <a:srgbClr val="00425F"/>
          </a:solidFill>
          <a:latin typeface="+mn-lt"/>
          <a:ea typeface="+mn-ea"/>
          <a:cs typeface="+mn-cs"/>
        </a:defRPr>
      </a:lvl3pPr>
      <a:lvl4pPr marL="1319086" indent="-171025" algn="l" defTabSz="975345" rtl="0" eaLnBrk="1" latinLnBrk="0" hangingPunct="1">
        <a:spcBef>
          <a:spcPts val="320"/>
        </a:spcBef>
        <a:buClr>
          <a:srgbClr val="00425F"/>
        </a:buClr>
        <a:buFont typeface="Arial" pitchFamily="34" charset="0"/>
        <a:buChar char="–"/>
        <a:defRPr sz="1600" kern="1200">
          <a:solidFill>
            <a:srgbClr val="00425F"/>
          </a:solidFill>
          <a:latin typeface="+mn-lt"/>
          <a:ea typeface="+mn-ea"/>
          <a:cs typeface="+mn-cs"/>
        </a:defRPr>
      </a:lvl4pPr>
      <a:lvl5pPr marL="1693307" indent="-162557" algn="l" defTabSz="975345" rtl="0" eaLnBrk="1" latinLnBrk="0" hangingPunct="1">
        <a:spcBef>
          <a:spcPts val="320"/>
        </a:spcBef>
        <a:buClr>
          <a:srgbClr val="00425F"/>
        </a:buClr>
        <a:buFont typeface="Arial" pitchFamily="34" charset="0"/>
        <a:buChar char="»"/>
        <a:defRPr sz="1600" kern="1200">
          <a:solidFill>
            <a:srgbClr val="00425F"/>
          </a:solidFill>
          <a:latin typeface="+mn-lt"/>
          <a:ea typeface="+mn-ea"/>
          <a:cs typeface="+mn-cs"/>
        </a:defRPr>
      </a:lvl5pPr>
      <a:lvl6pPr marL="2682198"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6pPr>
      <a:lvl7pPr marL="3169870"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7pPr>
      <a:lvl8pPr marL="3657543"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8pPr>
      <a:lvl9pPr marL="4145215"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9pPr>
    </p:bodyStyle>
    <p:otherStyle>
      <a:defPPr>
        <a:defRPr lang="en-US"/>
      </a:defPPr>
      <a:lvl1pPr marL="0" algn="l" defTabSz="975345" rtl="0" eaLnBrk="1" latinLnBrk="0" hangingPunct="1">
        <a:defRPr sz="1920" kern="1200">
          <a:solidFill>
            <a:schemeClr val="tx1"/>
          </a:solidFill>
          <a:latin typeface="+mn-lt"/>
          <a:ea typeface="+mn-ea"/>
          <a:cs typeface="+mn-cs"/>
        </a:defRPr>
      </a:lvl1pPr>
      <a:lvl2pPr marL="487672" algn="l" defTabSz="975345" rtl="0" eaLnBrk="1" latinLnBrk="0" hangingPunct="1">
        <a:defRPr sz="1920" kern="1200">
          <a:solidFill>
            <a:schemeClr val="tx1"/>
          </a:solidFill>
          <a:latin typeface="+mn-lt"/>
          <a:ea typeface="+mn-ea"/>
          <a:cs typeface="+mn-cs"/>
        </a:defRPr>
      </a:lvl2pPr>
      <a:lvl3pPr marL="975345" algn="l" defTabSz="975345" rtl="0" eaLnBrk="1" latinLnBrk="0" hangingPunct="1">
        <a:defRPr sz="1920" kern="1200">
          <a:solidFill>
            <a:schemeClr val="tx1"/>
          </a:solidFill>
          <a:latin typeface="+mn-lt"/>
          <a:ea typeface="+mn-ea"/>
          <a:cs typeface="+mn-cs"/>
        </a:defRPr>
      </a:lvl3pPr>
      <a:lvl4pPr marL="1463017" algn="l" defTabSz="975345" rtl="0" eaLnBrk="1" latinLnBrk="0" hangingPunct="1">
        <a:defRPr sz="1920" kern="1200">
          <a:solidFill>
            <a:schemeClr val="tx1"/>
          </a:solidFill>
          <a:latin typeface="+mn-lt"/>
          <a:ea typeface="+mn-ea"/>
          <a:cs typeface="+mn-cs"/>
        </a:defRPr>
      </a:lvl4pPr>
      <a:lvl5pPr marL="1950690" algn="l" defTabSz="975345" rtl="0" eaLnBrk="1" latinLnBrk="0" hangingPunct="1">
        <a:defRPr sz="1920" kern="1200">
          <a:solidFill>
            <a:schemeClr val="tx1"/>
          </a:solidFill>
          <a:latin typeface="+mn-lt"/>
          <a:ea typeface="+mn-ea"/>
          <a:cs typeface="+mn-cs"/>
        </a:defRPr>
      </a:lvl5pPr>
      <a:lvl6pPr marL="2438362" algn="l" defTabSz="975345" rtl="0" eaLnBrk="1" latinLnBrk="0" hangingPunct="1">
        <a:defRPr sz="1920" kern="1200">
          <a:solidFill>
            <a:schemeClr val="tx1"/>
          </a:solidFill>
          <a:latin typeface="+mn-lt"/>
          <a:ea typeface="+mn-ea"/>
          <a:cs typeface="+mn-cs"/>
        </a:defRPr>
      </a:lvl6pPr>
      <a:lvl7pPr marL="2926034" algn="l" defTabSz="975345" rtl="0" eaLnBrk="1" latinLnBrk="0" hangingPunct="1">
        <a:defRPr sz="1920" kern="1200">
          <a:solidFill>
            <a:schemeClr val="tx1"/>
          </a:solidFill>
          <a:latin typeface="+mn-lt"/>
          <a:ea typeface="+mn-ea"/>
          <a:cs typeface="+mn-cs"/>
        </a:defRPr>
      </a:lvl7pPr>
      <a:lvl8pPr marL="3413707" algn="l" defTabSz="975345" rtl="0" eaLnBrk="1" latinLnBrk="0" hangingPunct="1">
        <a:defRPr sz="1920" kern="1200">
          <a:solidFill>
            <a:schemeClr val="tx1"/>
          </a:solidFill>
          <a:latin typeface="+mn-lt"/>
          <a:ea typeface="+mn-ea"/>
          <a:cs typeface="+mn-cs"/>
        </a:defRPr>
      </a:lvl8pPr>
      <a:lvl9pPr marL="3901379" algn="l" defTabSz="975345" rtl="0" eaLnBrk="1" latinLnBrk="0" hangingPunct="1">
        <a:defRPr sz="192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B59EBE-E212-4040-926E-73F2B4EC0B5F}"/>
              </a:ext>
            </a:extLst>
          </p:cNvPr>
          <p:cNvSpPr>
            <a:spLocks noGrp="1"/>
          </p:cNvSpPr>
          <p:nvPr>
            <p:ph type="title"/>
          </p:nvPr>
        </p:nvSpPr>
        <p:spPr>
          <a:xfrm>
            <a:off x="894080" y="519290"/>
            <a:ext cx="11216640" cy="188524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EFF77D-2F77-442F-9A54-F73C339777A5}"/>
              </a:ext>
            </a:extLst>
          </p:cNvPr>
          <p:cNvSpPr>
            <a:spLocks noGrp="1"/>
          </p:cNvSpPr>
          <p:nvPr>
            <p:ph type="body" idx="1"/>
          </p:nvPr>
        </p:nvSpPr>
        <p:spPr>
          <a:xfrm>
            <a:off x="894080" y="2596444"/>
            <a:ext cx="11216640" cy="618857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B4AB9D-F4E7-4145-A618-189319011E4A}"/>
              </a:ext>
            </a:extLst>
          </p:cNvPr>
          <p:cNvSpPr>
            <a:spLocks noGrp="1"/>
          </p:cNvSpPr>
          <p:nvPr>
            <p:ph type="dt" sz="half" idx="2"/>
          </p:nvPr>
        </p:nvSpPr>
        <p:spPr>
          <a:xfrm>
            <a:off x="894080" y="9040143"/>
            <a:ext cx="2926080" cy="519289"/>
          </a:xfrm>
          <a:prstGeom prst="rect">
            <a:avLst/>
          </a:prstGeom>
        </p:spPr>
        <p:txBody>
          <a:bodyPr vert="horz" lIns="91440" tIns="45720" rIns="91440" bIns="45720" rtlCol="0" anchor="ctr"/>
          <a:lstStyle>
            <a:lvl1pPr algn="l">
              <a:defRPr sz="1280">
                <a:solidFill>
                  <a:schemeClr val="tx1">
                    <a:tint val="75000"/>
                  </a:schemeClr>
                </a:solidFill>
              </a:defRPr>
            </a:lvl1pPr>
          </a:lstStyle>
          <a:p>
            <a:fld id="{72FAD230-DE57-469D-A326-C4ED7BEA2B86}" type="datetimeFigureOut">
              <a:rPr lang="en-US" smtClean="0"/>
              <a:t>12/7/2018</a:t>
            </a:fld>
            <a:endParaRPr lang="en-US"/>
          </a:p>
        </p:txBody>
      </p:sp>
      <p:sp>
        <p:nvSpPr>
          <p:cNvPr id="5" name="Footer Placeholder 4">
            <a:extLst>
              <a:ext uri="{FF2B5EF4-FFF2-40B4-BE49-F238E27FC236}">
                <a16:creationId xmlns:a16="http://schemas.microsoft.com/office/drawing/2014/main" id="{73384D95-6300-4666-BBF0-A54B4D73CEC3}"/>
              </a:ext>
            </a:extLst>
          </p:cNvPr>
          <p:cNvSpPr>
            <a:spLocks noGrp="1"/>
          </p:cNvSpPr>
          <p:nvPr>
            <p:ph type="ftr" sz="quarter" idx="3"/>
          </p:nvPr>
        </p:nvSpPr>
        <p:spPr>
          <a:xfrm>
            <a:off x="4307840" y="9040143"/>
            <a:ext cx="4389120" cy="519289"/>
          </a:xfrm>
          <a:prstGeom prst="rect">
            <a:avLst/>
          </a:prstGeom>
        </p:spPr>
        <p:txBody>
          <a:bodyPr vert="horz" lIns="91440" tIns="45720" rIns="91440" bIns="45720" rtlCol="0" anchor="ctr"/>
          <a:lstStyle>
            <a:lvl1pPr algn="ctr">
              <a:defRPr sz="128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4E32F5-2230-489E-BCD0-CF2F6D964970}"/>
              </a:ext>
            </a:extLst>
          </p:cNvPr>
          <p:cNvSpPr>
            <a:spLocks noGrp="1"/>
          </p:cNvSpPr>
          <p:nvPr>
            <p:ph type="sldNum" sz="quarter" idx="4"/>
          </p:nvPr>
        </p:nvSpPr>
        <p:spPr>
          <a:xfrm>
            <a:off x="9184640" y="9040143"/>
            <a:ext cx="2926080" cy="519289"/>
          </a:xfrm>
          <a:prstGeom prst="rect">
            <a:avLst/>
          </a:prstGeom>
        </p:spPr>
        <p:txBody>
          <a:bodyPr vert="horz" lIns="91440" tIns="45720" rIns="91440" bIns="45720" rtlCol="0" anchor="ctr"/>
          <a:lstStyle>
            <a:lvl1pPr algn="r">
              <a:defRPr sz="1280">
                <a:solidFill>
                  <a:schemeClr val="tx1">
                    <a:tint val="75000"/>
                  </a:schemeClr>
                </a:solidFill>
              </a:defRPr>
            </a:lvl1pPr>
          </a:lstStyle>
          <a:p>
            <a:pPr fontAlgn="auto">
              <a:spcBef>
                <a:spcPts val="0"/>
              </a:spcBef>
              <a:spcAft>
                <a:spcPts val="0"/>
              </a:spcAft>
            </a:pPr>
            <a:fld id="{D5CF02E1-F0D1-4EEA-B7D7-12194D40BD4E}" type="slidenum">
              <a:rPr lang="en-US" smtClean="0">
                <a:latin typeface="Arial"/>
                <a:cs typeface="+mn-cs"/>
              </a:rPr>
              <a:pPr fontAlgn="auto">
                <a:spcBef>
                  <a:spcPts val="0"/>
                </a:spcBef>
                <a:spcAft>
                  <a:spcPts val="0"/>
                </a:spcAft>
              </a:pPr>
              <a:t>‹#›</a:t>
            </a:fld>
            <a:endParaRPr lang="en-US">
              <a:latin typeface="Arial"/>
              <a:cs typeface="+mn-cs"/>
            </a:endParaRPr>
          </a:p>
        </p:txBody>
      </p:sp>
      <p:sp>
        <p:nvSpPr>
          <p:cNvPr id="7" name="hr" descr="Interswitch - INTERNAL">
            <a:extLst>
              <a:ext uri="{FF2B5EF4-FFF2-40B4-BE49-F238E27FC236}">
                <a16:creationId xmlns:a16="http://schemas.microsoft.com/office/drawing/2014/main" id="{93806A60-6810-4058-9FFA-661918DF2A3D}"/>
              </a:ext>
            </a:extLst>
          </p:cNvPr>
          <p:cNvSpPr txBox="1"/>
          <p:nvPr userDrawn="1"/>
        </p:nvSpPr>
        <p:spPr>
          <a:xfrm>
            <a:off x="0" y="0"/>
            <a:ext cx="13004800" cy="0"/>
          </a:xfrm>
          <a:prstGeom prst="rect">
            <a:avLst/>
          </a:prstGeom>
          <a:noFill/>
        </p:spPr>
        <p:txBody>
          <a:bodyPr vert="horz" wrap="square" lIns="0" tIns="0" rIns="0" bIns="0" rtlCol="0">
            <a:noAutofit/>
          </a:bodyPr>
          <a:lstStyle/>
          <a:p>
            <a:pPr algn="r" fontAlgn="auto">
              <a:spcBef>
                <a:spcPts val="0"/>
              </a:spcBef>
              <a:spcAft>
                <a:spcPts val="0"/>
              </a:spcAft>
            </a:pPr>
            <a:r>
              <a:rPr lang="en-GB" sz="1200" b="0" i="0" u="none" baseline="0">
                <a:solidFill>
                  <a:srgbClr val="666666"/>
                </a:solidFill>
                <a:latin typeface="Arial" panose="020B0604020202020204" pitchFamily="34" charset="0"/>
                <a:cs typeface="+mn-cs"/>
              </a:rPr>
              <a:t>Interswitch - INTERNAL</a:t>
            </a:r>
            <a:endParaRPr lang="en-GB" sz="1200" b="0" i="0" u="none" baseline="0" dirty="0">
              <a:solidFill>
                <a:srgbClr val="666666"/>
              </a:solidFill>
              <a:latin typeface="Arial" panose="020B0604020202020204" pitchFamily="34" charset="0"/>
              <a:cs typeface="+mn-cs"/>
            </a:endParaRPr>
          </a:p>
        </p:txBody>
      </p:sp>
    </p:spTree>
    <p:extLst>
      <p:ext uri="{BB962C8B-B14F-4D97-AF65-F5344CB8AC3E}">
        <p14:creationId xmlns:p14="http://schemas.microsoft.com/office/powerpoint/2010/main" val="65651716"/>
      </p:ext>
    </p:extLst>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 id="2147484059" r:id="rId12"/>
    <p:sldLayoutId id="2147484060" r:id="rId13"/>
    <p:sldLayoutId id="2147484061" r:id="rId14"/>
    <p:sldLayoutId id="2147484062" r:id="rId15"/>
    <p:sldLayoutId id="2147484063" r:id="rId16"/>
  </p:sldLayoutIdLst>
  <p:hf hdr="0"/>
  <p:txStyles>
    <p:titleStyle>
      <a:lvl1pPr algn="l" defTabSz="975390" rtl="0" eaLnBrk="1" latinLnBrk="0" hangingPunct="1">
        <a:lnSpc>
          <a:spcPct val="90000"/>
        </a:lnSpc>
        <a:spcBef>
          <a:spcPct val="0"/>
        </a:spcBef>
        <a:buNone/>
        <a:defRPr sz="4693" kern="1200">
          <a:solidFill>
            <a:schemeClr val="tx1"/>
          </a:solidFill>
          <a:latin typeface="+mj-lt"/>
          <a:ea typeface="+mj-ea"/>
          <a:cs typeface="+mj-cs"/>
        </a:defRPr>
      </a:lvl1pPr>
    </p:titleStyle>
    <p:bodyStyle>
      <a:lvl1pPr marL="243848" indent="-243848" algn="l" defTabSz="975390" rtl="0" eaLnBrk="1" latinLnBrk="0" hangingPunct="1">
        <a:lnSpc>
          <a:spcPct val="90000"/>
        </a:lnSpc>
        <a:spcBef>
          <a:spcPts val="1067"/>
        </a:spcBef>
        <a:buFont typeface="Arial" panose="020B0604020202020204" pitchFamily="34" charset="0"/>
        <a:buChar char="•"/>
        <a:defRPr sz="2987" kern="1200">
          <a:solidFill>
            <a:schemeClr val="tx1"/>
          </a:solidFill>
          <a:latin typeface="+mn-lt"/>
          <a:ea typeface="+mn-ea"/>
          <a:cs typeface="+mn-cs"/>
        </a:defRPr>
      </a:lvl1pPr>
      <a:lvl2pPr marL="731543" indent="-243848" algn="l" defTabSz="975390" rtl="0" eaLnBrk="1" latinLnBrk="0" hangingPunct="1">
        <a:lnSpc>
          <a:spcPct val="90000"/>
        </a:lnSpc>
        <a:spcBef>
          <a:spcPts val="533"/>
        </a:spcBef>
        <a:buFont typeface="Arial" panose="020B0604020202020204" pitchFamily="34" charset="0"/>
        <a:buChar char="•"/>
        <a:defRPr sz="2560" kern="1200">
          <a:solidFill>
            <a:schemeClr val="tx1"/>
          </a:solidFill>
          <a:latin typeface="+mn-lt"/>
          <a:ea typeface="+mn-ea"/>
          <a:cs typeface="+mn-cs"/>
        </a:defRPr>
      </a:lvl2pPr>
      <a:lvl3pPr marL="1219238" indent="-243848" algn="l" defTabSz="975390" rtl="0" eaLnBrk="1" latinLnBrk="0" hangingPunct="1">
        <a:lnSpc>
          <a:spcPct val="90000"/>
        </a:lnSpc>
        <a:spcBef>
          <a:spcPts val="533"/>
        </a:spcBef>
        <a:buFont typeface="Arial" panose="020B0604020202020204" pitchFamily="34" charset="0"/>
        <a:buChar char="•"/>
        <a:defRPr sz="2133" kern="1200">
          <a:solidFill>
            <a:schemeClr val="tx1"/>
          </a:solidFill>
          <a:latin typeface="+mn-lt"/>
          <a:ea typeface="+mn-ea"/>
          <a:cs typeface="+mn-cs"/>
        </a:defRPr>
      </a:lvl3pPr>
      <a:lvl4pPr marL="1706933"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4pPr>
      <a:lvl5pPr marL="2194629"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5pPr>
      <a:lvl6pPr marL="268232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6pPr>
      <a:lvl7pPr marL="3170019"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7pPr>
      <a:lvl8pPr marL="365771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8pPr>
      <a:lvl9pPr marL="4145410"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9pPr>
    </p:bodyStyle>
    <p:otherStyle>
      <a:defPPr>
        <a:defRPr lang="en-US"/>
      </a:defPPr>
      <a:lvl1pPr marL="0" algn="l" defTabSz="975390" rtl="0" eaLnBrk="1" latinLnBrk="0" hangingPunct="1">
        <a:defRPr sz="1920" kern="1200">
          <a:solidFill>
            <a:schemeClr val="tx1"/>
          </a:solidFill>
          <a:latin typeface="+mn-lt"/>
          <a:ea typeface="+mn-ea"/>
          <a:cs typeface="+mn-cs"/>
        </a:defRPr>
      </a:lvl1pPr>
      <a:lvl2pPr marL="487695" algn="l" defTabSz="975390" rtl="0" eaLnBrk="1" latinLnBrk="0" hangingPunct="1">
        <a:defRPr sz="1920" kern="1200">
          <a:solidFill>
            <a:schemeClr val="tx1"/>
          </a:solidFill>
          <a:latin typeface="+mn-lt"/>
          <a:ea typeface="+mn-ea"/>
          <a:cs typeface="+mn-cs"/>
        </a:defRPr>
      </a:lvl2pPr>
      <a:lvl3pPr marL="975390" algn="l" defTabSz="975390" rtl="0" eaLnBrk="1" latinLnBrk="0" hangingPunct="1">
        <a:defRPr sz="1920" kern="1200">
          <a:solidFill>
            <a:schemeClr val="tx1"/>
          </a:solidFill>
          <a:latin typeface="+mn-lt"/>
          <a:ea typeface="+mn-ea"/>
          <a:cs typeface="+mn-cs"/>
        </a:defRPr>
      </a:lvl3pPr>
      <a:lvl4pPr marL="1463086" algn="l" defTabSz="975390" rtl="0" eaLnBrk="1" latinLnBrk="0" hangingPunct="1">
        <a:defRPr sz="1920" kern="1200">
          <a:solidFill>
            <a:schemeClr val="tx1"/>
          </a:solidFill>
          <a:latin typeface="+mn-lt"/>
          <a:ea typeface="+mn-ea"/>
          <a:cs typeface="+mn-cs"/>
        </a:defRPr>
      </a:lvl4pPr>
      <a:lvl5pPr marL="1950781" algn="l" defTabSz="975390" rtl="0" eaLnBrk="1" latinLnBrk="0" hangingPunct="1">
        <a:defRPr sz="1920" kern="1200">
          <a:solidFill>
            <a:schemeClr val="tx1"/>
          </a:solidFill>
          <a:latin typeface="+mn-lt"/>
          <a:ea typeface="+mn-ea"/>
          <a:cs typeface="+mn-cs"/>
        </a:defRPr>
      </a:lvl5pPr>
      <a:lvl6pPr marL="2438476" algn="l" defTabSz="975390" rtl="0" eaLnBrk="1" latinLnBrk="0" hangingPunct="1">
        <a:defRPr sz="1920" kern="1200">
          <a:solidFill>
            <a:schemeClr val="tx1"/>
          </a:solidFill>
          <a:latin typeface="+mn-lt"/>
          <a:ea typeface="+mn-ea"/>
          <a:cs typeface="+mn-cs"/>
        </a:defRPr>
      </a:lvl6pPr>
      <a:lvl7pPr marL="2926171" algn="l" defTabSz="975390" rtl="0" eaLnBrk="1" latinLnBrk="0" hangingPunct="1">
        <a:defRPr sz="1920" kern="1200">
          <a:solidFill>
            <a:schemeClr val="tx1"/>
          </a:solidFill>
          <a:latin typeface="+mn-lt"/>
          <a:ea typeface="+mn-ea"/>
          <a:cs typeface="+mn-cs"/>
        </a:defRPr>
      </a:lvl7pPr>
      <a:lvl8pPr marL="3413867" algn="l" defTabSz="975390" rtl="0" eaLnBrk="1" latinLnBrk="0" hangingPunct="1">
        <a:defRPr sz="1920" kern="1200">
          <a:solidFill>
            <a:schemeClr val="tx1"/>
          </a:solidFill>
          <a:latin typeface="+mn-lt"/>
          <a:ea typeface="+mn-ea"/>
          <a:cs typeface="+mn-cs"/>
        </a:defRPr>
      </a:lvl8pPr>
      <a:lvl9pPr marL="3901562" algn="l" defTabSz="975390" rtl="0" eaLnBrk="1" latinLnBrk="0"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7.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7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8.xml"/><Relationship Id="rId1" Type="http://schemas.openxmlformats.org/officeDocument/2006/relationships/themeOverride" Target="../theme/themeOverride4.xml"/><Relationship Id="rId5" Type="http://schemas.openxmlformats.org/officeDocument/2006/relationships/hyperlink" Target="https://dzone.com/articles/battle-of-pm-methodologies-waterfall-vs-agile-vs-s" TargetMode="Externa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7.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8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9.xml"/></Relationships>
</file>

<file path=ppt/slides/_rels/slide3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4.xml"/><Relationship Id="rId1" Type="http://schemas.openxmlformats.org/officeDocument/2006/relationships/slideLayout" Target="../slideLayouts/slideLayout8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8.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88.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8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9.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8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8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426747" y="4156720"/>
            <a:ext cx="11182839" cy="1270482"/>
          </a:xfrm>
        </p:spPr>
        <p:txBody>
          <a:bodyPr/>
          <a:lstStyle/>
          <a:p>
            <a:r>
              <a:rPr lang="en-US" sz="3129" dirty="0">
                <a:latin typeface="Arial Black" panose="020B0A04020102020204" pitchFamily="34" charset="0"/>
              </a:rPr>
              <a:t>ISW </a:t>
            </a:r>
            <a:r>
              <a:rPr lang="en-US" sz="3129" dirty="0">
                <a:latin typeface="Arial Black" panose="020B0A04020102020204" pitchFamily="34" charset="0"/>
                <a:sym typeface="Gill Sans"/>
              </a:rPr>
              <a:t>Developer</a:t>
            </a:r>
            <a:r>
              <a:rPr lang="en-US" sz="3129" dirty="0">
                <a:latin typeface="Arial Black" panose="020B0A04020102020204" pitchFamily="34" charset="0"/>
              </a:rPr>
              <a:t> Academy</a:t>
            </a:r>
          </a:p>
        </p:txBody>
      </p:sp>
      <p:sp>
        <p:nvSpPr>
          <p:cNvPr id="6" name="Text Placeholder 5"/>
          <p:cNvSpPr>
            <a:spLocks noGrp="1"/>
          </p:cNvSpPr>
          <p:nvPr>
            <p:ph type="body" sz="quarter" idx="10"/>
          </p:nvPr>
        </p:nvSpPr>
        <p:spPr>
          <a:xfrm>
            <a:off x="8057906" y="5111407"/>
            <a:ext cx="4551680" cy="631589"/>
          </a:xfrm>
        </p:spPr>
        <p:txBody>
          <a:bodyPr/>
          <a:lstStyle/>
          <a:p>
            <a:r>
              <a:rPr lang="en-US" sz="1707" b="1" dirty="0"/>
              <a:t>3</a:t>
            </a:r>
            <a:r>
              <a:rPr lang="en-US" sz="1707" b="1" baseline="30000" dirty="0"/>
              <a:t>rd</a:t>
            </a:r>
            <a:r>
              <a:rPr lang="en-US" sz="1707" b="1" dirty="0"/>
              <a:t> of December, 2018</a:t>
            </a:r>
          </a:p>
        </p:txBody>
      </p:sp>
    </p:spTree>
    <p:extLst>
      <p:ext uri="{BB962C8B-B14F-4D97-AF65-F5344CB8AC3E}">
        <p14:creationId xmlns:p14="http://schemas.microsoft.com/office/powerpoint/2010/main" val="2782168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D5CF02E1-F0D1-4EEA-B7D7-12194D40BD4E}" type="slidenum">
              <a:rPr lang="en-US" smtClean="0"/>
              <a:pPr/>
              <a:t>10</a:t>
            </a:fld>
            <a:endParaRPr lang="en-US"/>
          </a:p>
        </p:txBody>
      </p:sp>
      <p:sp>
        <p:nvSpPr>
          <p:cNvPr id="9" name="Title 4"/>
          <p:cNvSpPr txBox="1">
            <a:spLocks/>
          </p:cNvSpPr>
          <p:nvPr/>
        </p:nvSpPr>
        <p:spPr bwMode="auto">
          <a:xfrm>
            <a:off x="0" y="1"/>
            <a:ext cx="13004800" cy="749252"/>
          </a:xfrm>
          <a:prstGeom prst="rect">
            <a:avLst/>
          </a:prstGeom>
          <a:gradFill rotWithShape="1">
            <a:gsLst>
              <a:gs pos="0">
                <a:srgbClr val="00425F"/>
              </a:gs>
              <a:gs pos="80000">
                <a:srgbClr val="00425F"/>
              </a:gs>
              <a:gs pos="100000">
                <a:srgbClr val="00425F"/>
              </a:gs>
            </a:gsLst>
            <a:lin ang="16200000" scaled="0"/>
          </a:gradFill>
          <a:ln w="9525" cap="flat" cmpd="sng" algn="ctr">
            <a:solidFill>
              <a:srgbClr val="00425F"/>
            </a:solidFill>
            <a:prstDash val="solid"/>
          </a:ln>
          <a:effectLst>
            <a:outerShdw blurRad="40000" dist="23000" dir="5400000" rotWithShape="0">
              <a:srgbClr val="000000">
                <a:alpha val="35000"/>
              </a:srgbClr>
            </a:outerShdw>
          </a:effectLst>
        </p:spPr>
        <p:txBody>
          <a:bodyPr lIns="130027" tIns="65014" rIns="130027" bIns="65014" anchor="ctr"/>
          <a:lstStyle>
            <a:lvl1pPr algn="l" rtl="0" eaLnBrk="0" fontAlgn="base" hangingPunct="0">
              <a:spcBef>
                <a:spcPct val="0"/>
              </a:spcBef>
              <a:spcAft>
                <a:spcPct val="0"/>
              </a:spcAft>
              <a:defRPr lang="en-US" sz="3100" b="1" kern="0" dirty="0">
                <a:solidFill>
                  <a:srgbClr val="00B0D8"/>
                </a:solidFill>
                <a:latin typeface="Arial Bold" charset="0"/>
                <a:ea typeface="+mj-ea"/>
                <a:cs typeface="Arial Bold" charset="0"/>
                <a:sym typeface="Arial Bold" charset="0"/>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154" algn="ctr" rtl="0" fontAlgn="base">
              <a:spcBef>
                <a:spcPct val="0"/>
              </a:spcBef>
              <a:spcAft>
                <a:spcPct val="0"/>
              </a:spcAft>
              <a:defRPr sz="4400">
                <a:solidFill>
                  <a:schemeClr val="tx1"/>
                </a:solidFill>
                <a:latin typeface="Calibri" pitchFamily="34" charset="0"/>
              </a:defRPr>
            </a:lvl6pPr>
            <a:lvl7pPr marL="914306" algn="ctr" rtl="0" fontAlgn="base">
              <a:spcBef>
                <a:spcPct val="0"/>
              </a:spcBef>
              <a:spcAft>
                <a:spcPct val="0"/>
              </a:spcAft>
              <a:defRPr sz="4400">
                <a:solidFill>
                  <a:schemeClr val="tx1"/>
                </a:solidFill>
                <a:latin typeface="Calibri" pitchFamily="34" charset="0"/>
              </a:defRPr>
            </a:lvl7pPr>
            <a:lvl8pPr marL="1371460" algn="ctr" rtl="0" fontAlgn="base">
              <a:spcBef>
                <a:spcPct val="0"/>
              </a:spcBef>
              <a:spcAft>
                <a:spcPct val="0"/>
              </a:spcAft>
              <a:defRPr sz="4400">
                <a:solidFill>
                  <a:schemeClr val="tx1"/>
                </a:solidFill>
                <a:latin typeface="Calibri" pitchFamily="34" charset="0"/>
              </a:defRPr>
            </a:lvl8pPr>
            <a:lvl9pPr marL="1828613" algn="ctr" rtl="0" fontAlgn="base">
              <a:spcBef>
                <a:spcPct val="0"/>
              </a:spcBef>
              <a:spcAft>
                <a:spcPct val="0"/>
              </a:spcAft>
              <a:defRPr sz="4400">
                <a:solidFill>
                  <a:schemeClr val="tx1"/>
                </a:solidFill>
                <a:latin typeface="Calibri" pitchFamily="34" charset="0"/>
              </a:defRPr>
            </a:lvl9pPr>
          </a:lstStyle>
          <a:p>
            <a:pPr>
              <a:defRPr/>
            </a:pPr>
            <a:r>
              <a:rPr lang="en-US" sz="2276" dirty="0">
                <a:ln>
                  <a:solidFill>
                    <a:schemeClr val="bg1"/>
                  </a:solidFill>
                </a:ln>
                <a:solidFill>
                  <a:schemeClr val="bg1"/>
                </a:solidFill>
                <a:latin typeface="Arial" panose="020B0604020202020204" pitchFamily="34" charset="0"/>
                <a:cs typeface="Arial" panose="020B0604020202020204" pitchFamily="34" charset="0"/>
              </a:rPr>
              <a:t>Agile Manifesto</a:t>
            </a:r>
          </a:p>
        </p:txBody>
      </p:sp>
      <p:pic>
        <p:nvPicPr>
          <p:cNvPr id="10" name="Picture 2" descr="Image result for agile methodology">
            <a:extLst>
              <a:ext uri="{FF2B5EF4-FFF2-40B4-BE49-F238E27FC236}">
                <a16:creationId xmlns:a16="http://schemas.microsoft.com/office/drawing/2014/main" id="{FF0C5B21-D8DD-4ACF-AAED-F1764CEC5B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784" y="2843862"/>
            <a:ext cx="114300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4732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txBox="1">
            <a:spLocks noGrp="1"/>
          </p:cNvSpPr>
          <p:nvPr>
            <p:ph type="subTitle" idx="1"/>
          </p:nvPr>
        </p:nvSpPr>
        <p:spPr>
          <a:xfrm>
            <a:off x="1794907" y="4372744"/>
            <a:ext cx="9414986" cy="1008112"/>
          </a:xfrm>
          <a:prstGeom prst="rect">
            <a:avLst/>
          </a:prstGeom>
        </p:spPr>
        <p:txBody>
          <a:bodyPr/>
          <a:lstStyle>
            <a:lvl1pPr marL="928688" indent="-571500" algn="l" rtl="0" eaLnBrk="0" fontAlgn="base" hangingPunct="0">
              <a:spcBef>
                <a:spcPts val="2400"/>
              </a:spcBef>
              <a:spcAft>
                <a:spcPct val="0"/>
              </a:spcAft>
              <a:buClr>
                <a:srgbClr val="000000"/>
              </a:buClr>
              <a:buSzPct val="171000"/>
              <a:buFont typeface="Gill Sans"/>
              <a:buChar char="•"/>
              <a:defRPr sz="4200">
                <a:solidFill>
                  <a:schemeClr val="tx1"/>
                </a:solidFill>
                <a:latin typeface="+mn-lt"/>
                <a:ea typeface="+mn-ea"/>
                <a:cs typeface="+mn-cs"/>
                <a:sym typeface="Gill Sans"/>
              </a:defRPr>
            </a:lvl1pPr>
            <a:lvl2pPr marL="1373188" indent="-571500" algn="l" rtl="0" eaLnBrk="0" fontAlgn="base" hangingPunct="0">
              <a:spcBef>
                <a:spcPts val="2400"/>
              </a:spcBef>
              <a:spcAft>
                <a:spcPct val="0"/>
              </a:spcAft>
              <a:buClr>
                <a:srgbClr val="000000"/>
              </a:buClr>
              <a:buSzPct val="171000"/>
              <a:buFont typeface="Gill Sans"/>
              <a:buChar char="•"/>
              <a:defRPr sz="4200">
                <a:solidFill>
                  <a:schemeClr val="tx1"/>
                </a:solidFill>
                <a:latin typeface="+mn-lt"/>
                <a:sym typeface="Gill Sans"/>
              </a:defRPr>
            </a:lvl2pPr>
            <a:lvl3pPr marL="1817688" indent="-571500" algn="l" rtl="0" eaLnBrk="0" fontAlgn="base" hangingPunct="0">
              <a:spcBef>
                <a:spcPts val="2400"/>
              </a:spcBef>
              <a:spcAft>
                <a:spcPct val="0"/>
              </a:spcAft>
              <a:buClr>
                <a:srgbClr val="000000"/>
              </a:buClr>
              <a:buSzPct val="171000"/>
              <a:buFont typeface="Gill Sans"/>
              <a:buChar char="•"/>
              <a:defRPr sz="4200">
                <a:solidFill>
                  <a:schemeClr val="tx1"/>
                </a:solidFill>
                <a:latin typeface="+mn-lt"/>
                <a:sym typeface="Gill Sans"/>
              </a:defRPr>
            </a:lvl3pPr>
            <a:lvl4pPr marL="2262188" indent="-571500" algn="l" rtl="0" eaLnBrk="0" fontAlgn="base" hangingPunct="0">
              <a:spcBef>
                <a:spcPts val="2400"/>
              </a:spcBef>
              <a:spcAft>
                <a:spcPct val="0"/>
              </a:spcAft>
              <a:buClr>
                <a:srgbClr val="000000"/>
              </a:buClr>
              <a:buSzPct val="171000"/>
              <a:buFont typeface="Gill Sans"/>
              <a:buChar char="•"/>
              <a:defRPr sz="4200">
                <a:solidFill>
                  <a:schemeClr val="tx1"/>
                </a:solidFill>
                <a:latin typeface="+mn-lt"/>
                <a:sym typeface="Gill Sans"/>
              </a:defRPr>
            </a:lvl4pPr>
            <a:lvl5pPr marL="2706688" indent="-571500" algn="l" rtl="0" eaLnBrk="0" fontAlgn="base" hangingPunct="0">
              <a:spcBef>
                <a:spcPts val="2400"/>
              </a:spcBef>
              <a:spcAft>
                <a:spcPct val="0"/>
              </a:spcAft>
              <a:buClr>
                <a:srgbClr val="000000"/>
              </a:buClr>
              <a:buSzPct val="171000"/>
              <a:buFont typeface="Gill Sans"/>
              <a:buChar char="•"/>
              <a:defRPr sz="4200">
                <a:solidFill>
                  <a:schemeClr val="tx1"/>
                </a:solidFill>
                <a:latin typeface="+mn-lt"/>
                <a:sym typeface="Gill Sans"/>
              </a:defRPr>
            </a:lvl5pPr>
            <a:lvl6pPr marL="3163888" indent="-571500" algn="l" rtl="0" fontAlgn="base">
              <a:spcBef>
                <a:spcPts val="2400"/>
              </a:spcBef>
              <a:spcAft>
                <a:spcPct val="0"/>
              </a:spcAft>
              <a:buClr>
                <a:srgbClr val="000000"/>
              </a:buClr>
              <a:buSzPct val="171000"/>
              <a:buFont typeface="Gill Sans" charset="0"/>
              <a:buChar char="•"/>
              <a:defRPr sz="4200">
                <a:solidFill>
                  <a:schemeClr val="tx1"/>
                </a:solidFill>
                <a:latin typeface="+mn-lt"/>
                <a:sym typeface="Gill Sans" charset="0"/>
              </a:defRPr>
            </a:lvl6pPr>
            <a:lvl7pPr marL="3621088" indent="-571500" algn="l" rtl="0" fontAlgn="base">
              <a:spcBef>
                <a:spcPts val="2400"/>
              </a:spcBef>
              <a:spcAft>
                <a:spcPct val="0"/>
              </a:spcAft>
              <a:buClr>
                <a:srgbClr val="000000"/>
              </a:buClr>
              <a:buSzPct val="171000"/>
              <a:buFont typeface="Gill Sans" charset="0"/>
              <a:buChar char="•"/>
              <a:defRPr sz="4200">
                <a:solidFill>
                  <a:schemeClr val="tx1"/>
                </a:solidFill>
                <a:latin typeface="+mn-lt"/>
                <a:sym typeface="Gill Sans" charset="0"/>
              </a:defRPr>
            </a:lvl7pPr>
            <a:lvl8pPr marL="4078288" indent="-571500" algn="l" rtl="0" fontAlgn="base">
              <a:spcBef>
                <a:spcPts val="2400"/>
              </a:spcBef>
              <a:spcAft>
                <a:spcPct val="0"/>
              </a:spcAft>
              <a:buClr>
                <a:srgbClr val="000000"/>
              </a:buClr>
              <a:buSzPct val="171000"/>
              <a:buFont typeface="Gill Sans" charset="0"/>
              <a:buChar char="•"/>
              <a:defRPr sz="4200">
                <a:solidFill>
                  <a:schemeClr val="tx1"/>
                </a:solidFill>
                <a:latin typeface="+mn-lt"/>
                <a:sym typeface="Gill Sans" charset="0"/>
              </a:defRPr>
            </a:lvl8pPr>
            <a:lvl9pPr marL="4535488" indent="-571500" algn="l" rtl="0" fontAlgn="base">
              <a:spcBef>
                <a:spcPts val="2400"/>
              </a:spcBef>
              <a:spcAft>
                <a:spcPct val="0"/>
              </a:spcAft>
              <a:buClr>
                <a:srgbClr val="000000"/>
              </a:buClr>
              <a:buSzPct val="171000"/>
              <a:buFont typeface="Gill Sans" charset="0"/>
              <a:buChar char="•"/>
              <a:defRPr sz="4200">
                <a:solidFill>
                  <a:schemeClr val="tx1"/>
                </a:solidFill>
                <a:latin typeface="+mn-lt"/>
                <a:sym typeface="Gill Sans" charset="0"/>
              </a:defRPr>
            </a:lvl9pPr>
          </a:lstStyle>
          <a:p>
            <a:pPr marL="507993" indent="0" algn="ctr">
              <a:buNone/>
              <a:defRPr/>
            </a:pPr>
            <a:r>
              <a:rPr lang="en-US" sz="5689" b="1" dirty="0">
                <a:solidFill>
                  <a:schemeClr val="accent1">
                    <a:lumMod val="50000"/>
                  </a:schemeClr>
                </a:solidFill>
              </a:rPr>
              <a:t>Agile Software Development</a:t>
            </a:r>
          </a:p>
        </p:txBody>
      </p:sp>
    </p:spTree>
    <p:extLst>
      <p:ext uri="{BB962C8B-B14F-4D97-AF65-F5344CB8AC3E}">
        <p14:creationId xmlns:p14="http://schemas.microsoft.com/office/powerpoint/2010/main" val="2281485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95DF2-8F7D-4676-ACB9-44A6F1DFA7A9}"/>
              </a:ext>
            </a:extLst>
          </p:cNvPr>
          <p:cNvSpPr>
            <a:spLocks noGrp="1"/>
          </p:cNvSpPr>
          <p:nvPr>
            <p:ph type="title"/>
          </p:nvPr>
        </p:nvSpPr>
        <p:spPr>
          <a:xfrm>
            <a:off x="568193" y="841471"/>
            <a:ext cx="10548372" cy="443199"/>
          </a:xfrm>
        </p:spPr>
        <p:txBody>
          <a:bodyPr>
            <a:noAutofit/>
          </a:bodyPr>
          <a:lstStyle/>
          <a:p>
            <a:r>
              <a:rPr lang="en-US" sz="2900" b="1" dirty="0">
                <a:solidFill>
                  <a:srgbClr val="EE312A"/>
                </a:solidFill>
              </a:rPr>
              <a:t>Agile Software Development</a:t>
            </a:r>
          </a:p>
        </p:txBody>
      </p:sp>
      <p:sp>
        <p:nvSpPr>
          <p:cNvPr id="3" name="Content Placeholder 2">
            <a:extLst>
              <a:ext uri="{FF2B5EF4-FFF2-40B4-BE49-F238E27FC236}">
                <a16:creationId xmlns:a16="http://schemas.microsoft.com/office/drawing/2014/main" id="{5CB947F2-2D02-4C9E-A1E8-A0BF93AED187}"/>
              </a:ext>
            </a:extLst>
          </p:cNvPr>
          <p:cNvSpPr>
            <a:spLocks noGrp="1"/>
          </p:cNvSpPr>
          <p:nvPr>
            <p:ph idx="1"/>
          </p:nvPr>
        </p:nvSpPr>
        <p:spPr>
          <a:xfrm>
            <a:off x="587541" y="1576910"/>
            <a:ext cx="11216640" cy="6188570"/>
          </a:xfrm>
        </p:spPr>
        <p:txBody>
          <a:bodyPr/>
          <a:lstStyle/>
          <a:p>
            <a:pPr>
              <a:buClr>
                <a:srgbClr val="FF0000"/>
              </a:buClr>
            </a:pPr>
            <a:r>
              <a:rPr lang="en-US" sz="2400" b="1" dirty="0">
                <a:latin typeface="Cambria" panose="02040503050406030204" pitchFamily="18" charset="0"/>
              </a:rPr>
              <a:t>Spun out of the manifesto and basically rides on the values and principles in the manifesto</a:t>
            </a:r>
          </a:p>
          <a:p>
            <a:pPr>
              <a:buClr>
                <a:srgbClr val="FF0000"/>
              </a:buClr>
            </a:pPr>
            <a:r>
              <a:rPr lang="en-US" sz="2400" b="1" dirty="0">
                <a:latin typeface="Cambria" panose="02040503050406030204" pitchFamily="18" charset="0"/>
              </a:rPr>
              <a:t>Each step involves requirement capture, analysis and design, coding, testing, deployment, maintenance and bug fixes.</a:t>
            </a:r>
          </a:p>
          <a:p>
            <a:endParaRPr lang="en-US" dirty="0"/>
          </a:p>
          <a:p>
            <a:endParaRPr lang="en-US" dirty="0"/>
          </a:p>
        </p:txBody>
      </p:sp>
      <p:sp>
        <p:nvSpPr>
          <p:cNvPr id="5" name="Slide Number Placeholder 4"/>
          <p:cNvSpPr>
            <a:spLocks noGrp="1"/>
          </p:cNvSpPr>
          <p:nvPr>
            <p:ph type="sldNum" sz="quarter" idx="4294967295"/>
          </p:nvPr>
        </p:nvSpPr>
        <p:spPr>
          <a:xfrm>
            <a:off x="12288838" y="8593138"/>
            <a:ext cx="715962" cy="458787"/>
          </a:xfrm>
        </p:spPr>
        <p:txBody>
          <a:bodyPr/>
          <a:lstStyle/>
          <a:p>
            <a:fld id="{D5CF02E1-F0D1-4EEA-B7D7-12194D40BD4E}" type="slidenum">
              <a:rPr lang="en-US" smtClean="0"/>
              <a:pPr/>
              <a:t>12</a:t>
            </a:fld>
            <a:endParaRPr lang="en-US"/>
          </a:p>
        </p:txBody>
      </p:sp>
      <p:sp>
        <p:nvSpPr>
          <p:cNvPr id="9" name="Title 4"/>
          <p:cNvSpPr txBox="1">
            <a:spLocks/>
          </p:cNvSpPr>
          <p:nvPr/>
        </p:nvSpPr>
        <p:spPr bwMode="auto">
          <a:xfrm>
            <a:off x="0" y="1"/>
            <a:ext cx="13004800" cy="749252"/>
          </a:xfrm>
          <a:prstGeom prst="rect">
            <a:avLst/>
          </a:prstGeom>
          <a:gradFill rotWithShape="1">
            <a:gsLst>
              <a:gs pos="0">
                <a:srgbClr val="00425F"/>
              </a:gs>
              <a:gs pos="80000">
                <a:srgbClr val="00425F"/>
              </a:gs>
              <a:gs pos="100000">
                <a:srgbClr val="00425F"/>
              </a:gs>
            </a:gsLst>
            <a:lin ang="16200000" scaled="0"/>
          </a:gradFill>
          <a:ln w="9525" cap="flat" cmpd="sng" algn="ctr">
            <a:solidFill>
              <a:srgbClr val="00425F"/>
            </a:solidFill>
            <a:prstDash val="solid"/>
          </a:ln>
          <a:effectLst>
            <a:outerShdw blurRad="40000" dist="23000" dir="5400000" rotWithShape="0">
              <a:srgbClr val="000000">
                <a:alpha val="35000"/>
              </a:srgbClr>
            </a:outerShdw>
          </a:effectLst>
        </p:spPr>
        <p:txBody>
          <a:bodyPr lIns="130027" tIns="65014" rIns="130027" bIns="65014" anchor="ctr"/>
          <a:lstStyle>
            <a:lvl1pPr algn="l" rtl="0" eaLnBrk="0" fontAlgn="base" hangingPunct="0">
              <a:spcBef>
                <a:spcPct val="0"/>
              </a:spcBef>
              <a:spcAft>
                <a:spcPct val="0"/>
              </a:spcAft>
              <a:defRPr lang="en-US" sz="3100" b="1" kern="0" dirty="0">
                <a:solidFill>
                  <a:srgbClr val="00B0D8"/>
                </a:solidFill>
                <a:latin typeface="Arial Bold" charset="0"/>
                <a:ea typeface="+mj-ea"/>
                <a:cs typeface="Arial Bold" charset="0"/>
                <a:sym typeface="Arial Bold" charset="0"/>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154" algn="ctr" rtl="0" fontAlgn="base">
              <a:spcBef>
                <a:spcPct val="0"/>
              </a:spcBef>
              <a:spcAft>
                <a:spcPct val="0"/>
              </a:spcAft>
              <a:defRPr sz="4400">
                <a:solidFill>
                  <a:schemeClr val="tx1"/>
                </a:solidFill>
                <a:latin typeface="Calibri" pitchFamily="34" charset="0"/>
              </a:defRPr>
            </a:lvl6pPr>
            <a:lvl7pPr marL="914306" algn="ctr" rtl="0" fontAlgn="base">
              <a:spcBef>
                <a:spcPct val="0"/>
              </a:spcBef>
              <a:spcAft>
                <a:spcPct val="0"/>
              </a:spcAft>
              <a:defRPr sz="4400">
                <a:solidFill>
                  <a:schemeClr val="tx1"/>
                </a:solidFill>
                <a:latin typeface="Calibri" pitchFamily="34" charset="0"/>
              </a:defRPr>
            </a:lvl7pPr>
            <a:lvl8pPr marL="1371460" algn="ctr" rtl="0" fontAlgn="base">
              <a:spcBef>
                <a:spcPct val="0"/>
              </a:spcBef>
              <a:spcAft>
                <a:spcPct val="0"/>
              </a:spcAft>
              <a:defRPr sz="4400">
                <a:solidFill>
                  <a:schemeClr val="tx1"/>
                </a:solidFill>
                <a:latin typeface="Calibri" pitchFamily="34" charset="0"/>
              </a:defRPr>
            </a:lvl8pPr>
            <a:lvl9pPr marL="1828613" algn="ctr" rtl="0" fontAlgn="base">
              <a:spcBef>
                <a:spcPct val="0"/>
              </a:spcBef>
              <a:spcAft>
                <a:spcPct val="0"/>
              </a:spcAft>
              <a:defRPr sz="4400">
                <a:solidFill>
                  <a:schemeClr val="tx1"/>
                </a:solidFill>
                <a:latin typeface="Calibri" pitchFamily="34" charset="0"/>
              </a:defRPr>
            </a:lvl9pPr>
          </a:lstStyle>
          <a:p>
            <a:pPr indent="0">
              <a:buNone/>
              <a:defRPr/>
            </a:pPr>
            <a:r>
              <a:rPr lang="en-US" sz="2400" dirty="0">
                <a:solidFill>
                  <a:schemeClr val="bg1"/>
                </a:solidFill>
                <a:latin typeface="+mn-lt"/>
              </a:rPr>
              <a:t>Agile Software Development</a:t>
            </a:r>
          </a:p>
        </p:txBody>
      </p:sp>
      <p:pic>
        <p:nvPicPr>
          <p:cNvPr id="1026" name="Picture 2" descr="Agile Waterfall Comparison">
            <a:extLst>
              <a:ext uri="{FF2B5EF4-FFF2-40B4-BE49-F238E27FC236}">
                <a16:creationId xmlns:a16="http://schemas.microsoft.com/office/drawing/2014/main" id="{90CCDABB-7AF7-4808-B137-2E99A02D8B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896" y="3770337"/>
            <a:ext cx="9591675" cy="39147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CF46A28-E57D-4B4C-AD95-BACF95CE3CCC}"/>
              </a:ext>
            </a:extLst>
          </p:cNvPr>
          <p:cNvSpPr/>
          <p:nvPr/>
        </p:nvSpPr>
        <p:spPr>
          <a:xfrm>
            <a:off x="2109912" y="7786146"/>
            <a:ext cx="9570254" cy="184662"/>
          </a:xfrm>
          <a:prstGeom prst="rect">
            <a:avLst/>
          </a:prstGeom>
          <a:noFill/>
        </p:spPr>
        <p:txBody>
          <a:bodyPr wrap="square" lIns="0" tIns="0" rIns="0" bIns="0" rtlCol="0">
            <a:noAutofit/>
          </a:bodyPr>
          <a:lstStyle/>
          <a:p>
            <a:r>
              <a:rPr lang="en-US" sz="1600" dirty="0"/>
              <a:t>Source: https://www.blossom.co/blog/agile-software-history</a:t>
            </a:r>
          </a:p>
        </p:txBody>
      </p:sp>
    </p:spTree>
    <p:extLst>
      <p:ext uri="{BB962C8B-B14F-4D97-AF65-F5344CB8AC3E}">
        <p14:creationId xmlns:p14="http://schemas.microsoft.com/office/powerpoint/2010/main" val="2760991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C797C7E-0EA7-40EF-877C-B52528A1E811}"/>
              </a:ext>
            </a:extLst>
          </p:cNvPr>
          <p:cNvSpPr>
            <a:spLocks noGrp="1"/>
          </p:cNvSpPr>
          <p:nvPr>
            <p:ph type="title"/>
          </p:nvPr>
        </p:nvSpPr>
        <p:spPr>
          <a:xfrm>
            <a:off x="165696" y="864166"/>
            <a:ext cx="10548372" cy="443199"/>
          </a:xfrm>
        </p:spPr>
        <p:txBody>
          <a:bodyPr>
            <a:noAutofit/>
          </a:bodyPr>
          <a:lstStyle/>
          <a:p>
            <a:r>
              <a:rPr lang="en-US" sz="2900" b="1" dirty="0">
                <a:solidFill>
                  <a:srgbClr val="EE312A"/>
                </a:solidFill>
              </a:rPr>
              <a:t>Agile @ ISW</a:t>
            </a:r>
          </a:p>
        </p:txBody>
      </p:sp>
      <p:sp>
        <p:nvSpPr>
          <p:cNvPr id="5" name="Slide Number Placeholder 4"/>
          <p:cNvSpPr>
            <a:spLocks noGrp="1"/>
          </p:cNvSpPr>
          <p:nvPr>
            <p:ph type="sldNum" sz="quarter" idx="4"/>
          </p:nvPr>
        </p:nvSpPr>
        <p:spPr/>
        <p:txBody>
          <a:bodyPr/>
          <a:lstStyle/>
          <a:p>
            <a:fld id="{D5CF02E1-F0D1-4EEA-B7D7-12194D40BD4E}" type="slidenum">
              <a:rPr lang="en-US" smtClean="0"/>
              <a:pPr/>
              <a:t>13</a:t>
            </a:fld>
            <a:endParaRPr lang="en-US"/>
          </a:p>
        </p:txBody>
      </p:sp>
      <p:sp>
        <p:nvSpPr>
          <p:cNvPr id="9" name="Title 4"/>
          <p:cNvSpPr txBox="1">
            <a:spLocks/>
          </p:cNvSpPr>
          <p:nvPr/>
        </p:nvSpPr>
        <p:spPr bwMode="auto">
          <a:xfrm>
            <a:off x="0" y="1"/>
            <a:ext cx="13004800" cy="749252"/>
          </a:xfrm>
          <a:prstGeom prst="rect">
            <a:avLst/>
          </a:prstGeom>
          <a:gradFill rotWithShape="1">
            <a:gsLst>
              <a:gs pos="0">
                <a:srgbClr val="00425F"/>
              </a:gs>
              <a:gs pos="80000">
                <a:srgbClr val="00425F"/>
              </a:gs>
              <a:gs pos="100000">
                <a:srgbClr val="00425F"/>
              </a:gs>
            </a:gsLst>
            <a:lin ang="16200000" scaled="0"/>
          </a:gradFill>
          <a:ln w="9525" cap="flat" cmpd="sng" algn="ctr">
            <a:solidFill>
              <a:srgbClr val="00425F"/>
            </a:solidFill>
            <a:prstDash val="solid"/>
          </a:ln>
          <a:effectLst>
            <a:outerShdw blurRad="40000" dist="23000" dir="5400000" rotWithShape="0">
              <a:srgbClr val="000000">
                <a:alpha val="35000"/>
              </a:srgbClr>
            </a:outerShdw>
          </a:effectLst>
        </p:spPr>
        <p:txBody>
          <a:bodyPr lIns="130027" tIns="65014" rIns="130027" bIns="65014" anchor="ctr"/>
          <a:lstStyle>
            <a:lvl1pPr algn="l" rtl="0" eaLnBrk="0" fontAlgn="base" hangingPunct="0">
              <a:spcBef>
                <a:spcPct val="0"/>
              </a:spcBef>
              <a:spcAft>
                <a:spcPct val="0"/>
              </a:spcAft>
              <a:defRPr lang="en-US" sz="3100" b="1" kern="0" dirty="0">
                <a:solidFill>
                  <a:srgbClr val="00B0D8"/>
                </a:solidFill>
                <a:latin typeface="Arial Bold" charset="0"/>
                <a:ea typeface="+mj-ea"/>
                <a:cs typeface="Arial Bold" charset="0"/>
                <a:sym typeface="Arial Bold" charset="0"/>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154" algn="ctr" rtl="0" fontAlgn="base">
              <a:spcBef>
                <a:spcPct val="0"/>
              </a:spcBef>
              <a:spcAft>
                <a:spcPct val="0"/>
              </a:spcAft>
              <a:defRPr sz="4400">
                <a:solidFill>
                  <a:schemeClr val="tx1"/>
                </a:solidFill>
                <a:latin typeface="Calibri" pitchFamily="34" charset="0"/>
              </a:defRPr>
            </a:lvl6pPr>
            <a:lvl7pPr marL="914306" algn="ctr" rtl="0" fontAlgn="base">
              <a:spcBef>
                <a:spcPct val="0"/>
              </a:spcBef>
              <a:spcAft>
                <a:spcPct val="0"/>
              </a:spcAft>
              <a:defRPr sz="4400">
                <a:solidFill>
                  <a:schemeClr val="tx1"/>
                </a:solidFill>
                <a:latin typeface="Calibri" pitchFamily="34" charset="0"/>
              </a:defRPr>
            </a:lvl7pPr>
            <a:lvl8pPr marL="1371460" algn="ctr" rtl="0" fontAlgn="base">
              <a:spcBef>
                <a:spcPct val="0"/>
              </a:spcBef>
              <a:spcAft>
                <a:spcPct val="0"/>
              </a:spcAft>
              <a:defRPr sz="4400">
                <a:solidFill>
                  <a:schemeClr val="tx1"/>
                </a:solidFill>
                <a:latin typeface="Calibri" pitchFamily="34" charset="0"/>
              </a:defRPr>
            </a:lvl8pPr>
            <a:lvl9pPr marL="1828613" algn="ctr" rtl="0" fontAlgn="base">
              <a:spcBef>
                <a:spcPct val="0"/>
              </a:spcBef>
              <a:spcAft>
                <a:spcPct val="0"/>
              </a:spcAft>
              <a:defRPr sz="4400">
                <a:solidFill>
                  <a:schemeClr val="tx1"/>
                </a:solidFill>
                <a:latin typeface="Calibri" pitchFamily="34" charset="0"/>
              </a:defRPr>
            </a:lvl9pPr>
          </a:lstStyle>
          <a:p>
            <a:pPr indent="0">
              <a:buNone/>
              <a:defRPr/>
            </a:pPr>
            <a:r>
              <a:rPr lang="en-US" sz="2400" dirty="0">
                <a:solidFill>
                  <a:schemeClr val="bg1"/>
                </a:solidFill>
                <a:latin typeface="+mn-lt"/>
              </a:rPr>
              <a:t>Agile Software Development</a:t>
            </a:r>
          </a:p>
        </p:txBody>
      </p:sp>
      <p:pic>
        <p:nvPicPr>
          <p:cNvPr id="3074" name="Picture 2" descr="Image result for agile methodology">
            <a:extLst>
              <a:ext uri="{FF2B5EF4-FFF2-40B4-BE49-F238E27FC236}">
                <a16:creationId xmlns:a16="http://schemas.microsoft.com/office/drawing/2014/main" id="{21957214-F5D8-4BCC-8A0F-4A250B4CF1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346" y="1564432"/>
            <a:ext cx="12134733" cy="624758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1862358-F87C-4176-BE7D-05D7602B93E8}"/>
              </a:ext>
            </a:extLst>
          </p:cNvPr>
          <p:cNvSpPr txBox="1"/>
          <p:nvPr/>
        </p:nvSpPr>
        <p:spPr>
          <a:xfrm>
            <a:off x="669752" y="7901136"/>
            <a:ext cx="9865096" cy="504056"/>
          </a:xfrm>
          <a:prstGeom prst="rect">
            <a:avLst/>
          </a:prstGeom>
          <a:noFill/>
        </p:spPr>
        <p:txBody>
          <a:bodyPr wrap="square" lIns="0" tIns="0" rIns="0" bIns="0" rtlCol="0">
            <a:noAutofit/>
          </a:bodyPr>
          <a:lstStyle/>
          <a:p>
            <a:r>
              <a:rPr lang="en-US" sz="1600" dirty="0"/>
              <a:t>Source: </a:t>
            </a:r>
            <a:r>
              <a:rPr lang="en-US" sz="1600" dirty="0">
                <a:hlinkClick r:id="rId5"/>
              </a:rPr>
              <a:t>https://dzone.com/articles/battle-of-pm-methodologies-waterfall-vs-agile-vs-s</a:t>
            </a:r>
            <a:r>
              <a:rPr lang="en-US" sz="1600" dirty="0"/>
              <a:t> </a:t>
            </a:r>
          </a:p>
        </p:txBody>
      </p:sp>
    </p:spTree>
    <p:extLst>
      <p:ext uri="{BB962C8B-B14F-4D97-AF65-F5344CB8AC3E}">
        <p14:creationId xmlns:p14="http://schemas.microsoft.com/office/powerpoint/2010/main" val="404691250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txBox="1">
            <a:spLocks noGrp="1"/>
          </p:cNvSpPr>
          <p:nvPr>
            <p:ph type="subTitle" idx="1"/>
          </p:nvPr>
        </p:nvSpPr>
        <p:spPr>
          <a:xfrm>
            <a:off x="1794907" y="4372744"/>
            <a:ext cx="9414986" cy="1008112"/>
          </a:xfrm>
          <a:prstGeom prst="rect">
            <a:avLst/>
          </a:prstGeom>
        </p:spPr>
        <p:txBody>
          <a:bodyPr/>
          <a:lstStyle>
            <a:lvl1pPr marL="928688" indent="-571500" algn="l" rtl="0" eaLnBrk="0" fontAlgn="base" hangingPunct="0">
              <a:spcBef>
                <a:spcPts val="2400"/>
              </a:spcBef>
              <a:spcAft>
                <a:spcPct val="0"/>
              </a:spcAft>
              <a:buClr>
                <a:srgbClr val="000000"/>
              </a:buClr>
              <a:buSzPct val="171000"/>
              <a:buFont typeface="Gill Sans"/>
              <a:buChar char="•"/>
              <a:defRPr sz="4200">
                <a:solidFill>
                  <a:schemeClr val="tx1"/>
                </a:solidFill>
                <a:latin typeface="+mn-lt"/>
                <a:ea typeface="+mn-ea"/>
                <a:cs typeface="+mn-cs"/>
                <a:sym typeface="Gill Sans"/>
              </a:defRPr>
            </a:lvl1pPr>
            <a:lvl2pPr marL="1373188" indent="-571500" algn="l" rtl="0" eaLnBrk="0" fontAlgn="base" hangingPunct="0">
              <a:spcBef>
                <a:spcPts val="2400"/>
              </a:spcBef>
              <a:spcAft>
                <a:spcPct val="0"/>
              </a:spcAft>
              <a:buClr>
                <a:srgbClr val="000000"/>
              </a:buClr>
              <a:buSzPct val="171000"/>
              <a:buFont typeface="Gill Sans"/>
              <a:buChar char="•"/>
              <a:defRPr sz="4200">
                <a:solidFill>
                  <a:schemeClr val="tx1"/>
                </a:solidFill>
                <a:latin typeface="+mn-lt"/>
                <a:sym typeface="Gill Sans"/>
              </a:defRPr>
            </a:lvl2pPr>
            <a:lvl3pPr marL="1817688" indent="-571500" algn="l" rtl="0" eaLnBrk="0" fontAlgn="base" hangingPunct="0">
              <a:spcBef>
                <a:spcPts val="2400"/>
              </a:spcBef>
              <a:spcAft>
                <a:spcPct val="0"/>
              </a:spcAft>
              <a:buClr>
                <a:srgbClr val="000000"/>
              </a:buClr>
              <a:buSzPct val="171000"/>
              <a:buFont typeface="Gill Sans"/>
              <a:buChar char="•"/>
              <a:defRPr sz="4200">
                <a:solidFill>
                  <a:schemeClr val="tx1"/>
                </a:solidFill>
                <a:latin typeface="+mn-lt"/>
                <a:sym typeface="Gill Sans"/>
              </a:defRPr>
            </a:lvl3pPr>
            <a:lvl4pPr marL="2262188" indent="-571500" algn="l" rtl="0" eaLnBrk="0" fontAlgn="base" hangingPunct="0">
              <a:spcBef>
                <a:spcPts val="2400"/>
              </a:spcBef>
              <a:spcAft>
                <a:spcPct val="0"/>
              </a:spcAft>
              <a:buClr>
                <a:srgbClr val="000000"/>
              </a:buClr>
              <a:buSzPct val="171000"/>
              <a:buFont typeface="Gill Sans"/>
              <a:buChar char="•"/>
              <a:defRPr sz="4200">
                <a:solidFill>
                  <a:schemeClr val="tx1"/>
                </a:solidFill>
                <a:latin typeface="+mn-lt"/>
                <a:sym typeface="Gill Sans"/>
              </a:defRPr>
            </a:lvl4pPr>
            <a:lvl5pPr marL="2706688" indent="-571500" algn="l" rtl="0" eaLnBrk="0" fontAlgn="base" hangingPunct="0">
              <a:spcBef>
                <a:spcPts val="2400"/>
              </a:spcBef>
              <a:spcAft>
                <a:spcPct val="0"/>
              </a:spcAft>
              <a:buClr>
                <a:srgbClr val="000000"/>
              </a:buClr>
              <a:buSzPct val="171000"/>
              <a:buFont typeface="Gill Sans"/>
              <a:buChar char="•"/>
              <a:defRPr sz="4200">
                <a:solidFill>
                  <a:schemeClr val="tx1"/>
                </a:solidFill>
                <a:latin typeface="+mn-lt"/>
                <a:sym typeface="Gill Sans"/>
              </a:defRPr>
            </a:lvl5pPr>
            <a:lvl6pPr marL="3163888" indent="-571500" algn="l" rtl="0" fontAlgn="base">
              <a:spcBef>
                <a:spcPts val="2400"/>
              </a:spcBef>
              <a:spcAft>
                <a:spcPct val="0"/>
              </a:spcAft>
              <a:buClr>
                <a:srgbClr val="000000"/>
              </a:buClr>
              <a:buSzPct val="171000"/>
              <a:buFont typeface="Gill Sans" charset="0"/>
              <a:buChar char="•"/>
              <a:defRPr sz="4200">
                <a:solidFill>
                  <a:schemeClr val="tx1"/>
                </a:solidFill>
                <a:latin typeface="+mn-lt"/>
                <a:sym typeface="Gill Sans" charset="0"/>
              </a:defRPr>
            </a:lvl6pPr>
            <a:lvl7pPr marL="3621088" indent="-571500" algn="l" rtl="0" fontAlgn="base">
              <a:spcBef>
                <a:spcPts val="2400"/>
              </a:spcBef>
              <a:spcAft>
                <a:spcPct val="0"/>
              </a:spcAft>
              <a:buClr>
                <a:srgbClr val="000000"/>
              </a:buClr>
              <a:buSzPct val="171000"/>
              <a:buFont typeface="Gill Sans" charset="0"/>
              <a:buChar char="•"/>
              <a:defRPr sz="4200">
                <a:solidFill>
                  <a:schemeClr val="tx1"/>
                </a:solidFill>
                <a:latin typeface="+mn-lt"/>
                <a:sym typeface="Gill Sans" charset="0"/>
              </a:defRPr>
            </a:lvl7pPr>
            <a:lvl8pPr marL="4078288" indent="-571500" algn="l" rtl="0" fontAlgn="base">
              <a:spcBef>
                <a:spcPts val="2400"/>
              </a:spcBef>
              <a:spcAft>
                <a:spcPct val="0"/>
              </a:spcAft>
              <a:buClr>
                <a:srgbClr val="000000"/>
              </a:buClr>
              <a:buSzPct val="171000"/>
              <a:buFont typeface="Gill Sans" charset="0"/>
              <a:buChar char="•"/>
              <a:defRPr sz="4200">
                <a:solidFill>
                  <a:schemeClr val="tx1"/>
                </a:solidFill>
                <a:latin typeface="+mn-lt"/>
                <a:sym typeface="Gill Sans" charset="0"/>
              </a:defRPr>
            </a:lvl8pPr>
            <a:lvl9pPr marL="4535488" indent="-571500" algn="l" rtl="0" fontAlgn="base">
              <a:spcBef>
                <a:spcPts val="2400"/>
              </a:spcBef>
              <a:spcAft>
                <a:spcPct val="0"/>
              </a:spcAft>
              <a:buClr>
                <a:srgbClr val="000000"/>
              </a:buClr>
              <a:buSzPct val="171000"/>
              <a:buFont typeface="Gill Sans" charset="0"/>
              <a:buChar char="•"/>
              <a:defRPr sz="4200">
                <a:solidFill>
                  <a:schemeClr val="tx1"/>
                </a:solidFill>
                <a:latin typeface="+mn-lt"/>
                <a:sym typeface="Gill Sans" charset="0"/>
              </a:defRPr>
            </a:lvl9pPr>
          </a:lstStyle>
          <a:p>
            <a:pPr marL="507993" indent="0" algn="ctr">
              <a:buNone/>
              <a:defRPr/>
            </a:pPr>
            <a:r>
              <a:rPr lang="en-US" sz="5689" b="1" dirty="0">
                <a:solidFill>
                  <a:srgbClr val="1C578C"/>
                </a:solidFill>
              </a:rPr>
              <a:t>Scrum Framework</a:t>
            </a:r>
          </a:p>
        </p:txBody>
      </p:sp>
    </p:spTree>
    <p:extLst>
      <p:ext uri="{BB962C8B-B14F-4D97-AF65-F5344CB8AC3E}">
        <p14:creationId xmlns:p14="http://schemas.microsoft.com/office/powerpoint/2010/main" val="1725244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D5CF02E1-F0D1-4EEA-B7D7-12194D40BD4E}" type="slidenum">
              <a:rPr lang="en-US" smtClean="0"/>
              <a:pPr/>
              <a:t>15</a:t>
            </a:fld>
            <a:endParaRPr lang="en-US"/>
          </a:p>
        </p:txBody>
      </p:sp>
      <p:sp>
        <p:nvSpPr>
          <p:cNvPr id="6" name="Title 1">
            <a:extLst>
              <a:ext uri="{FF2B5EF4-FFF2-40B4-BE49-F238E27FC236}">
                <a16:creationId xmlns:a16="http://schemas.microsoft.com/office/drawing/2014/main" id="{BC797C7E-0EA7-40EF-877C-B52528A1E811}"/>
              </a:ext>
            </a:extLst>
          </p:cNvPr>
          <p:cNvSpPr>
            <a:spLocks noGrp="1"/>
          </p:cNvSpPr>
          <p:nvPr>
            <p:ph type="title" idx="4294967295"/>
          </p:nvPr>
        </p:nvSpPr>
        <p:spPr>
          <a:xfrm>
            <a:off x="0" y="863600"/>
            <a:ext cx="10548938" cy="444500"/>
          </a:xfrm>
        </p:spPr>
        <p:txBody>
          <a:bodyPr>
            <a:noAutofit/>
          </a:bodyPr>
          <a:lstStyle/>
          <a:p>
            <a:r>
              <a:rPr lang="en-US" sz="2900" b="1" dirty="0">
                <a:solidFill>
                  <a:srgbClr val="EE312A"/>
                </a:solidFill>
              </a:rPr>
              <a:t>Scrum Summarized</a:t>
            </a:r>
          </a:p>
        </p:txBody>
      </p:sp>
      <p:sp>
        <p:nvSpPr>
          <p:cNvPr id="9" name="Title 4"/>
          <p:cNvSpPr txBox="1">
            <a:spLocks/>
          </p:cNvSpPr>
          <p:nvPr/>
        </p:nvSpPr>
        <p:spPr bwMode="auto">
          <a:xfrm>
            <a:off x="0" y="1"/>
            <a:ext cx="13004800" cy="749252"/>
          </a:xfrm>
          <a:prstGeom prst="rect">
            <a:avLst/>
          </a:prstGeom>
          <a:gradFill rotWithShape="1">
            <a:gsLst>
              <a:gs pos="0">
                <a:srgbClr val="00425F"/>
              </a:gs>
              <a:gs pos="80000">
                <a:srgbClr val="00425F"/>
              </a:gs>
              <a:gs pos="100000">
                <a:srgbClr val="00425F"/>
              </a:gs>
            </a:gsLst>
            <a:lin ang="16200000" scaled="0"/>
          </a:gradFill>
          <a:ln w="9525" cap="flat" cmpd="sng" algn="ctr">
            <a:solidFill>
              <a:srgbClr val="00425F"/>
            </a:solidFill>
            <a:prstDash val="solid"/>
          </a:ln>
          <a:effectLst>
            <a:outerShdw blurRad="40000" dist="23000" dir="5400000" rotWithShape="0">
              <a:srgbClr val="000000">
                <a:alpha val="35000"/>
              </a:srgbClr>
            </a:outerShdw>
          </a:effectLst>
        </p:spPr>
        <p:txBody>
          <a:bodyPr lIns="130027" tIns="65014" rIns="130027" bIns="65014" anchor="ctr"/>
          <a:lstStyle>
            <a:lvl1pPr algn="l" rtl="0" eaLnBrk="0" fontAlgn="base" hangingPunct="0">
              <a:spcBef>
                <a:spcPct val="0"/>
              </a:spcBef>
              <a:spcAft>
                <a:spcPct val="0"/>
              </a:spcAft>
              <a:defRPr lang="en-US" sz="3100" b="1" kern="0" dirty="0">
                <a:solidFill>
                  <a:srgbClr val="00B0D8"/>
                </a:solidFill>
                <a:latin typeface="Arial Bold" charset="0"/>
                <a:ea typeface="+mj-ea"/>
                <a:cs typeface="Arial Bold" charset="0"/>
                <a:sym typeface="Arial Bold" charset="0"/>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154" algn="ctr" rtl="0" fontAlgn="base">
              <a:spcBef>
                <a:spcPct val="0"/>
              </a:spcBef>
              <a:spcAft>
                <a:spcPct val="0"/>
              </a:spcAft>
              <a:defRPr sz="4400">
                <a:solidFill>
                  <a:schemeClr val="tx1"/>
                </a:solidFill>
                <a:latin typeface="Calibri" pitchFamily="34" charset="0"/>
              </a:defRPr>
            </a:lvl6pPr>
            <a:lvl7pPr marL="914306" algn="ctr" rtl="0" fontAlgn="base">
              <a:spcBef>
                <a:spcPct val="0"/>
              </a:spcBef>
              <a:spcAft>
                <a:spcPct val="0"/>
              </a:spcAft>
              <a:defRPr sz="4400">
                <a:solidFill>
                  <a:schemeClr val="tx1"/>
                </a:solidFill>
                <a:latin typeface="Calibri" pitchFamily="34" charset="0"/>
              </a:defRPr>
            </a:lvl7pPr>
            <a:lvl8pPr marL="1371460" algn="ctr" rtl="0" fontAlgn="base">
              <a:spcBef>
                <a:spcPct val="0"/>
              </a:spcBef>
              <a:spcAft>
                <a:spcPct val="0"/>
              </a:spcAft>
              <a:defRPr sz="4400">
                <a:solidFill>
                  <a:schemeClr val="tx1"/>
                </a:solidFill>
                <a:latin typeface="Calibri" pitchFamily="34" charset="0"/>
              </a:defRPr>
            </a:lvl8pPr>
            <a:lvl9pPr marL="1828613" algn="ctr" rtl="0" fontAlgn="base">
              <a:spcBef>
                <a:spcPct val="0"/>
              </a:spcBef>
              <a:spcAft>
                <a:spcPct val="0"/>
              </a:spcAft>
              <a:defRPr sz="4400">
                <a:solidFill>
                  <a:schemeClr val="tx1"/>
                </a:solidFill>
                <a:latin typeface="Calibri" pitchFamily="34" charset="0"/>
              </a:defRPr>
            </a:lvl9pPr>
          </a:lstStyle>
          <a:p>
            <a:pPr>
              <a:defRPr/>
            </a:pPr>
            <a:r>
              <a:rPr lang="en-US" sz="2276" dirty="0">
                <a:ln>
                  <a:solidFill>
                    <a:schemeClr val="bg1"/>
                  </a:solidFill>
                </a:ln>
                <a:solidFill>
                  <a:schemeClr val="bg1"/>
                </a:solidFill>
                <a:latin typeface="Arial" panose="020B0604020202020204" pitchFamily="34" charset="0"/>
                <a:cs typeface="Arial" panose="020B0604020202020204" pitchFamily="34" charset="0"/>
              </a:rPr>
              <a:t>Scrum Framework</a:t>
            </a:r>
          </a:p>
        </p:txBody>
      </p:sp>
      <p:pic>
        <p:nvPicPr>
          <p:cNvPr id="7" name="Picture 4" descr="Image result for scrum events">
            <a:extLst>
              <a:ext uri="{FF2B5EF4-FFF2-40B4-BE49-F238E27FC236}">
                <a16:creationId xmlns:a16="http://schemas.microsoft.com/office/drawing/2014/main" id="{5B38754F-2F61-41F2-A205-C300D02F9C5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2846"/>
          <a:stretch/>
        </p:blipFill>
        <p:spPr bwMode="auto">
          <a:xfrm>
            <a:off x="1020788" y="2325787"/>
            <a:ext cx="10306581" cy="510202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739A8C14-AA5C-45C4-B491-26DC79E9E62B}"/>
              </a:ext>
            </a:extLst>
          </p:cNvPr>
          <p:cNvSpPr/>
          <p:nvPr/>
        </p:nvSpPr>
        <p:spPr>
          <a:xfrm>
            <a:off x="1389832" y="7289313"/>
            <a:ext cx="8772733" cy="276999"/>
          </a:xfrm>
          <a:prstGeom prst="rect">
            <a:avLst/>
          </a:prstGeom>
        </p:spPr>
        <p:txBody>
          <a:bodyPr wrap="square">
            <a:spAutoFit/>
          </a:bodyPr>
          <a:lstStyle/>
          <a:p>
            <a:r>
              <a:rPr lang="en-US" dirty="0"/>
              <a:t>Retrieved from https://www.shutterstock.com/image-vector/scrum-process-summary-full-agile-methodology-758441260</a:t>
            </a:r>
          </a:p>
        </p:txBody>
      </p:sp>
    </p:spTree>
    <p:extLst>
      <p:ext uri="{BB962C8B-B14F-4D97-AF65-F5344CB8AC3E}">
        <p14:creationId xmlns:p14="http://schemas.microsoft.com/office/powerpoint/2010/main" val="1844656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E80B28D-B372-48F8-BF47-9CB61BAC288E}"/>
              </a:ext>
            </a:extLst>
          </p:cNvPr>
          <p:cNvSpPr>
            <a:spLocks noGrp="1"/>
          </p:cNvSpPr>
          <p:nvPr>
            <p:ph type="body" sz="quarter" idx="10"/>
          </p:nvPr>
        </p:nvSpPr>
        <p:spPr>
          <a:xfrm>
            <a:off x="562188" y="1491595"/>
            <a:ext cx="11880427" cy="7057613"/>
          </a:xfrm>
        </p:spPr>
        <p:txBody>
          <a:bodyPr/>
          <a:lstStyle/>
          <a:p>
            <a:r>
              <a:rPr lang="en-US" sz="2400" b="1" dirty="0">
                <a:solidFill>
                  <a:srgbClr val="1C578C"/>
                </a:solidFill>
                <a:latin typeface="Cambria" panose="02040503050406030204" pitchFamily="18" charset="0"/>
              </a:rPr>
              <a:t>The most popular Agile Framework</a:t>
            </a:r>
          </a:p>
          <a:p>
            <a:r>
              <a:rPr lang="en-US" sz="2400" b="1" dirty="0">
                <a:solidFill>
                  <a:srgbClr val="1C578C"/>
                </a:solidFill>
                <a:latin typeface="Cambria" panose="02040503050406030204" pitchFamily="18" charset="0"/>
              </a:rPr>
              <a:t>It’s a framework, not a methodology</a:t>
            </a:r>
          </a:p>
          <a:p>
            <a:r>
              <a:rPr lang="en-US" sz="2400" b="1" dirty="0">
                <a:solidFill>
                  <a:srgbClr val="1C578C"/>
                </a:solidFill>
                <a:latin typeface="Cambria" panose="02040503050406030204" pitchFamily="18" charset="0"/>
              </a:rPr>
              <a:t>A framework for developing and sustaining complex products</a:t>
            </a:r>
          </a:p>
          <a:p>
            <a:r>
              <a:rPr lang="en-US" sz="2400" b="1" dirty="0">
                <a:solidFill>
                  <a:srgbClr val="1C578C"/>
                </a:solidFill>
                <a:latin typeface="Cambria" panose="02040503050406030204" pitchFamily="18" charset="0"/>
              </a:rPr>
              <a:t>The most authoritative resource on Scrum is the Scrum Guide, which is available at scrumguides.org</a:t>
            </a:r>
          </a:p>
          <a:p>
            <a:r>
              <a:rPr lang="en-US" sz="2400" b="1" dirty="0">
                <a:solidFill>
                  <a:srgbClr val="1C578C"/>
                </a:solidFill>
                <a:latin typeface="Cambria" panose="02040503050406030204" pitchFamily="18" charset="0"/>
              </a:rPr>
              <a:t>The framework consists of </a:t>
            </a:r>
          </a:p>
          <a:p>
            <a:pPr lvl="1"/>
            <a:r>
              <a:rPr lang="en-US" sz="2400" b="1" dirty="0">
                <a:solidFill>
                  <a:srgbClr val="1C578C"/>
                </a:solidFill>
                <a:latin typeface="Cambria" panose="02040503050406030204" pitchFamily="18" charset="0"/>
              </a:rPr>
              <a:t> Scrum Teams and their associated </a:t>
            </a:r>
          </a:p>
          <a:p>
            <a:pPr lvl="1"/>
            <a:r>
              <a:rPr lang="en-US" sz="2400" b="1" dirty="0">
                <a:solidFill>
                  <a:srgbClr val="1C578C"/>
                </a:solidFill>
                <a:latin typeface="Cambria" panose="02040503050406030204" pitchFamily="18" charset="0"/>
              </a:rPr>
              <a:t> roles, </a:t>
            </a:r>
          </a:p>
          <a:p>
            <a:pPr lvl="1"/>
            <a:r>
              <a:rPr lang="en-US" sz="2400" b="1" dirty="0">
                <a:solidFill>
                  <a:srgbClr val="1C578C"/>
                </a:solidFill>
                <a:latin typeface="Cambria" panose="02040503050406030204" pitchFamily="18" charset="0"/>
              </a:rPr>
              <a:t> events, </a:t>
            </a:r>
          </a:p>
          <a:p>
            <a:pPr lvl="1"/>
            <a:r>
              <a:rPr lang="en-US" sz="2400" b="1" dirty="0">
                <a:solidFill>
                  <a:srgbClr val="1C578C"/>
                </a:solidFill>
                <a:latin typeface="Cambria" panose="02040503050406030204" pitchFamily="18" charset="0"/>
              </a:rPr>
              <a:t> artifacts, </a:t>
            </a:r>
          </a:p>
          <a:p>
            <a:pPr lvl="1"/>
            <a:r>
              <a:rPr lang="en-US" sz="2400" b="1" dirty="0">
                <a:solidFill>
                  <a:srgbClr val="1C578C"/>
                </a:solidFill>
                <a:latin typeface="Cambria" panose="02040503050406030204" pitchFamily="18" charset="0"/>
              </a:rPr>
              <a:t> and rules</a:t>
            </a:r>
            <a:r>
              <a:rPr lang="en-US" sz="2400" b="1" dirty="0">
                <a:latin typeface="Cambria" panose="02040503050406030204" pitchFamily="18" charset="0"/>
              </a:rPr>
              <a:t>.</a:t>
            </a:r>
          </a:p>
        </p:txBody>
      </p:sp>
      <p:sp>
        <p:nvSpPr>
          <p:cNvPr id="5" name="Slide Number Placeholder 4"/>
          <p:cNvSpPr>
            <a:spLocks noGrp="1"/>
          </p:cNvSpPr>
          <p:nvPr>
            <p:ph type="sldNum" sz="quarter" idx="4"/>
          </p:nvPr>
        </p:nvSpPr>
        <p:spPr/>
        <p:txBody>
          <a:bodyPr/>
          <a:lstStyle/>
          <a:p>
            <a:fld id="{D5CF02E1-F0D1-4EEA-B7D7-12194D40BD4E}" type="slidenum">
              <a:rPr lang="en-US" smtClean="0"/>
              <a:pPr/>
              <a:t>16</a:t>
            </a:fld>
            <a:endParaRPr lang="en-US"/>
          </a:p>
        </p:txBody>
      </p:sp>
      <p:sp>
        <p:nvSpPr>
          <p:cNvPr id="6" name="Title 1">
            <a:extLst>
              <a:ext uri="{FF2B5EF4-FFF2-40B4-BE49-F238E27FC236}">
                <a16:creationId xmlns:a16="http://schemas.microsoft.com/office/drawing/2014/main" id="{BC797C7E-0EA7-40EF-877C-B52528A1E811}"/>
              </a:ext>
            </a:extLst>
          </p:cNvPr>
          <p:cNvSpPr>
            <a:spLocks noGrp="1"/>
          </p:cNvSpPr>
          <p:nvPr>
            <p:ph type="title" idx="4294967295"/>
          </p:nvPr>
        </p:nvSpPr>
        <p:spPr>
          <a:xfrm>
            <a:off x="0" y="863600"/>
            <a:ext cx="10548938" cy="444500"/>
          </a:xfrm>
        </p:spPr>
        <p:txBody>
          <a:bodyPr>
            <a:normAutofit fontScale="90000"/>
          </a:bodyPr>
          <a:lstStyle/>
          <a:p>
            <a:r>
              <a:rPr lang="en-US" dirty="0"/>
              <a:t>  </a:t>
            </a:r>
            <a:r>
              <a:rPr lang="en-US" sz="3200" b="1" dirty="0">
                <a:solidFill>
                  <a:srgbClr val="EE312A"/>
                </a:solidFill>
              </a:rPr>
              <a:t>Scrum Framework</a:t>
            </a:r>
          </a:p>
        </p:txBody>
      </p:sp>
      <p:sp>
        <p:nvSpPr>
          <p:cNvPr id="9" name="Title 4"/>
          <p:cNvSpPr txBox="1">
            <a:spLocks/>
          </p:cNvSpPr>
          <p:nvPr/>
        </p:nvSpPr>
        <p:spPr bwMode="auto">
          <a:xfrm>
            <a:off x="0" y="1"/>
            <a:ext cx="13004800" cy="749252"/>
          </a:xfrm>
          <a:prstGeom prst="rect">
            <a:avLst/>
          </a:prstGeom>
          <a:gradFill rotWithShape="1">
            <a:gsLst>
              <a:gs pos="0">
                <a:srgbClr val="00425F"/>
              </a:gs>
              <a:gs pos="80000">
                <a:srgbClr val="00425F"/>
              </a:gs>
              <a:gs pos="100000">
                <a:srgbClr val="00425F"/>
              </a:gs>
            </a:gsLst>
            <a:lin ang="16200000" scaled="0"/>
          </a:gradFill>
          <a:ln w="9525" cap="flat" cmpd="sng" algn="ctr">
            <a:solidFill>
              <a:srgbClr val="00425F"/>
            </a:solidFill>
            <a:prstDash val="solid"/>
          </a:ln>
          <a:effectLst>
            <a:outerShdw blurRad="40000" dist="23000" dir="5400000" rotWithShape="0">
              <a:srgbClr val="000000">
                <a:alpha val="35000"/>
              </a:srgbClr>
            </a:outerShdw>
          </a:effectLst>
        </p:spPr>
        <p:txBody>
          <a:bodyPr lIns="130027" tIns="65014" rIns="130027" bIns="65014" anchor="ctr"/>
          <a:lstStyle>
            <a:lvl1pPr algn="l" rtl="0" eaLnBrk="0" fontAlgn="base" hangingPunct="0">
              <a:spcBef>
                <a:spcPct val="0"/>
              </a:spcBef>
              <a:spcAft>
                <a:spcPct val="0"/>
              </a:spcAft>
              <a:defRPr lang="en-US" sz="3100" b="1" kern="0" dirty="0">
                <a:solidFill>
                  <a:srgbClr val="00B0D8"/>
                </a:solidFill>
                <a:latin typeface="Arial Bold" charset="0"/>
                <a:ea typeface="+mj-ea"/>
                <a:cs typeface="Arial Bold" charset="0"/>
                <a:sym typeface="Arial Bold" charset="0"/>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154" algn="ctr" rtl="0" fontAlgn="base">
              <a:spcBef>
                <a:spcPct val="0"/>
              </a:spcBef>
              <a:spcAft>
                <a:spcPct val="0"/>
              </a:spcAft>
              <a:defRPr sz="4400">
                <a:solidFill>
                  <a:schemeClr val="tx1"/>
                </a:solidFill>
                <a:latin typeface="Calibri" pitchFamily="34" charset="0"/>
              </a:defRPr>
            </a:lvl6pPr>
            <a:lvl7pPr marL="914306" algn="ctr" rtl="0" fontAlgn="base">
              <a:spcBef>
                <a:spcPct val="0"/>
              </a:spcBef>
              <a:spcAft>
                <a:spcPct val="0"/>
              </a:spcAft>
              <a:defRPr sz="4400">
                <a:solidFill>
                  <a:schemeClr val="tx1"/>
                </a:solidFill>
                <a:latin typeface="Calibri" pitchFamily="34" charset="0"/>
              </a:defRPr>
            </a:lvl7pPr>
            <a:lvl8pPr marL="1371460" algn="ctr" rtl="0" fontAlgn="base">
              <a:spcBef>
                <a:spcPct val="0"/>
              </a:spcBef>
              <a:spcAft>
                <a:spcPct val="0"/>
              </a:spcAft>
              <a:defRPr sz="4400">
                <a:solidFill>
                  <a:schemeClr val="tx1"/>
                </a:solidFill>
                <a:latin typeface="Calibri" pitchFamily="34" charset="0"/>
              </a:defRPr>
            </a:lvl8pPr>
            <a:lvl9pPr marL="1828613" algn="ctr" rtl="0" fontAlgn="base">
              <a:spcBef>
                <a:spcPct val="0"/>
              </a:spcBef>
              <a:spcAft>
                <a:spcPct val="0"/>
              </a:spcAft>
              <a:defRPr sz="4400">
                <a:solidFill>
                  <a:schemeClr val="tx1"/>
                </a:solidFill>
                <a:latin typeface="Calibri" pitchFamily="34" charset="0"/>
              </a:defRPr>
            </a:lvl9pPr>
          </a:lstStyle>
          <a:p>
            <a:pPr>
              <a:defRPr/>
            </a:pPr>
            <a:r>
              <a:rPr lang="en-US" sz="2276" dirty="0">
                <a:ln>
                  <a:solidFill>
                    <a:schemeClr val="bg1"/>
                  </a:solidFill>
                </a:ln>
                <a:solidFill>
                  <a:schemeClr val="bg1"/>
                </a:solidFill>
                <a:latin typeface="Arial" panose="020B0604020202020204" pitchFamily="34" charset="0"/>
                <a:cs typeface="Arial" panose="020B0604020202020204" pitchFamily="34" charset="0"/>
              </a:rPr>
              <a:t>Scrum Framework</a:t>
            </a:r>
          </a:p>
        </p:txBody>
      </p:sp>
    </p:spTree>
    <p:extLst>
      <p:ext uri="{BB962C8B-B14F-4D97-AF65-F5344CB8AC3E}">
        <p14:creationId xmlns:p14="http://schemas.microsoft.com/office/powerpoint/2010/main" val="2157606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E80B28D-B372-48F8-BF47-9CB61BAC288E}"/>
              </a:ext>
            </a:extLst>
          </p:cNvPr>
          <p:cNvSpPr>
            <a:spLocks noGrp="1"/>
          </p:cNvSpPr>
          <p:nvPr>
            <p:ph type="body" sz="quarter" idx="10"/>
          </p:nvPr>
        </p:nvSpPr>
        <p:spPr>
          <a:xfrm>
            <a:off x="562188" y="1491595"/>
            <a:ext cx="11880427" cy="7057613"/>
          </a:xfrm>
        </p:spPr>
        <p:txBody>
          <a:bodyPr/>
          <a:lstStyle/>
          <a:p>
            <a:r>
              <a:rPr lang="en-US" sz="2400" b="1" dirty="0">
                <a:solidFill>
                  <a:srgbClr val="1C578C"/>
                </a:solidFill>
                <a:latin typeface="Cambria" panose="02040503050406030204" pitchFamily="18" charset="0"/>
              </a:rPr>
              <a:t>Scrum values are embodied and lived by the Scrum Team</a:t>
            </a:r>
          </a:p>
          <a:p>
            <a:r>
              <a:rPr lang="en-US" sz="2400" b="1" dirty="0">
                <a:solidFill>
                  <a:srgbClr val="1C578C"/>
                </a:solidFill>
                <a:latin typeface="Cambria" panose="02040503050406030204" pitchFamily="18" charset="0"/>
              </a:rPr>
              <a:t>Scrum Values are </a:t>
            </a:r>
            <a:r>
              <a:rPr lang="en-US" sz="2400" b="1" dirty="0">
                <a:solidFill>
                  <a:srgbClr val="FF0000"/>
                </a:solidFill>
                <a:latin typeface="Cambria" panose="02040503050406030204" pitchFamily="18" charset="0"/>
              </a:rPr>
              <a:t>commitment</a:t>
            </a:r>
            <a:r>
              <a:rPr lang="en-US" sz="2400" b="1" dirty="0">
                <a:solidFill>
                  <a:srgbClr val="1C578C"/>
                </a:solidFill>
                <a:latin typeface="Cambria" panose="02040503050406030204" pitchFamily="18" charset="0"/>
              </a:rPr>
              <a:t>, </a:t>
            </a:r>
            <a:r>
              <a:rPr lang="en-US" sz="2400" b="1" dirty="0">
                <a:solidFill>
                  <a:srgbClr val="FF0000"/>
                </a:solidFill>
                <a:latin typeface="Cambria" panose="02040503050406030204" pitchFamily="18" charset="0"/>
              </a:rPr>
              <a:t>courage</a:t>
            </a:r>
            <a:r>
              <a:rPr lang="en-US" sz="2400" b="1" dirty="0">
                <a:solidFill>
                  <a:srgbClr val="1C578C"/>
                </a:solidFill>
                <a:latin typeface="Cambria" panose="02040503050406030204" pitchFamily="18" charset="0"/>
              </a:rPr>
              <a:t>, </a:t>
            </a:r>
            <a:r>
              <a:rPr lang="en-US" sz="2400" b="1" dirty="0">
                <a:solidFill>
                  <a:srgbClr val="FF0000"/>
                </a:solidFill>
                <a:latin typeface="Cambria" panose="02040503050406030204" pitchFamily="18" charset="0"/>
              </a:rPr>
              <a:t>focus</a:t>
            </a:r>
            <a:r>
              <a:rPr lang="en-US" sz="2400" b="1" dirty="0">
                <a:solidFill>
                  <a:srgbClr val="1C578C"/>
                </a:solidFill>
                <a:latin typeface="Cambria" panose="02040503050406030204" pitchFamily="18" charset="0"/>
              </a:rPr>
              <a:t>, </a:t>
            </a:r>
            <a:r>
              <a:rPr lang="en-US" sz="2400" b="1" dirty="0">
                <a:solidFill>
                  <a:srgbClr val="FF0000"/>
                </a:solidFill>
                <a:latin typeface="Cambria" panose="02040503050406030204" pitchFamily="18" charset="0"/>
              </a:rPr>
              <a:t>openness</a:t>
            </a:r>
            <a:r>
              <a:rPr lang="en-US" sz="2400" b="1" dirty="0">
                <a:solidFill>
                  <a:srgbClr val="1C578C"/>
                </a:solidFill>
                <a:latin typeface="Cambria" panose="02040503050406030204" pitchFamily="18" charset="0"/>
              </a:rPr>
              <a:t> and </a:t>
            </a:r>
            <a:r>
              <a:rPr lang="en-US" sz="2400" b="1" dirty="0">
                <a:solidFill>
                  <a:srgbClr val="FF0000"/>
                </a:solidFill>
                <a:latin typeface="Cambria" panose="02040503050406030204" pitchFamily="18" charset="0"/>
              </a:rPr>
              <a:t>respect</a:t>
            </a:r>
          </a:p>
          <a:p>
            <a:r>
              <a:rPr lang="en-US" sz="2400" b="1" dirty="0">
                <a:solidFill>
                  <a:srgbClr val="1C578C"/>
                </a:solidFill>
                <a:latin typeface="Cambria" panose="02040503050406030204" pitchFamily="18" charset="0"/>
              </a:rPr>
              <a:t>Successful use of Scrum depends on people becoming more proficient in living these five values</a:t>
            </a:r>
          </a:p>
        </p:txBody>
      </p:sp>
      <p:sp>
        <p:nvSpPr>
          <p:cNvPr id="5" name="Slide Number Placeholder 4"/>
          <p:cNvSpPr>
            <a:spLocks noGrp="1"/>
          </p:cNvSpPr>
          <p:nvPr>
            <p:ph type="sldNum" sz="quarter" idx="4"/>
          </p:nvPr>
        </p:nvSpPr>
        <p:spPr/>
        <p:txBody>
          <a:bodyPr/>
          <a:lstStyle/>
          <a:p>
            <a:fld id="{D5CF02E1-F0D1-4EEA-B7D7-12194D40BD4E}" type="slidenum">
              <a:rPr lang="en-US" smtClean="0"/>
              <a:pPr/>
              <a:t>17</a:t>
            </a:fld>
            <a:endParaRPr lang="en-US"/>
          </a:p>
        </p:txBody>
      </p:sp>
      <p:sp>
        <p:nvSpPr>
          <p:cNvPr id="6" name="Title 1">
            <a:extLst>
              <a:ext uri="{FF2B5EF4-FFF2-40B4-BE49-F238E27FC236}">
                <a16:creationId xmlns:a16="http://schemas.microsoft.com/office/drawing/2014/main" id="{BC797C7E-0EA7-40EF-877C-B52528A1E811}"/>
              </a:ext>
            </a:extLst>
          </p:cNvPr>
          <p:cNvSpPr>
            <a:spLocks noGrp="1"/>
          </p:cNvSpPr>
          <p:nvPr>
            <p:ph type="title" idx="4294967295"/>
          </p:nvPr>
        </p:nvSpPr>
        <p:spPr>
          <a:xfrm>
            <a:off x="0" y="863600"/>
            <a:ext cx="10548938" cy="444500"/>
          </a:xfrm>
        </p:spPr>
        <p:txBody>
          <a:bodyPr>
            <a:normAutofit fontScale="90000"/>
          </a:bodyPr>
          <a:lstStyle/>
          <a:p>
            <a:r>
              <a:rPr lang="en-US" dirty="0"/>
              <a:t>  </a:t>
            </a:r>
            <a:r>
              <a:rPr lang="en-US" sz="3200" b="1" dirty="0">
                <a:solidFill>
                  <a:srgbClr val="EE312A"/>
                </a:solidFill>
                <a:sym typeface="Gill Sans"/>
              </a:rPr>
              <a:t>Scrum Value</a:t>
            </a:r>
          </a:p>
        </p:txBody>
      </p:sp>
      <p:sp>
        <p:nvSpPr>
          <p:cNvPr id="9" name="Title 4"/>
          <p:cNvSpPr txBox="1">
            <a:spLocks/>
          </p:cNvSpPr>
          <p:nvPr/>
        </p:nvSpPr>
        <p:spPr bwMode="auto">
          <a:xfrm>
            <a:off x="0" y="1"/>
            <a:ext cx="13004800" cy="749252"/>
          </a:xfrm>
          <a:prstGeom prst="rect">
            <a:avLst/>
          </a:prstGeom>
          <a:gradFill rotWithShape="1">
            <a:gsLst>
              <a:gs pos="0">
                <a:srgbClr val="00425F"/>
              </a:gs>
              <a:gs pos="80000">
                <a:srgbClr val="00425F"/>
              </a:gs>
              <a:gs pos="100000">
                <a:srgbClr val="00425F"/>
              </a:gs>
            </a:gsLst>
            <a:lin ang="16200000" scaled="0"/>
          </a:gradFill>
          <a:ln w="9525" cap="flat" cmpd="sng" algn="ctr">
            <a:solidFill>
              <a:srgbClr val="00425F"/>
            </a:solidFill>
            <a:prstDash val="solid"/>
          </a:ln>
          <a:effectLst>
            <a:outerShdw blurRad="40000" dist="23000" dir="5400000" rotWithShape="0">
              <a:srgbClr val="000000">
                <a:alpha val="35000"/>
              </a:srgbClr>
            </a:outerShdw>
          </a:effectLst>
        </p:spPr>
        <p:txBody>
          <a:bodyPr lIns="130027" tIns="65014" rIns="130027" bIns="65014" anchor="ctr"/>
          <a:lstStyle>
            <a:lvl1pPr algn="l" rtl="0" eaLnBrk="0" fontAlgn="base" hangingPunct="0">
              <a:spcBef>
                <a:spcPct val="0"/>
              </a:spcBef>
              <a:spcAft>
                <a:spcPct val="0"/>
              </a:spcAft>
              <a:defRPr lang="en-US" sz="3100" b="1" kern="0" dirty="0">
                <a:solidFill>
                  <a:srgbClr val="00B0D8"/>
                </a:solidFill>
                <a:latin typeface="Arial Bold" charset="0"/>
                <a:ea typeface="+mj-ea"/>
                <a:cs typeface="Arial Bold" charset="0"/>
                <a:sym typeface="Arial Bold" charset="0"/>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154" algn="ctr" rtl="0" fontAlgn="base">
              <a:spcBef>
                <a:spcPct val="0"/>
              </a:spcBef>
              <a:spcAft>
                <a:spcPct val="0"/>
              </a:spcAft>
              <a:defRPr sz="4400">
                <a:solidFill>
                  <a:schemeClr val="tx1"/>
                </a:solidFill>
                <a:latin typeface="Calibri" pitchFamily="34" charset="0"/>
              </a:defRPr>
            </a:lvl6pPr>
            <a:lvl7pPr marL="914306" algn="ctr" rtl="0" fontAlgn="base">
              <a:spcBef>
                <a:spcPct val="0"/>
              </a:spcBef>
              <a:spcAft>
                <a:spcPct val="0"/>
              </a:spcAft>
              <a:defRPr sz="4400">
                <a:solidFill>
                  <a:schemeClr val="tx1"/>
                </a:solidFill>
                <a:latin typeface="Calibri" pitchFamily="34" charset="0"/>
              </a:defRPr>
            </a:lvl7pPr>
            <a:lvl8pPr marL="1371460" algn="ctr" rtl="0" fontAlgn="base">
              <a:spcBef>
                <a:spcPct val="0"/>
              </a:spcBef>
              <a:spcAft>
                <a:spcPct val="0"/>
              </a:spcAft>
              <a:defRPr sz="4400">
                <a:solidFill>
                  <a:schemeClr val="tx1"/>
                </a:solidFill>
                <a:latin typeface="Calibri" pitchFamily="34" charset="0"/>
              </a:defRPr>
            </a:lvl8pPr>
            <a:lvl9pPr marL="1828613" algn="ctr" rtl="0" fontAlgn="base">
              <a:spcBef>
                <a:spcPct val="0"/>
              </a:spcBef>
              <a:spcAft>
                <a:spcPct val="0"/>
              </a:spcAft>
              <a:defRPr sz="4400">
                <a:solidFill>
                  <a:schemeClr val="tx1"/>
                </a:solidFill>
                <a:latin typeface="Calibri" pitchFamily="34" charset="0"/>
              </a:defRPr>
            </a:lvl9pPr>
          </a:lstStyle>
          <a:p>
            <a:pPr>
              <a:defRPr/>
            </a:pPr>
            <a:r>
              <a:rPr lang="en-US" sz="2276" dirty="0">
                <a:ln>
                  <a:solidFill>
                    <a:schemeClr val="bg1"/>
                  </a:solidFill>
                </a:ln>
                <a:solidFill>
                  <a:schemeClr val="bg1"/>
                </a:solidFill>
                <a:latin typeface="Arial" panose="020B0604020202020204" pitchFamily="34" charset="0"/>
                <a:cs typeface="Arial" panose="020B0604020202020204" pitchFamily="34" charset="0"/>
              </a:rPr>
              <a:t>Scrum Framework</a:t>
            </a:r>
          </a:p>
        </p:txBody>
      </p:sp>
    </p:spTree>
    <p:extLst>
      <p:ext uri="{BB962C8B-B14F-4D97-AF65-F5344CB8AC3E}">
        <p14:creationId xmlns:p14="http://schemas.microsoft.com/office/powerpoint/2010/main" val="3789050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E80B28D-B372-48F8-BF47-9CB61BAC288E}"/>
              </a:ext>
            </a:extLst>
          </p:cNvPr>
          <p:cNvSpPr>
            <a:spLocks noGrp="1"/>
          </p:cNvSpPr>
          <p:nvPr>
            <p:ph type="body" sz="quarter" idx="10"/>
          </p:nvPr>
        </p:nvSpPr>
        <p:spPr/>
        <p:txBody>
          <a:bodyPr/>
          <a:lstStyle/>
          <a:p>
            <a:r>
              <a:rPr lang="en-US" sz="2400" b="1" dirty="0">
                <a:solidFill>
                  <a:srgbClr val="1C578C"/>
                </a:solidFill>
                <a:latin typeface="Cambria" panose="02040503050406030204" pitchFamily="18" charset="0"/>
              </a:rPr>
              <a:t>A scrum team consists of </a:t>
            </a:r>
          </a:p>
          <a:p>
            <a:pPr lvl="1"/>
            <a:r>
              <a:rPr lang="en-US" sz="2400" b="1" dirty="0">
                <a:solidFill>
                  <a:srgbClr val="1C578C"/>
                </a:solidFill>
                <a:latin typeface="Cambria" panose="02040503050406030204" pitchFamily="18" charset="0"/>
              </a:rPr>
              <a:t> a Product Owner</a:t>
            </a:r>
          </a:p>
          <a:p>
            <a:pPr lvl="1"/>
            <a:r>
              <a:rPr lang="en-US" sz="2400" b="1" dirty="0">
                <a:solidFill>
                  <a:srgbClr val="1C578C"/>
                </a:solidFill>
                <a:latin typeface="Cambria" panose="02040503050406030204" pitchFamily="18" charset="0"/>
              </a:rPr>
              <a:t> the Development Team and</a:t>
            </a:r>
          </a:p>
          <a:p>
            <a:pPr lvl="1"/>
            <a:r>
              <a:rPr lang="en-US" sz="2400" b="1" dirty="0">
                <a:solidFill>
                  <a:srgbClr val="1C578C"/>
                </a:solidFill>
                <a:latin typeface="Cambria" panose="02040503050406030204" pitchFamily="18" charset="0"/>
              </a:rPr>
              <a:t> a Scrum Master</a:t>
            </a:r>
          </a:p>
          <a:p>
            <a:r>
              <a:rPr lang="en-US" sz="2400" b="1" dirty="0">
                <a:solidFill>
                  <a:srgbClr val="1C578C"/>
                </a:solidFill>
                <a:latin typeface="Cambria" panose="02040503050406030204" pitchFamily="18" charset="0"/>
              </a:rPr>
              <a:t>Scrum Teams are self-organizing</a:t>
            </a:r>
          </a:p>
          <a:p>
            <a:r>
              <a:rPr lang="en-US" sz="2400" b="1" dirty="0">
                <a:solidFill>
                  <a:srgbClr val="1C578C"/>
                </a:solidFill>
                <a:latin typeface="Cambria" panose="02040503050406030204" pitchFamily="18" charset="0"/>
              </a:rPr>
              <a:t>Scrum Teams are cross-functional</a:t>
            </a:r>
          </a:p>
          <a:p>
            <a:endParaRPr lang="en-US" dirty="0">
              <a:solidFill>
                <a:srgbClr val="1C578C"/>
              </a:solidFill>
            </a:endParaRPr>
          </a:p>
          <a:p>
            <a:endParaRPr lang="en-US" dirty="0">
              <a:solidFill>
                <a:srgbClr val="1C578C"/>
              </a:solidFill>
            </a:endParaRPr>
          </a:p>
          <a:p>
            <a:r>
              <a:rPr lang="en-US" sz="2400" b="1" dirty="0">
                <a:solidFill>
                  <a:srgbClr val="1C578C"/>
                </a:solidFill>
                <a:latin typeface="Cambria" panose="02040503050406030204" pitchFamily="18" charset="0"/>
              </a:rPr>
              <a:t>The Product Owner is responsible for maximizing the value of the product resulting from work of the Development Team.</a:t>
            </a:r>
          </a:p>
          <a:p>
            <a:r>
              <a:rPr lang="en-US" sz="2400" b="1" dirty="0">
                <a:solidFill>
                  <a:srgbClr val="1C578C"/>
                </a:solidFill>
                <a:latin typeface="Cambria" panose="02040503050406030204" pitchFamily="18" charset="0"/>
              </a:rPr>
              <a:t>Solely accountable for managing the Product Backlog</a:t>
            </a:r>
          </a:p>
          <a:p>
            <a:r>
              <a:rPr lang="en-US" sz="2400" b="1" dirty="0">
                <a:solidFill>
                  <a:srgbClr val="1C578C"/>
                </a:solidFill>
                <a:latin typeface="Cambria" panose="02040503050406030204" pitchFamily="18" charset="0"/>
              </a:rPr>
              <a:t>May be responsible for managing it or the development team</a:t>
            </a:r>
          </a:p>
        </p:txBody>
      </p:sp>
      <p:sp>
        <p:nvSpPr>
          <p:cNvPr id="5" name="Slide Number Placeholder 4"/>
          <p:cNvSpPr>
            <a:spLocks noGrp="1"/>
          </p:cNvSpPr>
          <p:nvPr>
            <p:ph type="sldNum" sz="quarter" idx="4"/>
          </p:nvPr>
        </p:nvSpPr>
        <p:spPr/>
        <p:txBody>
          <a:bodyPr/>
          <a:lstStyle/>
          <a:p>
            <a:fld id="{D5CF02E1-F0D1-4EEA-B7D7-12194D40BD4E}" type="slidenum">
              <a:rPr lang="en-US" smtClean="0"/>
              <a:pPr/>
              <a:t>18</a:t>
            </a:fld>
            <a:endParaRPr lang="en-US"/>
          </a:p>
        </p:txBody>
      </p:sp>
      <p:sp>
        <p:nvSpPr>
          <p:cNvPr id="9" name="Title 4"/>
          <p:cNvSpPr txBox="1">
            <a:spLocks/>
          </p:cNvSpPr>
          <p:nvPr/>
        </p:nvSpPr>
        <p:spPr bwMode="auto">
          <a:xfrm>
            <a:off x="0" y="1"/>
            <a:ext cx="13004800" cy="749252"/>
          </a:xfrm>
          <a:prstGeom prst="rect">
            <a:avLst/>
          </a:prstGeom>
          <a:gradFill rotWithShape="1">
            <a:gsLst>
              <a:gs pos="0">
                <a:srgbClr val="00425F"/>
              </a:gs>
              <a:gs pos="80000">
                <a:srgbClr val="00425F"/>
              </a:gs>
              <a:gs pos="100000">
                <a:srgbClr val="00425F"/>
              </a:gs>
            </a:gsLst>
            <a:lin ang="16200000" scaled="0"/>
          </a:gradFill>
          <a:ln w="9525" cap="flat" cmpd="sng" algn="ctr">
            <a:solidFill>
              <a:srgbClr val="00425F"/>
            </a:solidFill>
            <a:prstDash val="solid"/>
          </a:ln>
          <a:effectLst>
            <a:outerShdw blurRad="40000" dist="23000" dir="5400000" rotWithShape="0">
              <a:srgbClr val="000000">
                <a:alpha val="35000"/>
              </a:srgbClr>
            </a:outerShdw>
          </a:effectLst>
        </p:spPr>
        <p:txBody>
          <a:bodyPr lIns="130027" tIns="65014" rIns="130027" bIns="65014" anchor="ctr"/>
          <a:lstStyle>
            <a:lvl1pPr algn="l" rtl="0" eaLnBrk="0" fontAlgn="base" hangingPunct="0">
              <a:spcBef>
                <a:spcPct val="0"/>
              </a:spcBef>
              <a:spcAft>
                <a:spcPct val="0"/>
              </a:spcAft>
              <a:defRPr lang="en-US" sz="3100" b="1" kern="0" dirty="0">
                <a:solidFill>
                  <a:srgbClr val="00B0D8"/>
                </a:solidFill>
                <a:latin typeface="Arial Bold" charset="0"/>
                <a:ea typeface="+mj-ea"/>
                <a:cs typeface="Arial Bold" charset="0"/>
                <a:sym typeface="Arial Bold" charset="0"/>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154" algn="ctr" rtl="0" fontAlgn="base">
              <a:spcBef>
                <a:spcPct val="0"/>
              </a:spcBef>
              <a:spcAft>
                <a:spcPct val="0"/>
              </a:spcAft>
              <a:defRPr sz="4400">
                <a:solidFill>
                  <a:schemeClr val="tx1"/>
                </a:solidFill>
                <a:latin typeface="Calibri" pitchFamily="34" charset="0"/>
              </a:defRPr>
            </a:lvl6pPr>
            <a:lvl7pPr marL="914306" algn="ctr" rtl="0" fontAlgn="base">
              <a:spcBef>
                <a:spcPct val="0"/>
              </a:spcBef>
              <a:spcAft>
                <a:spcPct val="0"/>
              </a:spcAft>
              <a:defRPr sz="4400">
                <a:solidFill>
                  <a:schemeClr val="tx1"/>
                </a:solidFill>
                <a:latin typeface="Calibri" pitchFamily="34" charset="0"/>
              </a:defRPr>
            </a:lvl7pPr>
            <a:lvl8pPr marL="1371460" algn="ctr" rtl="0" fontAlgn="base">
              <a:spcBef>
                <a:spcPct val="0"/>
              </a:spcBef>
              <a:spcAft>
                <a:spcPct val="0"/>
              </a:spcAft>
              <a:defRPr sz="4400">
                <a:solidFill>
                  <a:schemeClr val="tx1"/>
                </a:solidFill>
                <a:latin typeface="Calibri" pitchFamily="34" charset="0"/>
              </a:defRPr>
            </a:lvl8pPr>
            <a:lvl9pPr marL="1828613" algn="ctr" rtl="0" fontAlgn="base">
              <a:spcBef>
                <a:spcPct val="0"/>
              </a:spcBef>
              <a:spcAft>
                <a:spcPct val="0"/>
              </a:spcAft>
              <a:defRPr sz="4400">
                <a:solidFill>
                  <a:schemeClr val="tx1"/>
                </a:solidFill>
                <a:latin typeface="Calibri" pitchFamily="34" charset="0"/>
              </a:defRPr>
            </a:lvl9pPr>
          </a:lstStyle>
          <a:p>
            <a:pPr>
              <a:defRPr/>
            </a:pPr>
            <a:r>
              <a:rPr lang="en-US" sz="2276" dirty="0">
                <a:ln>
                  <a:solidFill>
                    <a:schemeClr val="bg1"/>
                  </a:solidFill>
                </a:ln>
                <a:solidFill>
                  <a:schemeClr val="bg1"/>
                </a:solidFill>
                <a:latin typeface="Arial" panose="020B0604020202020204" pitchFamily="34" charset="0"/>
                <a:cs typeface="Arial" panose="020B0604020202020204" pitchFamily="34" charset="0"/>
              </a:rPr>
              <a:t>Scrum Team</a:t>
            </a:r>
          </a:p>
        </p:txBody>
      </p:sp>
      <p:sp>
        <p:nvSpPr>
          <p:cNvPr id="7" name="Title 1">
            <a:extLst>
              <a:ext uri="{FF2B5EF4-FFF2-40B4-BE49-F238E27FC236}">
                <a16:creationId xmlns:a16="http://schemas.microsoft.com/office/drawing/2014/main" id="{83E58954-0B16-42D1-AB79-5B3D7EFD676E}"/>
              </a:ext>
            </a:extLst>
          </p:cNvPr>
          <p:cNvSpPr txBox="1">
            <a:spLocks/>
          </p:cNvSpPr>
          <p:nvPr/>
        </p:nvSpPr>
        <p:spPr>
          <a:xfrm>
            <a:off x="237704" y="4300736"/>
            <a:ext cx="10548938" cy="444500"/>
          </a:xfrm>
          <a:prstGeom prst="rect">
            <a:avLst/>
          </a:prstGeom>
        </p:spPr>
        <p:txBody>
          <a:bodyPr vert="horz" wrap="square" lIns="0" tIns="0" rIns="0" bIns="0" rtlCol="0" anchor="t" anchorCtr="0">
            <a:spAutoFit/>
          </a:bodyPr>
          <a:lstStyle>
            <a:lvl1pPr algn="l" defTabSz="975345" rtl="0" eaLnBrk="1" latinLnBrk="0" hangingPunct="1">
              <a:spcBef>
                <a:spcPct val="0"/>
              </a:spcBef>
              <a:buNone/>
              <a:defRPr sz="2880" b="1" kern="1200">
                <a:solidFill>
                  <a:srgbClr val="EE312A"/>
                </a:solidFill>
                <a:latin typeface="+mj-lt"/>
                <a:ea typeface="+mj-ea"/>
                <a:cs typeface="+mj-cs"/>
              </a:defRPr>
            </a:lvl1pPr>
          </a:lstStyle>
          <a:p>
            <a:pPr fontAlgn="auto">
              <a:spcAft>
                <a:spcPts val="0"/>
              </a:spcAft>
            </a:pPr>
            <a:r>
              <a:rPr lang="en-US" dirty="0"/>
              <a:t>  Product Owner</a:t>
            </a:r>
          </a:p>
        </p:txBody>
      </p:sp>
    </p:spTree>
    <p:extLst>
      <p:ext uri="{BB962C8B-B14F-4D97-AF65-F5344CB8AC3E}">
        <p14:creationId xmlns:p14="http://schemas.microsoft.com/office/powerpoint/2010/main" val="1515462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E80B28D-B372-48F8-BF47-9CB61BAC288E}"/>
              </a:ext>
            </a:extLst>
          </p:cNvPr>
          <p:cNvSpPr>
            <a:spLocks noGrp="1"/>
          </p:cNvSpPr>
          <p:nvPr>
            <p:ph type="body" sz="quarter" idx="10"/>
          </p:nvPr>
        </p:nvSpPr>
        <p:spPr/>
        <p:txBody>
          <a:bodyPr/>
          <a:lstStyle/>
          <a:p>
            <a:r>
              <a:rPr lang="en-US" sz="2400" b="1" dirty="0">
                <a:solidFill>
                  <a:srgbClr val="1C578C"/>
                </a:solidFill>
                <a:latin typeface="Cambria" panose="02040503050406030204" pitchFamily="18" charset="0"/>
              </a:rPr>
              <a:t>Consists of professionals who do the work of delivering a potentially releasable increment of a product at the end of each Sprint </a:t>
            </a:r>
          </a:p>
          <a:p>
            <a:r>
              <a:rPr lang="en-US" sz="2400" b="1" dirty="0">
                <a:solidFill>
                  <a:srgbClr val="1C578C"/>
                </a:solidFill>
                <a:latin typeface="Cambria" panose="02040503050406030204" pitchFamily="18" charset="0"/>
              </a:rPr>
              <a:t>Team size is small enough to remain nimble and large enough to complete significant work within a Sprint</a:t>
            </a:r>
          </a:p>
          <a:p>
            <a:r>
              <a:rPr lang="en-US" sz="2400" b="1" dirty="0">
                <a:solidFill>
                  <a:srgbClr val="1C578C"/>
                </a:solidFill>
                <a:latin typeface="Cambria" panose="02040503050406030204" pitchFamily="18" charset="0"/>
              </a:rPr>
              <a:t>Optimal size is 3 to 9</a:t>
            </a:r>
          </a:p>
          <a:p>
            <a:r>
              <a:rPr lang="en-US" sz="2400" b="1" dirty="0">
                <a:solidFill>
                  <a:srgbClr val="1C578C"/>
                </a:solidFill>
                <a:latin typeface="Cambria" panose="02040503050406030204" pitchFamily="18" charset="0"/>
              </a:rPr>
              <a:t>Product Owner and Scrum Master roles are not included in this count unless they are also executing the work of the Sprint Backlog</a:t>
            </a:r>
          </a:p>
          <a:p>
            <a:pPr marL="0" indent="0">
              <a:buNone/>
            </a:pPr>
            <a:endParaRPr lang="en-US" sz="2400" b="1" dirty="0">
              <a:solidFill>
                <a:srgbClr val="1C578C"/>
              </a:solidFill>
              <a:latin typeface="Cambria" panose="02040503050406030204" pitchFamily="18" charset="0"/>
            </a:endParaRPr>
          </a:p>
          <a:p>
            <a:endParaRPr lang="en-US" sz="2400" b="1" dirty="0">
              <a:solidFill>
                <a:srgbClr val="1C578C"/>
              </a:solidFill>
              <a:latin typeface="Cambria" panose="02040503050406030204" pitchFamily="18" charset="0"/>
            </a:endParaRPr>
          </a:p>
          <a:p>
            <a:r>
              <a:rPr lang="en-US" sz="2400" b="1" dirty="0">
                <a:solidFill>
                  <a:srgbClr val="1C578C"/>
                </a:solidFill>
                <a:latin typeface="Cambria" panose="02040503050406030204" pitchFamily="18" charset="0"/>
              </a:rPr>
              <a:t>Responsible for promoting and supporting Scrum as defined in the Scrum Guide</a:t>
            </a:r>
            <a:endParaRPr lang="en-US" dirty="0">
              <a:solidFill>
                <a:srgbClr val="1C578C"/>
              </a:solidFill>
            </a:endParaRPr>
          </a:p>
          <a:p>
            <a:r>
              <a:rPr lang="en-US" sz="2400" b="1" dirty="0">
                <a:solidFill>
                  <a:srgbClr val="1C578C"/>
                </a:solidFill>
                <a:latin typeface="Cambria" panose="02040503050406030204" pitchFamily="18" charset="0"/>
              </a:rPr>
              <a:t>Helping people understand Scrum theory, practices, rules, and values</a:t>
            </a:r>
          </a:p>
          <a:p>
            <a:r>
              <a:rPr lang="en-US" sz="2400" b="1" dirty="0">
                <a:solidFill>
                  <a:srgbClr val="1C578C"/>
                </a:solidFill>
                <a:latin typeface="Cambria" panose="02040503050406030204" pitchFamily="18" charset="0"/>
              </a:rPr>
              <a:t>Is a servant-leader for the Scrum Team</a:t>
            </a:r>
          </a:p>
          <a:p>
            <a:r>
              <a:rPr lang="en-US" sz="2400" b="1" dirty="0">
                <a:solidFill>
                  <a:srgbClr val="1C578C"/>
                </a:solidFill>
                <a:latin typeface="Cambria" panose="02040503050406030204" pitchFamily="18" charset="0"/>
              </a:rPr>
              <a:t>Helps those outside the Scrum Team understand which of their interactions with the Scrum Team are helpful and which aren’t</a:t>
            </a:r>
          </a:p>
        </p:txBody>
      </p:sp>
      <p:sp>
        <p:nvSpPr>
          <p:cNvPr id="5" name="Slide Number Placeholder 4"/>
          <p:cNvSpPr>
            <a:spLocks noGrp="1"/>
          </p:cNvSpPr>
          <p:nvPr>
            <p:ph type="sldNum" sz="quarter" idx="4"/>
          </p:nvPr>
        </p:nvSpPr>
        <p:spPr/>
        <p:txBody>
          <a:bodyPr/>
          <a:lstStyle/>
          <a:p>
            <a:fld id="{D5CF02E1-F0D1-4EEA-B7D7-12194D40BD4E}" type="slidenum">
              <a:rPr lang="en-US" smtClean="0"/>
              <a:pPr/>
              <a:t>19</a:t>
            </a:fld>
            <a:endParaRPr lang="en-US"/>
          </a:p>
        </p:txBody>
      </p:sp>
      <p:sp>
        <p:nvSpPr>
          <p:cNvPr id="6" name="Title 1">
            <a:extLst>
              <a:ext uri="{FF2B5EF4-FFF2-40B4-BE49-F238E27FC236}">
                <a16:creationId xmlns:a16="http://schemas.microsoft.com/office/drawing/2014/main" id="{BC797C7E-0EA7-40EF-877C-B52528A1E811}"/>
              </a:ext>
            </a:extLst>
          </p:cNvPr>
          <p:cNvSpPr>
            <a:spLocks noGrp="1"/>
          </p:cNvSpPr>
          <p:nvPr>
            <p:ph type="title" idx="4294967295"/>
          </p:nvPr>
        </p:nvSpPr>
        <p:spPr>
          <a:xfrm>
            <a:off x="0" y="863600"/>
            <a:ext cx="10548938" cy="444500"/>
          </a:xfrm>
        </p:spPr>
        <p:txBody>
          <a:bodyPr>
            <a:normAutofit fontScale="90000"/>
          </a:bodyPr>
          <a:lstStyle/>
          <a:p>
            <a:r>
              <a:rPr lang="en-US" dirty="0"/>
              <a:t>  </a:t>
            </a:r>
            <a:r>
              <a:rPr lang="en-US" sz="3200" b="1" dirty="0">
                <a:solidFill>
                  <a:srgbClr val="EE312A"/>
                </a:solidFill>
                <a:sym typeface="Gill Sans"/>
              </a:rPr>
              <a:t>Development Team</a:t>
            </a:r>
          </a:p>
        </p:txBody>
      </p:sp>
      <p:sp>
        <p:nvSpPr>
          <p:cNvPr id="9" name="Title 4"/>
          <p:cNvSpPr txBox="1">
            <a:spLocks/>
          </p:cNvSpPr>
          <p:nvPr/>
        </p:nvSpPr>
        <p:spPr bwMode="auto">
          <a:xfrm>
            <a:off x="0" y="1"/>
            <a:ext cx="13004800" cy="749252"/>
          </a:xfrm>
          <a:prstGeom prst="rect">
            <a:avLst/>
          </a:prstGeom>
          <a:gradFill rotWithShape="1">
            <a:gsLst>
              <a:gs pos="0">
                <a:srgbClr val="00425F"/>
              </a:gs>
              <a:gs pos="80000">
                <a:srgbClr val="00425F"/>
              </a:gs>
              <a:gs pos="100000">
                <a:srgbClr val="00425F"/>
              </a:gs>
            </a:gsLst>
            <a:lin ang="16200000" scaled="0"/>
          </a:gradFill>
          <a:ln w="9525" cap="flat" cmpd="sng" algn="ctr">
            <a:solidFill>
              <a:srgbClr val="00425F"/>
            </a:solidFill>
            <a:prstDash val="solid"/>
          </a:ln>
          <a:effectLst>
            <a:outerShdw blurRad="40000" dist="23000" dir="5400000" rotWithShape="0">
              <a:srgbClr val="000000">
                <a:alpha val="35000"/>
              </a:srgbClr>
            </a:outerShdw>
          </a:effectLst>
        </p:spPr>
        <p:txBody>
          <a:bodyPr lIns="130027" tIns="65014" rIns="130027" bIns="65014" anchor="ctr"/>
          <a:lstStyle>
            <a:lvl1pPr algn="l" rtl="0" eaLnBrk="0" fontAlgn="base" hangingPunct="0">
              <a:spcBef>
                <a:spcPct val="0"/>
              </a:spcBef>
              <a:spcAft>
                <a:spcPct val="0"/>
              </a:spcAft>
              <a:defRPr lang="en-US" sz="3100" b="1" kern="0" dirty="0">
                <a:solidFill>
                  <a:srgbClr val="00B0D8"/>
                </a:solidFill>
                <a:latin typeface="Arial Bold" charset="0"/>
                <a:ea typeface="+mj-ea"/>
                <a:cs typeface="Arial Bold" charset="0"/>
                <a:sym typeface="Arial Bold" charset="0"/>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154" algn="ctr" rtl="0" fontAlgn="base">
              <a:spcBef>
                <a:spcPct val="0"/>
              </a:spcBef>
              <a:spcAft>
                <a:spcPct val="0"/>
              </a:spcAft>
              <a:defRPr sz="4400">
                <a:solidFill>
                  <a:schemeClr val="tx1"/>
                </a:solidFill>
                <a:latin typeface="Calibri" pitchFamily="34" charset="0"/>
              </a:defRPr>
            </a:lvl6pPr>
            <a:lvl7pPr marL="914306" algn="ctr" rtl="0" fontAlgn="base">
              <a:spcBef>
                <a:spcPct val="0"/>
              </a:spcBef>
              <a:spcAft>
                <a:spcPct val="0"/>
              </a:spcAft>
              <a:defRPr sz="4400">
                <a:solidFill>
                  <a:schemeClr val="tx1"/>
                </a:solidFill>
                <a:latin typeface="Calibri" pitchFamily="34" charset="0"/>
              </a:defRPr>
            </a:lvl7pPr>
            <a:lvl8pPr marL="1371460" algn="ctr" rtl="0" fontAlgn="base">
              <a:spcBef>
                <a:spcPct val="0"/>
              </a:spcBef>
              <a:spcAft>
                <a:spcPct val="0"/>
              </a:spcAft>
              <a:defRPr sz="4400">
                <a:solidFill>
                  <a:schemeClr val="tx1"/>
                </a:solidFill>
                <a:latin typeface="Calibri" pitchFamily="34" charset="0"/>
              </a:defRPr>
            </a:lvl8pPr>
            <a:lvl9pPr marL="1828613" algn="ctr" rtl="0" fontAlgn="base">
              <a:spcBef>
                <a:spcPct val="0"/>
              </a:spcBef>
              <a:spcAft>
                <a:spcPct val="0"/>
              </a:spcAft>
              <a:defRPr sz="4400">
                <a:solidFill>
                  <a:schemeClr val="tx1"/>
                </a:solidFill>
                <a:latin typeface="Calibri" pitchFamily="34" charset="0"/>
              </a:defRPr>
            </a:lvl9pPr>
          </a:lstStyle>
          <a:p>
            <a:pPr>
              <a:defRPr/>
            </a:pPr>
            <a:r>
              <a:rPr lang="en-US" sz="2276" dirty="0">
                <a:ln>
                  <a:solidFill>
                    <a:schemeClr val="bg1"/>
                  </a:solidFill>
                </a:ln>
                <a:solidFill>
                  <a:schemeClr val="bg1"/>
                </a:solidFill>
                <a:latin typeface="Arial" panose="020B0604020202020204" pitchFamily="34" charset="0"/>
                <a:cs typeface="Arial" panose="020B0604020202020204" pitchFamily="34" charset="0"/>
              </a:rPr>
              <a:t>Scrum Team</a:t>
            </a:r>
          </a:p>
        </p:txBody>
      </p:sp>
      <p:sp>
        <p:nvSpPr>
          <p:cNvPr id="7" name="Title 1">
            <a:extLst>
              <a:ext uri="{FF2B5EF4-FFF2-40B4-BE49-F238E27FC236}">
                <a16:creationId xmlns:a16="http://schemas.microsoft.com/office/drawing/2014/main" id="{83E58954-0B16-42D1-AB79-5B3D7EFD676E}"/>
              </a:ext>
            </a:extLst>
          </p:cNvPr>
          <p:cNvSpPr txBox="1">
            <a:spLocks/>
          </p:cNvSpPr>
          <p:nvPr/>
        </p:nvSpPr>
        <p:spPr>
          <a:xfrm>
            <a:off x="309712" y="4516760"/>
            <a:ext cx="10548938" cy="444500"/>
          </a:xfrm>
          <a:prstGeom prst="rect">
            <a:avLst/>
          </a:prstGeom>
        </p:spPr>
        <p:txBody>
          <a:bodyPr vert="horz" wrap="square" lIns="0" tIns="0" rIns="0" bIns="0" rtlCol="0" anchor="t" anchorCtr="0">
            <a:spAutoFit/>
          </a:bodyPr>
          <a:lstStyle>
            <a:lvl1pPr algn="l" defTabSz="975345" rtl="0" eaLnBrk="1" latinLnBrk="0" hangingPunct="1">
              <a:spcBef>
                <a:spcPct val="0"/>
              </a:spcBef>
              <a:buNone/>
              <a:defRPr sz="2880" b="1" kern="1200">
                <a:solidFill>
                  <a:srgbClr val="EE312A"/>
                </a:solidFill>
                <a:latin typeface="+mj-lt"/>
                <a:ea typeface="+mj-ea"/>
                <a:cs typeface="+mj-cs"/>
              </a:defRPr>
            </a:lvl1pPr>
          </a:lstStyle>
          <a:p>
            <a:pPr fontAlgn="auto">
              <a:spcAft>
                <a:spcPts val="0"/>
              </a:spcAft>
            </a:pPr>
            <a:r>
              <a:rPr lang="en-US" dirty="0"/>
              <a:t>Scrum Master</a:t>
            </a:r>
          </a:p>
        </p:txBody>
      </p:sp>
    </p:spTree>
    <p:extLst>
      <p:ext uri="{BB962C8B-B14F-4D97-AF65-F5344CB8AC3E}">
        <p14:creationId xmlns:p14="http://schemas.microsoft.com/office/powerpoint/2010/main" val="875616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txBox="1">
            <a:spLocks noGrp="1"/>
          </p:cNvSpPr>
          <p:nvPr>
            <p:ph type="subTitle" idx="1"/>
          </p:nvPr>
        </p:nvSpPr>
        <p:spPr>
          <a:xfrm>
            <a:off x="669752" y="556320"/>
            <a:ext cx="11305256" cy="6264696"/>
          </a:xfrm>
          <a:prstGeom prst="rect">
            <a:avLst/>
          </a:prstGeom>
        </p:spPr>
        <p:txBody>
          <a:bodyPr/>
          <a:lstStyle>
            <a:lvl1pPr marL="928688" indent="-571500" algn="l" rtl="0" eaLnBrk="0" fontAlgn="base" hangingPunct="0">
              <a:spcBef>
                <a:spcPts val="2400"/>
              </a:spcBef>
              <a:spcAft>
                <a:spcPct val="0"/>
              </a:spcAft>
              <a:buClr>
                <a:srgbClr val="000000"/>
              </a:buClr>
              <a:buSzPct val="171000"/>
              <a:buFont typeface="Gill Sans"/>
              <a:buChar char="•"/>
              <a:defRPr sz="4200">
                <a:solidFill>
                  <a:schemeClr val="tx1"/>
                </a:solidFill>
                <a:latin typeface="+mn-lt"/>
                <a:ea typeface="+mn-ea"/>
                <a:cs typeface="+mn-cs"/>
                <a:sym typeface="Gill Sans"/>
              </a:defRPr>
            </a:lvl1pPr>
            <a:lvl2pPr marL="1373188" indent="-571500" algn="l" rtl="0" eaLnBrk="0" fontAlgn="base" hangingPunct="0">
              <a:spcBef>
                <a:spcPts val="2400"/>
              </a:spcBef>
              <a:spcAft>
                <a:spcPct val="0"/>
              </a:spcAft>
              <a:buClr>
                <a:srgbClr val="000000"/>
              </a:buClr>
              <a:buSzPct val="171000"/>
              <a:buFont typeface="Gill Sans"/>
              <a:buChar char="•"/>
              <a:defRPr sz="4200">
                <a:solidFill>
                  <a:schemeClr val="tx1"/>
                </a:solidFill>
                <a:latin typeface="+mn-lt"/>
                <a:sym typeface="Gill Sans"/>
              </a:defRPr>
            </a:lvl2pPr>
            <a:lvl3pPr marL="1817688" indent="-571500" algn="l" rtl="0" eaLnBrk="0" fontAlgn="base" hangingPunct="0">
              <a:spcBef>
                <a:spcPts val="2400"/>
              </a:spcBef>
              <a:spcAft>
                <a:spcPct val="0"/>
              </a:spcAft>
              <a:buClr>
                <a:srgbClr val="000000"/>
              </a:buClr>
              <a:buSzPct val="171000"/>
              <a:buFont typeface="Gill Sans"/>
              <a:buChar char="•"/>
              <a:defRPr sz="4200">
                <a:solidFill>
                  <a:schemeClr val="tx1"/>
                </a:solidFill>
                <a:latin typeface="+mn-lt"/>
                <a:sym typeface="Gill Sans"/>
              </a:defRPr>
            </a:lvl3pPr>
            <a:lvl4pPr marL="2262188" indent="-571500" algn="l" rtl="0" eaLnBrk="0" fontAlgn="base" hangingPunct="0">
              <a:spcBef>
                <a:spcPts val="2400"/>
              </a:spcBef>
              <a:spcAft>
                <a:spcPct val="0"/>
              </a:spcAft>
              <a:buClr>
                <a:srgbClr val="000000"/>
              </a:buClr>
              <a:buSzPct val="171000"/>
              <a:buFont typeface="Gill Sans"/>
              <a:buChar char="•"/>
              <a:defRPr sz="4200">
                <a:solidFill>
                  <a:schemeClr val="tx1"/>
                </a:solidFill>
                <a:latin typeface="+mn-lt"/>
                <a:sym typeface="Gill Sans"/>
              </a:defRPr>
            </a:lvl4pPr>
            <a:lvl5pPr marL="2706688" indent="-571500" algn="l" rtl="0" eaLnBrk="0" fontAlgn="base" hangingPunct="0">
              <a:spcBef>
                <a:spcPts val="2400"/>
              </a:spcBef>
              <a:spcAft>
                <a:spcPct val="0"/>
              </a:spcAft>
              <a:buClr>
                <a:srgbClr val="000000"/>
              </a:buClr>
              <a:buSzPct val="171000"/>
              <a:buFont typeface="Gill Sans"/>
              <a:buChar char="•"/>
              <a:defRPr sz="4200">
                <a:solidFill>
                  <a:schemeClr val="tx1"/>
                </a:solidFill>
                <a:latin typeface="+mn-lt"/>
                <a:sym typeface="Gill Sans"/>
              </a:defRPr>
            </a:lvl5pPr>
            <a:lvl6pPr marL="3163888" indent="-571500" algn="l" rtl="0" fontAlgn="base">
              <a:spcBef>
                <a:spcPts val="2400"/>
              </a:spcBef>
              <a:spcAft>
                <a:spcPct val="0"/>
              </a:spcAft>
              <a:buClr>
                <a:srgbClr val="000000"/>
              </a:buClr>
              <a:buSzPct val="171000"/>
              <a:buFont typeface="Gill Sans" charset="0"/>
              <a:buChar char="•"/>
              <a:defRPr sz="4200">
                <a:solidFill>
                  <a:schemeClr val="tx1"/>
                </a:solidFill>
                <a:latin typeface="+mn-lt"/>
                <a:sym typeface="Gill Sans" charset="0"/>
              </a:defRPr>
            </a:lvl6pPr>
            <a:lvl7pPr marL="3621088" indent="-571500" algn="l" rtl="0" fontAlgn="base">
              <a:spcBef>
                <a:spcPts val="2400"/>
              </a:spcBef>
              <a:spcAft>
                <a:spcPct val="0"/>
              </a:spcAft>
              <a:buClr>
                <a:srgbClr val="000000"/>
              </a:buClr>
              <a:buSzPct val="171000"/>
              <a:buFont typeface="Gill Sans" charset="0"/>
              <a:buChar char="•"/>
              <a:defRPr sz="4200">
                <a:solidFill>
                  <a:schemeClr val="tx1"/>
                </a:solidFill>
                <a:latin typeface="+mn-lt"/>
                <a:sym typeface="Gill Sans" charset="0"/>
              </a:defRPr>
            </a:lvl7pPr>
            <a:lvl8pPr marL="4078288" indent="-571500" algn="l" rtl="0" fontAlgn="base">
              <a:spcBef>
                <a:spcPts val="2400"/>
              </a:spcBef>
              <a:spcAft>
                <a:spcPct val="0"/>
              </a:spcAft>
              <a:buClr>
                <a:srgbClr val="000000"/>
              </a:buClr>
              <a:buSzPct val="171000"/>
              <a:buFont typeface="Gill Sans" charset="0"/>
              <a:buChar char="•"/>
              <a:defRPr sz="4200">
                <a:solidFill>
                  <a:schemeClr val="tx1"/>
                </a:solidFill>
                <a:latin typeface="+mn-lt"/>
                <a:sym typeface="Gill Sans" charset="0"/>
              </a:defRPr>
            </a:lvl8pPr>
            <a:lvl9pPr marL="4535488" indent="-571500" algn="l" rtl="0" fontAlgn="base">
              <a:spcBef>
                <a:spcPts val="2400"/>
              </a:spcBef>
              <a:spcAft>
                <a:spcPct val="0"/>
              </a:spcAft>
              <a:buClr>
                <a:srgbClr val="000000"/>
              </a:buClr>
              <a:buSzPct val="171000"/>
              <a:buFont typeface="Gill Sans" charset="0"/>
              <a:buChar char="•"/>
              <a:defRPr sz="4200">
                <a:solidFill>
                  <a:schemeClr val="tx1"/>
                </a:solidFill>
                <a:latin typeface="+mn-lt"/>
                <a:sym typeface="Gill Sans" charset="0"/>
              </a:defRPr>
            </a:lvl9pPr>
          </a:lstStyle>
          <a:p>
            <a:pPr marL="1365243" indent="-857250">
              <a:buClr>
                <a:srgbClr val="FF0000"/>
              </a:buClr>
              <a:defRPr/>
            </a:pPr>
            <a:r>
              <a:rPr lang="en-US" sz="2400" b="1" dirty="0">
                <a:solidFill>
                  <a:schemeClr val="accent1">
                    <a:lumMod val="50000"/>
                  </a:schemeClr>
                </a:solidFill>
                <a:latin typeface="Cambria" panose="02040503050406030204" pitchFamily="18" charset="0"/>
              </a:rPr>
              <a:t>Introduction</a:t>
            </a:r>
          </a:p>
          <a:p>
            <a:pPr marL="1365243" indent="-857250">
              <a:buClr>
                <a:srgbClr val="FF0000"/>
              </a:buClr>
              <a:defRPr/>
            </a:pPr>
            <a:r>
              <a:rPr lang="en-US" sz="2400" b="1" dirty="0">
                <a:solidFill>
                  <a:schemeClr val="accent1">
                    <a:lumMod val="50000"/>
                  </a:schemeClr>
                </a:solidFill>
                <a:latin typeface="Cambria" panose="02040503050406030204" pitchFamily="18" charset="0"/>
              </a:rPr>
              <a:t>Journey into the Agile World</a:t>
            </a:r>
          </a:p>
          <a:p>
            <a:pPr marL="1365243" indent="-857250">
              <a:buClr>
                <a:srgbClr val="FF0000"/>
              </a:buClr>
              <a:defRPr/>
            </a:pPr>
            <a:r>
              <a:rPr lang="en-US" sz="2400" b="1" dirty="0">
                <a:solidFill>
                  <a:schemeClr val="accent1">
                    <a:lumMod val="50000"/>
                  </a:schemeClr>
                </a:solidFill>
                <a:latin typeface="Cambria" panose="02040503050406030204" pitchFamily="18" charset="0"/>
              </a:rPr>
              <a:t>Agile Manifesto</a:t>
            </a:r>
          </a:p>
          <a:p>
            <a:pPr marL="1365243" indent="-857250">
              <a:buClr>
                <a:srgbClr val="FF0000"/>
              </a:buClr>
              <a:defRPr/>
            </a:pPr>
            <a:r>
              <a:rPr lang="en-US" sz="2400" b="1" dirty="0">
                <a:solidFill>
                  <a:schemeClr val="accent1">
                    <a:lumMod val="50000"/>
                  </a:schemeClr>
                </a:solidFill>
                <a:latin typeface="Cambria" panose="02040503050406030204" pitchFamily="18" charset="0"/>
              </a:rPr>
              <a:t>Agile Software Development</a:t>
            </a:r>
          </a:p>
          <a:p>
            <a:pPr marL="1365243" indent="-857250">
              <a:buClr>
                <a:srgbClr val="FF0000"/>
              </a:buClr>
              <a:defRPr/>
            </a:pPr>
            <a:r>
              <a:rPr lang="en-US" sz="2400" b="1" dirty="0">
                <a:solidFill>
                  <a:schemeClr val="accent1">
                    <a:lumMod val="50000"/>
                  </a:schemeClr>
                </a:solidFill>
                <a:latin typeface="Cambria" panose="02040503050406030204" pitchFamily="18" charset="0"/>
              </a:rPr>
              <a:t>Scrum Framework</a:t>
            </a:r>
          </a:p>
          <a:p>
            <a:pPr marL="1365243" indent="-857250">
              <a:buClr>
                <a:srgbClr val="FF0000"/>
              </a:buClr>
              <a:defRPr/>
            </a:pPr>
            <a:r>
              <a:rPr lang="en-US" sz="2400" b="1" dirty="0">
                <a:solidFill>
                  <a:schemeClr val="accent1">
                    <a:lumMod val="50000"/>
                  </a:schemeClr>
                </a:solidFill>
                <a:latin typeface="Cambria" panose="02040503050406030204" pitchFamily="18" charset="0"/>
              </a:rPr>
              <a:t>Scrum Events</a:t>
            </a:r>
          </a:p>
          <a:p>
            <a:pPr marL="1365243" indent="-857250">
              <a:buClr>
                <a:srgbClr val="FF0000"/>
              </a:buClr>
              <a:defRPr/>
            </a:pPr>
            <a:r>
              <a:rPr lang="en-US" sz="2400" b="1" dirty="0">
                <a:solidFill>
                  <a:schemeClr val="accent1">
                    <a:lumMod val="50000"/>
                  </a:schemeClr>
                </a:solidFill>
                <a:latin typeface="Cambria" panose="02040503050406030204" pitchFamily="18" charset="0"/>
              </a:rPr>
              <a:t>Scrum Artifacts</a:t>
            </a:r>
          </a:p>
          <a:p>
            <a:pPr marL="1365243" indent="-857250">
              <a:buClr>
                <a:srgbClr val="FF0000"/>
              </a:buClr>
              <a:defRPr/>
            </a:pPr>
            <a:r>
              <a:rPr lang="en-US" sz="2400" b="1" dirty="0">
                <a:solidFill>
                  <a:schemeClr val="accent1">
                    <a:lumMod val="50000"/>
                  </a:schemeClr>
                </a:solidFill>
                <a:latin typeface="Cambria" panose="02040503050406030204" pitchFamily="18" charset="0"/>
              </a:rPr>
              <a:t>Class Activity</a:t>
            </a:r>
          </a:p>
          <a:p>
            <a:pPr marL="1365243" indent="-857250">
              <a:buClr>
                <a:srgbClr val="FF0000"/>
              </a:buClr>
              <a:defRPr/>
            </a:pPr>
            <a:r>
              <a:rPr lang="en-US" sz="2400" b="1" dirty="0">
                <a:solidFill>
                  <a:schemeClr val="accent1">
                    <a:lumMod val="50000"/>
                  </a:schemeClr>
                </a:solidFill>
                <a:latin typeface="Cambria" panose="02040503050406030204" pitchFamily="18" charset="0"/>
              </a:rPr>
              <a:t>Key Terminologies</a:t>
            </a:r>
          </a:p>
          <a:p>
            <a:pPr marL="1365243" indent="-857250">
              <a:buClr>
                <a:srgbClr val="FF0000"/>
              </a:buClr>
              <a:defRPr/>
            </a:pPr>
            <a:r>
              <a:rPr lang="en-US" sz="2400" b="1" dirty="0">
                <a:solidFill>
                  <a:schemeClr val="accent1">
                    <a:lumMod val="50000"/>
                  </a:schemeClr>
                </a:solidFill>
                <a:latin typeface="Cambria" panose="02040503050406030204" pitchFamily="18" charset="0"/>
              </a:rPr>
              <a:t>Kanban: An alternative to Scrum</a:t>
            </a:r>
          </a:p>
          <a:p>
            <a:pPr marL="1365243" indent="-857250">
              <a:defRPr/>
            </a:pPr>
            <a:endParaRPr lang="en-US" sz="2400" b="1" dirty="0">
              <a:solidFill>
                <a:schemeClr val="accent1">
                  <a:lumMod val="50000"/>
                </a:schemeClr>
              </a:solidFill>
              <a:latin typeface="Cambria" panose="02040503050406030204" pitchFamily="18" charset="0"/>
            </a:endParaRPr>
          </a:p>
        </p:txBody>
      </p:sp>
    </p:spTree>
    <p:extLst>
      <p:ext uri="{BB962C8B-B14F-4D97-AF65-F5344CB8AC3E}">
        <p14:creationId xmlns:p14="http://schemas.microsoft.com/office/powerpoint/2010/main" val="1168684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E80B28D-B372-48F8-BF47-9CB61BAC288E}"/>
              </a:ext>
            </a:extLst>
          </p:cNvPr>
          <p:cNvSpPr>
            <a:spLocks noGrp="1"/>
          </p:cNvSpPr>
          <p:nvPr>
            <p:ph type="body" sz="quarter" idx="10"/>
          </p:nvPr>
        </p:nvSpPr>
        <p:spPr/>
        <p:txBody>
          <a:bodyPr/>
          <a:lstStyle/>
          <a:p>
            <a:r>
              <a:rPr lang="en-US" sz="2400" b="1" dirty="0">
                <a:solidFill>
                  <a:srgbClr val="1C578C"/>
                </a:solidFill>
                <a:latin typeface="Cambria" panose="02040503050406030204" pitchFamily="18" charset="0"/>
              </a:rPr>
              <a:t>Scrum Master Service to the Product Owner</a:t>
            </a:r>
          </a:p>
          <a:p>
            <a:pPr lvl="1"/>
            <a:r>
              <a:rPr lang="en-US" sz="2400" b="1" dirty="0">
                <a:solidFill>
                  <a:srgbClr val="1C578C"/>
                </a:solidFill>
                <a:latin typeface="Cambria" panose="02040503050406030204" pitchFamily="18" charset="0"/>
              </a:rPr>
              <a:t> Generally responsible ensuring that the product backlog is well understood by the team and well managed</a:t>
            </a:r>
          </a:p>
          <a:p>
            <a:pPr lvl="1"/>
            <a:r>
              <a:rPr lang="en-US" sz="2400" b="1" dirty="0">
                <a:solidFill>
                  <a:srgbClr val="1C578C"/>
                </a:solidFill>
                <a:latin typeface="Cambria" panose="02040503050406030204" pitchFamily="18" charset="0"/>
              </a:rPr>
              <a:t>Ensuring that goals, scope, and product domain are understood by everyone on the Scrum Team as well as possible;</a:t>
            </a:r>
          </a:p>
          <a:p>
            <a:pPr lvl="1"/>
            <a:r>
              <a:rPr lang="en-US" sz="2400" b="1" dirty="0">
                <a:solidFill>
                  <a:srgbClr val="1C578C"/>
                </a:solidFill>
                <a:latin typeface="Cambria" panose="02040503050406030204" pitchFamily="18" charset="0"/>
              </a:rPr>
              <a:t>Finding techniques for effective Product Backlog management;</a:t>
            </a:r>
          </a:p>
          <a:p>
            <a:pPr lvl="1"/>
            <a:r>
              <a:rPr lang="en-US" sz="2400" b="1" dirty="0">
                <a:solidFill>
                  <a:srgbClr val="1C578C"/>
                </a:solidFill>
                <a:latin typeface="Cambria" panose="02040503050406030204" pitchFamily="18" charset="0"/>
              </a:rPr>
              <a:t>Ensuring the Product Owner knows how to arrange the Product Backlog to maximize value;</a:t>
            </a:r>
          </a:p>
          <a:p>
            <a:pPr lvl="1"/>
            <a:r>
              <a:rPr lang="en-US" sz="2400" b="1" dirty="0">
                <a:solidFill>
                  <a:srgbClr val="1C578C"/>
                </a:solidFill>
                <a:latin typeface="Cambria" panose="02040503050406030204" pitchFamily="18" charset="0"/>
              </a:rPr>
              <a:t>Understanding and practicing agility; and,</a:t>
            </a:r>
          </a:p>
          <a:p>
            <a:pPr lvl="1"/>
            <a:r>
              <a:rPr lang="en-US" sz="2400" b="1" dirty="0">
                <a:solidFill>
                  <a:srgbClr val="1C578C"/>
                </a:solidFill>
                <a:latin typeface="Cambria" panose="02040503050406030204" pitchFamily="18" charset="0"/>
              </a:rPr>
              <a:t>Facilitating Scrum events as requested or needed</a:t>
            </a:r>
          </a:p>
          <a:p>
            <a:r>
              <a:rPr lang="en-US" sz="2400" b="1" dirty="0">
                <a:solidFill>
                  <a:srgbClr val="1C578C"/>
                </a:solidFill>
                <a:latin typeface="Cambria" panose="02040503050406030204" pitchFamily="18" charset="0"/>
              </a:rPr>
              <a:t>Scrum Master Service to the Development Team</a:t>
            </a:r>
          </a:p>
          <a:p>
            <a:pPr lvl="1"/>
            <a:r>
              <a:rPr lang="en-US" sz="2400" b="1" dirty="0">
                <a:solidFill>
                  <a:srgbClr val="1C578C"/>
                </a:solidFill>
                <a:latin typeface="Cambria" panose="02040503050406030204" pitchFamily="18" charset="0"/>
              </a:rPr>
              <a:t>Coaching the team to be self organizing</a:t>
            </a:r>
          </a:p>
          <a:p>
            <a:pPr lvl="1"/>
            <a:r>
              <a:rPr lang="en-US" sz="2400" b="1" dirty="0">
                <a:solidFill>
                  <a:srgbClr val="1C578C"/>
                </a:solidFill>
                <a:latin typeface="Cambria" panose="02040503050406030204" pitchFamily="18" charset="0"/>
              </a:rPr>
              <a:t>Helping to remove impediments</a:t>
            </a:r>
          </a:p>
          <a:p>
            <a:pPr lvl="1"/>
            <a:r>
              <a:rPr lang="en-US" sz="2400" b="1" dirty="0">
                <a:solidFill>
                  <a:srgbClr val="1C578C"/>
                </a:solidFill>
                <a:latin typeface="Cambria" panose="02040503050406030204" pitchFamily="18" charset="0"/>
              </a:rPr>
              <a:t>Removing impediments to the Development Team’s progress;</a:t>
            </a:r>
          </a:p>
          <a:p>
            <a:pPr lvl="1"/>
            <a:r>
              <a:rPr lang="en-US" sz="2400" b="1" dirty="0">
                <a:solidFill>
                  <a:srgbClr val="1C578C"/>
                </a:solidFill>
                <a:latin typeface="Cambria" panose="02040503050406030204" pitchFamily="18" charset="0"/>
              </a:rPr>
              <a:t>Facilitating Scrum events as requested or needed; and,</a:t>
            </a:r>
          </a:p>
          <a:p>
            <a:pPr lvl="1"/>
            <a:r>
              <a:rPr lang="en-US" sz="2400" b="1" dirty="0">
                <a:solidFill>
                  <a:srgbClr val="1C578C"/>
                </a:solidFill>
                <a:latin typeface="Cambria" panose="02040503050406030204" pitchFamily="18" charset="0"/>
              </a:rPr>
              <a:t>Coaching the Development Team in organizational environments in which Scrum is not yet fully adopted and understood</a:t>
            </a:r>
          </a:p>
        </p:txBody>
      </p:sp>
      <p:sp>
        <p:nvSpPr>
          <p:cNvPr id="5" name="Slide Number Placeholder 4"/>
          <p:cNvSpPr>
            <a:spLocks noGrp="1"/>
          </p:cNvSpPr>
          <p:nvPr>
            <p:ph type="sldNum" sz="quarter" idx="4"/>
          </p:nvPr>
        </p:nvSpPr>
        <p:spPr/>
        <p:txBody>
          <a:bodyPr/>
          <a:lstStyle/>
          <a:p>
            <a:fld id="{D5CF02E1-F0D1-4EEA-B7D7-12194D40BD4E}" type="slidenum">
              <a:rPr lang="en-US" smtClean="0"/>
              <a:pPr/>
              <a:t>20</a:t>
            </a:fld>
            <a:endParaRPr lang="en-US"/>
          </a:p>
        </p:txBody>
      </p:sp>
      <p:sp>
        <p:nvSpPr>
          <p:cNvPr id="6" name="Title 1">
            <a:extLst>
              <a:ext uri="{FF2B5EF4-FFF2-40B4-BE49-F238E27FC236}">
                <a16:creationId xmlns:a16="http://schemas.microsoft.com/office/drawing/2014/main" id="{BC797C7E-0EA7-40EF-877C-B52528A1E811}"/>
              </a:ext>
            </a:extLst>
          </p:cNvPr>
          <p:cNvSpPr>
            <a:spLocks noGrp="1"/>
          </p:cNvSpPr>
          <p:nvPr>
            <p:ph type="title" idx="4294967295"/>
          </p:nvPr>
        </p:nvSpPr>
        <p:spPr>
          <a:xfrm>
            <a:off x="0" y="863600"/>
            <a:ext cx="10548938" cy="444500"/>
          </a:xfrm>
        </p:spPr>
        <p:txBody>
          <a:bodyPr>
            <a:noAutofit/>
          </a:bodyPr>
          <a:lstStyle/>
          <a:p>
            <a:r>
              <a:rPr lang="en-US" sz="2900" b="1" dirty="0">
                <a:solidFill>
                  <a:srgbClr val="EE312A"/>
                </a:solidFill>
              </a:rPr>
              <a:t>  Scrum Master</a:t>
            </a:r>
          </a:p>
        </p:txBody>
      </p:sp>
      <p:sp>
        <p:nvSpPr>
          <p:cNvPr id="9" name="Title 4"/>
          <p:cNvSpPr txBox="1">
            <a:spLocks/>
          </p:cNvSpPr>
          <p:nvPr/>
        </p:nvSpPr>
        <p:spPr bwMode="auto">
          <a:xfrm>
            <a:off x="0" y="1"/>
            <a:ext cx="13004800" cy="749252"/>
          </a:xfrm>
          <a:prstGeom prst="rect">
            <a:avLst/>
          </a:prstGeom>
          <a:gradFill rotWithShape="1">
            <a:gsLst>
              <a:gs pos="0">
                <a:srgbClr val="00425F"/>
              </a:gs>
              <a:gs pos="80000">
                <a:srgbClr val="00425F"/>
              </a:gs>
              <a:gs pos="100000">
                <a:srgbClr val="00425F"/>
              </a:gs>
            </a:gsLst>
            <a:lin ang="16200000" scaled="0"/>
          </a:gradFill>
          <a:ln w="9525" cap="flat" cmpd="sng" algn="ctr">
            <a:solidFill>
              <a:srgbClr val="00425F"/>
            </a:solidFill>
            <a:prstDash val="solid"/>
          </a:ln>
          <a:effectLst>
            <a:outerShdw blurRad="40000" dist="23000" dir="5400000" rotWithShape="0">
              <a:srgbClr val="000000">
                <a:alpha val="35000"/>
              </a:srgbClr>
            </a:outerShdw>
          </a:effectLst>
        </p:spPr>
        <p:txBody>
          <a:bodyPr lIns="130027" tIns="65014" rIns="130027" bIns="65014" anchor="ctr"/>
          <a:lstStyle>
            <a:lvl1pPr algn="l" rtl="0" eaLnBrk="0" fontAlgn="base" hangingPunct="0">
              <a:spcBef>
                <a:spcPct val="0"/>
              </a:spcBef>
              <a:spcAft>
                <a:spcPct val="0"/>
              </a:spcAft>
              <a:defRPr lang="en-US" sz="3100" b="1" kern="0" dirty="0">
                <a:solidFill>
                  <a:srgbClr val="00B0D8"/>
                </a:solidFill>
                <a:latin typeface="Arial Bold" charset="0"/>
                <a:ea typeface="+mj-ea"/>
                <a:cs typeface="Arial Bold" charset="0"/>
                <a:sym typeface="Arial Bold" charset="0"/>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154" algn="ctr" rtl="0" fontAlgn="base">
              <a:spcBef>
                <a:spcPct val="0"/>
              </a:spcBef>
              <a:spcAft>
                <a:spcPct val="0"/>
              </a:spcAft>
              <a:defRPr sz="4400">
                <a:solidFill>
                  <a:schemeClr val="tx1"/>
                </a:solidFill>
                <a:latin typeface="Calibri" pitchFamily="34" charset="0"/>
              </a:defRPr>
            </a:lvl6pPr>
            <a:lvl7pPr marL="914306" algn="ctr" rtl="0" fontAlgn="base">
              <a:spcBef>
                <a:spcPct val="0"/>
              </a:spcBef>
              <a:spcAft>
                <a:spcPct val="0"/>
              </a:spcAft>
              <a:defRPr sz="4400">
                <a:solidFill>
                  <a:schemeClr val="tx1"/>
                </a:solidFill>
                <a:latin typeface="Calibri" pitchFamily="34" charset="0"/>
              </a:defRPr>
            </a:lvl7pPr>
            <a:lvl8pPr marL="1371460" algn="ctr" rtl="0" fontAlgn="base">
              <a:spcBef>
                <a:spcPct val="0"/>
              </a:spcBef>
              <a:spcAft>
                <a:spcPct val="0"/>
              </a:spcAft>
              <a:defRPr sz="4400">
                <a:solidFill>
                  <a:schemeClr val="tx1"/>
                </a:solidFill>
                <a:latin typeface="Calibri" pitchFamily="34" charset="0"/>
              </a:defRPr>
            </a:lvl8pPr>
            <a:lvl9pPr marL="1828613" algn="ctr" rtl="0" fontAlgn="base">
              <a:spcBef>
                <a:spcPct val="0"/>
              </a:spcBef>
              <a:spcAft>
                <a:spcPct val="0"/>
              </a:spcAft>
              <a:defRPr sz="4400">
                <a:solidFill>
                  <a:schemeClr val="tx1"/>
                </a:solidFill>
                <a:latin typeface="Calibri" pitchFamily="34" charset="0"/>
              </a:defRPr>
            </a:lvl9pPr>
          </a:lstStyle>
          <a:p>
            <a:pPr>
              <a:defRPr/>
            </a:pPr>
            <a:r>
              <a:rPr lang="en-US" sz="2276" dirty="0">
                <a:ln>
                  <a:solidFill>
                    <a:schemeClr val="bg1"/>
                  </a:solidFill>
                </a:ln>
                <a:solidFill>
                  <a:schemeClr val="bg1"/>
                </a:solidFill>
                <a:latin typeface="Arial" panose="020B0604020202020204" pitchFamily="34" charset="0"/>
                <a:cs typeface="Arial" panose="020B0604020202020204" pitchFamily="34" charset="0"/>
              </a:rPr>
              <a:t>Scrum Team</a:t>
            </a:r>
          </a:p>
        </p:txBody>
      </p:sp>
    </p:spTree>
    <p:extLst>
      <p:ext uri="{BB962C8B-B14F-4D97-AF65-F5344CB8AC3E}">
        <p14:creationId xmlns:p14="http://schemas.microsoft.com/office/powerpoint/2010/main" val="3773823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E80B28D-B372-48F8-BF47-9CB61BAC288E}"/>
              </a:ext>
            </a:extLst>
          </p:cNvPr>
          <p:cNvSpPr>
            <a:spLocks noGrp="1"/>
          </p:cNvSpPr>
          <p:nvPr>
            <p:ph type="body" sz="quarter" idx="10"/>
          </p:nvPr>
        </p:nvSpPr>
        <p:spPr/>
        <p:txBody>
          <a:bodyPr/>
          <a:lstStyle/>
          <a:p>
            <a:r>
              <a:rPr lang="en-US" sz="2400" b="1" dirty="0">
                <a:solidFill>
                  <a:srgbClr val="1C578C"/>
                </a:solidFill>
                <a:latin typeface="Cambria" panose="02040503050406030204" pitchFamily="18" charset="0"/>
              </a:rPr>
              <a:t>Scrum Master Service to the Organization</a:t>
            </a:r>
          </a:p>
          <a:p>
            <a:pPr lvl="1"/>
            <a:r>
              <a:rPr lang="en-US" sz="2400" b="1" dirty="0">
                <a:solidFill>
                  <a:srgbClr val="1C578C"/>
                </a:solidFill>
                <a:latin typeface="Cambria" panose="02040503050406030204" pitchFamily="18" charset="0"/>
              </a:rPr>
              <a:t>Leading and coaching the organization in its Scrum adoption;</a:t>
            </a:r>
          </a:p>
          <a:p>
            <a:pPr lvl="1"/>
            <a:r>
              <a:rPr lang="en-US" sz="2400" b="1" dirty="0">
                <a:solidFill>
                  <a:srgbClr val="1C578C"/>
                </a:solidFill>
                <a:latin typeface="Cambria" panose="02040503050406030204" pitchFamily="18" charset="0"/>
              </a:rPr>
              <a:t>Planning Scrum implementations within the organization;</a:t>
            </a:r>
          </a:p>
          <a:p>
            <a:pPr lvl="1"/>
            <a:r>
              <a:rPr lang="en-US" sz="2400" b="1" dirty="0">
                <a:solidFill>
                  <a:srgbClr val="1C578C"/>
                </a:solidFill>
                <a:latin typeface="Cambria" panose="02040503050406030204" pitchFamily="18" charset="0"/>
              </a:rPr>
              <a:t>Helping employees and stakeholders understand and enact Scrum and empirical product development;</a:t>
            </a:r>
          </a:p>
          <a:p>
            <a:pPr lvl="1"/>
            <a:r>
              <a:rPr lang="en-US" sz="2400" b="1" dirty="0">
                <a:solidFill>
                  <a:srgbClr val="1C578C"/>
                </a:solidFill>
                <a:latin typeface="Cambria" panose="02040503050406030204" pitchFamily="18" charset="0"/>
              </a:rPr>
              <a:t>Causing change that increases the productivity of the Scrum Team; and,</a:t>
            </a:r>
          </a:p>
          <a:p>
            <a:pPr lvl="1"/>
            <a:r>
              <a:rPr lang="en-US" sz="2400" b="1" dirty="0">
                <a:solidFill>
                  <a:srgbClr val="1C578C"/>
                </a:solidFill>
                <a:latin typeface="Cambria" panose="02040503050406030204" pitchFamily="18" charset="0"/>
              </a:rPr>
              <a:t>Working with other Scrum Masters to increase the effectiveness of the application of Scrum in the organization</a:t>
            </a:r>
          </a:p>
        </p:txBody>
      </p:sp>
      <p:sp>
        <p:nvSpPr>
          <p:cNvPr id="5" name="Slide Number Placeholder 4"/>
          <p:cNvSpPr>
            <a:spLocks noGrp="1"/>
          </p:cNvSpPr>
          <p:nvPr>
            <p:ph type="sldNum" sz="quarter" idx="4"/>
          </p:nvPr>
        </p:nvSpPr>
        <p:spPr/>
        <p:txBody>
          <a:bodyPr/>
          <a:lstStyle/>
          <a:p>
            <a:fld id="{D5CF02E1-F0D1-4EEA-B7D7-12194D40BD4E}" type="slidenum">
              <a:rPr lang="en-US" smtClean="0"/>
              <a:pPr/>
              <a:t>21</a:t>
            </a:fld>
            <a:endParaRPr lang="en-US"/>
          </a:p>
        </p:txBody>
      </p:sp>
      <p:sp>
        <p:nvSpPr>
          <p:cNvPr id="6" name="Title 1">
            <a:extLst>
              <a:ext uri="{FF2B5EF4-FFF2-40B4-BE49-F238E27FC236}">
                <a16:creationId xmlns:a16="http://schemas.microsoft.com/office/drawing/2014/main" id="{BC797C7E-0EA7-40EF-877C-B52528A1E811}"/>
              </a:ext>
            </a:extLst>
          </p:cNvPr>
          <p:cNvSpPr>
            <a:spLocks noGrp="1"/>
          </p:cNvSpPr>
          <p:nvPr>
            <p:ph type="title" idx="4294967295"/>
          </p:nvPr>
        </p:nvSpPr>
        <p:spPr>
          <a:xfrm>
            <a:off x="0" y="863600"/>
            <a:ext cx="10548938" cy="444500"/>
          </a:xfrm>
        </p:spPr>
        <p:txBody>
          <a:bodyPr>
            <a:normAutofit fontScale="90000"/>
          </a:bodyPr>
          <a:lstStyle/>
          <a:p>
            <a:r>
              <a:rPr lang="en-US" dirty="0"/>
              <a:t>  </a:t>
            </a:r>
            <a:r>
              <a:rPr lang="en-US" sz="3200" b="1" dirty="0">
                <a:solidFill>
                  <a:srgbClr val="EE312A"/>
                </a:solidFill>
              </a:rPr>
              <a:t>Scrum Master</a:t>
            </a:r>
          </a:p>
        </p:txBody>
      </p:sp>
      <p:sp>
        <p:nvSpPr>
          <p:cNvPr id="9" name="Title 4"/>
          <p:cNvSpPr txBox="1">
            <a:spLocks/>
          </p:cNvSpPr>
          <p:nvPr/>
        </p:nvSpPr>
        <p:spPr bwMode="auto">
          <a:xfrm>
            <a:off x="0" y="1"/>
            <a:ext cx="13004800" cy="749252"/>
          </a:xfrm>
          <a:prstGeom prst="rect">
            <a:avLst/>
          </a:prstGeom>
          <a:gradFill rotWithShape="1">
            <a:gsLst>
              <a:gs pos="0">
                <a:srgbClr val="00425F"/>
              </a:gs>
              <a:gs pos="80000">
                <a:srgbClr val="00425F"/>
              </a:gs>
              <a:gs pos="100000">
                <a:srgbClr val="00425F"/>
              </a:gs>
            </a:gsLst>
            <a:lin ang="16200000" scaled="0"/>
          </a:gradFill>
          <a:ln w="9525" cap="flat" cmpd="sng" algn="ctr">
            <a:solidFill>
              <a:srgbClr val="00425F"/>
            </a:solidFill>
            <a:prstDash val="solid"/>
          </a:ln>
          <a:effectLst>
            <a:outerShdw blurRad="40000" dist="23000" dir="5400000" rotWithShape="0">
              <a:srgbClr val="000000">
                <a:alpha val="35000"/>
              </a:srgbClr>
            </a:outerShdw>
          </a:effectLst>
        </p:spPr>
        <p:txBody>
          <a:bodyPr lIns="130027" tIns="65014" rIns="130027" bIns="65014" anchor="ctr"/>
          <a:lstStyle>
            <a:lvl1pPr algn="l" rtl="0" eaLnBrk="0" fontAlgn="base" hangingPunct="0">
              <a:spcBef>
                <a:spcPct val="0"/>
              </a:spcBef>
              <a:spcAft>
                <a:spcPct val="0"/>
              </a:spcAft>
              <a:defRPr lang="en-US" sz="3100" b="1" kern="0" dirty="0">
                <a:solidFill>
                  <a:srgbClr val="00B0D8"/>
                </a:solidFill>
                <a:latin typeface="Arial Bold" charset="0"/>
                <a:ea typeface="+mj-ea"/>
                <a:cs typeface="Arial Bold" charset="0"/>
                <a:sym typeface="Arial Bold" charset="0"/>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154" algn="ctr" rtl="0" fontAlgn="base">
              <a:spcBef>
                <a:spcPct val="0"/>
              </a:spcBef>
              <a:spcAft>
                <a:spcPct val="0"/>
              </a:spcAft>
              <a:defRPr sz="4400">
                <a:solidFill>
                  <a:schemeClr val="tx1"/>
                </a:solidFill>
                <a:latin typeface="Calibri" pitchFamily="34" charset="0"/>
              </a:defRPr>
            </a:lvl6pPr>
            <a:lvl7pPr marL="914306" algn="ctr" rtl="0" fontAlgn="base">
              <a:spcBef>
                <a:spcPct val="0"/>
              </a:spcBef>
              <a:spcAft>
                <a:spcPct val="0"/>
              </a:spcAft>
              <a:defRPr sz="4400">
                <a:solidFill>
                  <a:schemeClr val="tx1"/>
                </a:solidFill>
                <a:latin typeface="Calibri" pitchFamily="34" charset="0"/>
              </a:defRPr>
            </a:lvl7pPr>
            <a:lvl8pPr marL="1371460" algn="ctr" rtl="0" fontAlgn="base">
              <a:spcBef>
                <a:spcPct val="0"/>
              </a:spcBef>
              <a:spcAft>
                <a:spcPct val="0"/>
              </a:spcAft>
              <a:defRPr sz="4400">
                <a:solidFill>
                  <a:schemeClr val="tx1"/>
                </a:solidFill>
                <a:latin typeface="Calibri" pitchFamily="34" charset="0"/>
              </a:defRPr>
            </a:lvl8pPr>
            <a:lvl9pPr marL="1828613" algn="ctr" rtl="0" fontAlgn="base">
              <a:spcBef>
                <a:spcPct val="0"/>
              </a:spcBef>
              <a:spcAft>
                <a:spcPct val="0"/>
              </a:spcAft>
              <a:defRPr sz="4400">
                <a:solidFill>
                  <a:schemeClr val="tx1"/>
                </a:solidFill>
                <a:latin typeface="Calibri" pitchFamily="34" charset="0"/>
              </a:defRPr>
            </a:lvl9pPr>
          </a:lstStyle>
          <a:p>
            <a:pPr>
              <a:defRPr/>
            </a:pPr>
            <a:r>
              <a:rPr lang="en-US" sz="2276" dirty="0">
                <a:ln>
                  <a:solidFill>
                    <a:schemeClr val="bg1"/>
                  </a:solidFill>
                </a:ln>
                <a:solidFill>
                  <a:schemeClr val="bg1"/>
                </a:solidFill>
                <a:latin typeface="Arial" panose="020B0604020202020204" pitchFamily="34" charset="0"/>
                <a:cs typeface="Arial" panose="020B0604020202020204" pitchFamily="34" charset="0"/>
              </a:rPr>
              <a:t>Scrum Team</a:t>
            </a:r>
          </a:p>
        </p:txBody>
      </p:sp>
    </p:spTree>
    <p:extLst>
      <p:ext uri="{BB962C8B-B14F-4D97-AF65-F5344CB8AC3E}">
        <p14:creationId xmlns:p14="http://schemas.microsoft.com/office/powerpoint/2010/main" val="793622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txBox="1">
            <a:spLocks noGrp="1"/>
          </p:cNvSpPr>
          <p:nvPr>
            <p:ph type="subTitle" idx="1"/>
          </p:nvPr>
        </p:nvSpPr>
        <p:spPr>
          <a:xfrm>
            <a:off x="1794907" y="4372744"/>
            <a:ext cx="9414986" cy="1008112"/>
          </a:xfrm>
          <a:prstGeom prst="rect">
            <a:avLst/>
          </a:prstGeom>
        </p:spPr>
        <p:txBody>
          <a:bodyPr/>
          <a:lstStyle>
            <a:lvl1pPr marL="928688" indent="-571500" algn="l" rtl="0" eaLnBrk="0" fontAlgn="base" hangingPunct="0">
              <a:spcBef>
                <a:spcPts val="2400"/>
              </a:spcBef>
              <a:spcAft>
                <a:spcPct val="0"/>
              </a:spcAft>
              <a:buClr>
                <a:srgbClr val="000000"/>
              </a:buClr>
              <a:buSzPct val="171000"/>
              <a:buFont typeface="Gill Sans"/>
              <a:buChar char="•"/>
              <a:defRPr sz="4200">
                <a:solidFill>
                  <a:schemeClr val="tx1"/>
                </a:solidFill>
                <a:latin typeface="+mn-lt"/>
                <a:ea typeface="+mn-ea"/>
                <a:cs typeface="+mn-cs"/>
                <a:sym typeface="Gill Sans"/>
              </a:defRPr>
            </a:lvl1pPr>
            <a:lvl2pPr marL="1373188" indent="-571500" algn="l" rtl="0" eaLnBrk="0" fontAlgn="base" hangingPunct="0">
              <a:spcBef>
                <a:spcPts val="2400"/>
              </a:spcBef>
              <a:spcAft>
                <a:spcPct val="0"/>
              </a:spcAft>
              <a:buClr>
                <a:srgbClr val="000000"/>
              </a:buClr>
              <a:buSzPct val="171000"/>
              <a:buFont typeface="Gill Sans"/>
              <a:buChar char="•"/>
              <a:defRPr sz="4200">
                <a:solidFill>
                  <a:schemeClr val="tx1"/>
                </a:solidFill>
                <a:latin typeface="+mn-lt"/>
                <a:sym typeface="Gill Sans"/>
              </a:defRPr>
            </a:lvl2pPr>
            <a:lvl3pPr marL="1817688" indent="-571500" algn="l" rtl="0" eaLnBrk="0" fontAlgn="base" hangingPunct="0">
              <a:spcBef>
                <a:spcPts val="2400"/>
              </a:spcBef>
              <a:spcAft>
                <a:spcPct val="0"/>
              </a:spcAft>
              <a:buClr>
                <a:srgbClr val="000000"/>
              </a:buClr>
              <a:buSzPct val="171000"/>
              <a:buFont typeface="Gill Sans"/>
              <a:buChar char="•"/>
              <a:defRPr sz="4200">
                <a:solidFill>
                  <a:schemeClr val="tx1"/>
                </a:solidFill>
                <a:latin typeface="+mn-lt"/>
                <a:sym typeface="Gill Sans"/>
              </a:defRPr>
            </a:lvl3pPr>
            <a:lvl4pPr marL="2262188" indent="-571500" algn="l" rtl="0" eaLnBrk="0" fontAlgn="base" hangingPunct="0">
              <a:spcBef>
                <a:spcPts val="2400"/>
              </a:spcBef>
              <a:spcAft>
                <a:spcPct val="0"/>
              </a:spcAft>
              <a:buClr>
                <a:srgbClr val="000000"/>
              </a:buClr>
              <a:buSzPct val="171000"/>
              <a:buFont typeface="Gill Sans"/>
              <a:buChar char="•"/>
              <a:defRPr sz="4200">
                <a:solidFill>
                  <a:schemeClr val="tx1"/>
                </a:solidFill>
                <a:latin typeface="+mn-lt"/>
                <a:sym typeface="Gill Sans"/>
              </a:defRPr>
            </a:lvl4pPr>
            <a:lvl5pPr marL="2706688" indent="-571500" algn="l" rtl="0" eaLnBrk="0" fontAlgn="base" hangingPunct="0">
              <a:spcBef>
                <a:spcPts val="2400"/>
              </a:spcBef>
              <a:spcAft>
                <a:spcPct val="0"/>
              </a:spcAft>
              <a:buClr>
                <a:srgbClr val="000000"/>
              </a:buClr>
              <a:buSzPct val="171000"/>
              <a:buFont typeface="Gill Sans"/>
              <a:buChar char="•"/>
              <a:defRPr sz="4200">
                <a:solidFill>
                  <a:schemeClr val="tx1"/>
                </a:solidFill>
                <a:latin typeface="+mn-lt"/>
                <a:sym typeface="Gill Sans"/>
              </a:defRPr>
            </a:lvl5pPr>
            <a:lvl6pPr marL="3163888" indent="-571500" algn="l" rtl="0" fontAlgn="base">
              <a:spcBef>
                <a:spcPts val="2400"/>
              </a:spcBef>
              <a:spcAft>
                <a:spcPct val="0"/>
              </a:spcAft>
              <a:buClr>
                <a:srgbClr val="000000"/>
              </a:buClr>
              <a:buSzPct val="171000"/>
              <a:buFont typeface="Gill Sans" charset="0"/>
              <a:buChar char="•"/>
              <a:defRPr sz="4200">
                <a:solidFill>
                  <a:schemeClr val="tx1"/>
                </a:solidFill>
                <a:latin typeface="+mn-lt"/>
                <a:sym typeface="Gill Sans" charset="0"/>
              </a:defRPr>
            </a:lvl6pPr>
            <a:lvl7pPr marL="3621088" indent="-571500" algn="l" rtl="0" fontAlgn="base">
              <a:spcBef>
                <a:spcPts val="2400"/>
              </a:spcBef>
              <a:spcAft>
                <a:spcPct val="0"/>
              </a:spcAft>
              <a:buClr>
                <a:srgbClr val="000000"/>
              </a:buClr>
              <a:buSzPct val="171000"/>
              <a:buFont typeface="Gill Sans" charset="0"/>
              <a:buChar char="•"/>
              <a:defRPr sz="4200">
                <a:solidFill>
                  <a:schemeClr val="tx1"/>
                </a:solidFill>
                <a:latin typeface="+mn-lt"/>
                <a:sym typeface="Gill Sans" charset="0"/>
              </a:defRPr>
            </a:lvl7pPr>
            <a:lvl8pPr marL="4078288" indent="-571500" algn="l" rtl="0" fontAlgn="base">
              <a:spcBef>
                <a:spcPts val="2400"/>
              </a:spcBef>
              <a:spcAft>
                <a:spcPct val="0"/>
              </a:spcAft>
              <a:buClr>
                <a:srgbClr val="000000"/>
              </a:buClr>
              <a:buSzPct val="171000"/>
              <a:buFont typeface="Gill Sans" charset="0"/>
              <a:buChar char="•"/>
              <a:defRPr sz="4200">
                <a:solidFill>
                  <a:schemeClr val="tx1"/>
                </a:solidFill>
                <a:latin typeface="+mn-lt"/>
                <a:sym typeface="Gill Sans" charset="0"/>
              </a:defRPr>
            </a:lvl8pPr>
            <a:lvl9pPr marL="4535488" indent="-571500" algn="l" rtl="0" fontAlgn="base">
              <a:spcBef>
                <a:spcPts val="2400"/>
              </a:spcBef>
              <a:spcAft>
                <a:spcPct val="0"/>
              </a:spcAft>
              <a:buClr>
                <a:srgbClr val="000000"/>
              </a:buClr>
              <a:buSzPct val="171000"/>
              <a:buFont typeface="Gill Sans" charset="0"/>
              <a:buChar char="•"/>
              <a:defRPr sz="4200">
                <a:solidFill>
                  <a:schemeClr val="tx1"/>
                </a:solidFill>
                <a:latin typeface="+mn-lt"/>
                <a:sym typeface="Gill Sans" charset="0"/>
              </a:defRPr>
            </a:lvl9pPr>
          </a:lstStyle>
          <a:p>
            <a:pPr marL="507993" indent="0" algn="ctr">
              <a:buNone/>
              <a:defRPr/>
            </a:pPr>
            <a:r>
              <a:rPr lang="en-US" sz="5689" b="1" dirty="0">
                <a:solidFill>
                  <a:srgbClr val="1C578C"/>
                </a:solidFill>
              </a:rPr>
              <a:t>Scrum Events</a:t>
            </a:r>
          </a:p>
        </p:txBody>
      </p:sp>
    </p:spTree>
    <p:extLst>
      <p:ext uri="{BB962C8B-B14F-4D97-AF65-F5344CB8AC3E}">
        <p14:creationId xmlns:p14="http://schemas.microsoft.com/office/powerpoint/2010/main" val="1071946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E80B28D-B372-48F8-BF47-9CB61BAC288E}"/>
              </a:ext>
            </a:extLst>
          </p:cNvPr>
          <p:cNvSpPr>
            <a:spLocks noGrp="1"/>
          </p:cNvSpPr>
          <p:nvPr>
            <p:ph type="body" sz="quarter" idx="10"/>
          </p:nvPr>
        </p:nvSpPr>
        <p:spPr/>
        <p:txBody>
          <a:bodyPr/>
          <a:lstStyle/>
          <a:p>
            <a:r>
              <a:rPr lang="en-US" sz="2400" b="1" dirty="0">
                <a:solidFill>
                  <a:srgbClr val="1C578C"/>
                </a:solidFill>
                <a:latin typeface="Cambria" panose="02040503050406030204" pitchFamily="18" charset="0"/>
              </a:rPr>
              <a:t>Are prescribed events to create regularity and to minimize the need for meetings not defined in Scrum</a:t>
            </a:r>
          </a:p>
          <a:p>
            <a:r>
              <a:rPr lang="en-US" sz="2400" b="1" dirty="0">
                <a:solidFill>
                  <a:srgbClr val="1C578C"/>
                </a:solidFill>
                <a:latin typeface="Cambria" panose="02040503050406030204" pitchFamily="18" charset="0"/>
              </a:rPr>
              <a:t>All events are time-boxed</a:t>
            </a:r>
          </a:p>
          <a:p>
            <a:r>
              <a:rPr lang="en-US" sz="2400" b="1" dirty="0">
                <a:solidFill>
                  <a:srgbClr val="1C578C"/>
                </a:solidFill>
                <a:latin typeface="Cambria" panose="02040503050406030204" pitchFamily="18" charset="0"/>
              </a:rPr>
              <a:t>Designed to enable critical transparency, inspection and adaption</a:t>
            </a:r>
          </a:p>
          <a:p>
            <a:r>
              <a:rPr lang="en-US" sz="2400" b="1" dirty="0">
                <a:solidFill>
                  <a:srgbClr val="1C578C"/>
                </a:solidFill>
                <a:latin typeface="Cambria" panose="02040503050406030204" pitchFamily="18" charset="0"/>
              </a:rPr>
              <a:t>Each event in Scrum is a formal opportunity to inspect and adapt something</a:t>
            </a:r>
          </a:p>
          <a:p>
            <a:r>
              <a:rPr lang="en-US" sz="2400" b="1" dirty="0">
                <a:solidFill>
                  <a:srgbClr val="1C578C"/>
                </a:solidFill>
                <a:latin typeface="Cambria" panose="02040503050406030204" pitchFamily="18" charset="0"/>
              </a:rPr>
              <a:t>The heart of Scrum is a Sprint</a:t>
            </a:r>
          </a:p>
          <a:p>
            <a:r>
              <a:rPr lang="en-US" sz="2400" b="1" dirty="0">
                <a:solidFill>
                  <a:srgbClr val="1C578C"/>
                </a:solidFill>
                <a:latin typeface="Cambria" panose="02040503050406030204" pitchFamily="18" charset="0"/>
              </a:rPr>
              <a:t>Sprints are used to accomplish something</a:t>
            </a:r>
          </a:p>
          <a:p>
            <a:r>
              <a:rPr lang="en-US" sz="2400" b="1" dirty="0">
                <a:solidFill>
                  <a:srgbClr val="1C578C"/>
                </a:solidFill>
                <a:latin typeface="Cambria" panose="02040503050406030204" pitchFamily="18" charset="0"/>
              </a:rPr>
              <a:t>A sprint is timeboxed to 1 to 4 weeks</a:t>
            </a:r>
          </a:p>
          <a:p>
            <a:r>
              <a:rPr lang="en-US" sz="2400" b="1" dirty="0">
                <a:solidFill>
                  <a:srgbClr val="1C578C"/>
                </a:solidFill>
                <a:latin typeface="Cambria" panose="02040503050406030204" pitchFamily="18" charset="0"/>
              </a:rPr>
              <a:t>Sprints also limit risk to 4 weeks of cost</a:t>
            </a:r>
          </a:p>
          <a:p>
            <a:r>
              <a:rPr lang="en-US" sz="2400" b="1" dirty="0">
                <a:solidFill>
                  <a:srgbClr val="1C578C"/>
                </a:solidFill>
                <a:latin typeface="Cambria" panose="02040503050406030204" pitchFamily="18" charset="0"/>
              </a:rPr>
              <a:t>A "Done", useable, and </a:t>
            </a:r>
            <a:r>
              <a:rPr lang="en-US" sz="2400" b="1" dirty="0">
                <a:solidFill>
                  <a:srgbClr val="FF0000"/>
                </a:solidFill>
                <a:latin typeface="Cambria" panose="02040503050406030204" pitchFamily="18" charset="0"/>
              </a:rPr>
              <a:t>potentially</a:t>
            </a:r>
            <a:r>
              <a:rPr lang="en-US" sz="2400" b="1" dirty="0">
                <a:solidFill>
                  <a:srgbClr val="1C578C"/>
                </a:solidFill>
                <a:latin typeface="Cambria" panose="02040503050406030204" pitchFamily="18" charset="0"/>
              </a:rPr>
              <a:t> releasable product Increment is created</a:t>
            </a:r>
          </a:p>
          <a:p>
            <a:r>
              <a:rPr lang="en-US" sz="2400" b="1" dirty="0">
                <a:solidFill>
                  <a:srgbClr val="1C578C"/>
                </a:solidFill>
                <a:latin typeface="Cambria" panose="02040503050406030204" pitchFamily="18" charset="0"/>
              </a:rPr>
              <a:t>The Sprint is a container for all other events, namely</a:t>
            </a:r>
          </a:p>
          <a:p>
            <a:pPr lvl="1"/>
            <a:r>
              <a:rPr lang="en-US" sz="2400" b="1" dirty="0">
                <a:solidFill>
                  <a:srgbClr val="1C578C"/>
                </a:solidFill>
                <a:latin typeface="Cambria" panose="02040503050406030204" pitchFamily="18" charset="0"/>
              </a:rPr>
              <a:t>Sprint Planning</a:t>
            </a:r>
          </a:p>
          <a:p>
            <a:pPr lvl="1"/>
            <a:r>
              <a:rPr lang="en-US" sz="2400" b="1" dirty="0">
                <a:solidFill>
                  <a:srgbClr val="1C578C"/>
                </a:solidFill>
                <a:latin typeface="Cambria" panose="02040503050406030204" pitchFamily="18" charset="0"/>
              </a:rPr>
              <a:t>Daily Scrum</a:t>
            </a:r>
          </a:p>
          <a:p>
            <a:pPr lvl="1"/>
            <a:r>
              <a:rPr lang="en-US" sz="2400" b="1" dirty="0">
                <a:solidFill>
                  <a:srgbClr val="1C578C"/>
                </a:solidFill>
                <a:latin typeface="Cambria" panose="02040503050406030204" pitchFamily="18" charset="0"/>
              </a:rPr>
              <a:t>Sprint Review</a:t>
            </a:r>
          </a:p>
          <a:p>
            <a:pPr lvl="1"/>
            <a:r>
              <a:rPr lang="en-US" sz="2400" b="1" dirty="0">
                <a:solidFill>
                  <a:srgbClr val="1C578C"/>
                </a:solidFill>
                <a:latin typeface="Cambria" panose="02040503050406030204" pitchFamily="18" charset="0"/>
              </a:rPr>
              <a:t>Sprint Retrospective</a:t>
            </a:r>
          </a:p>
          <a:p>
            <a:endParaRPr lang="en-US" sz="2400" b="1" dirty="0">
              <a:solidFill>
                <a:srgbClr val="1C578C"/>
              </a:solidFill>
              <a:latin typeface="Cambria" panose="02040503050406030204" pitchFamily="18" charset="0"/>
            </a:endParaRPr>
          </a:p>
        </p:txBody>
      </p:sp>
      <p:sp>
        <p:nvSpPr>
          <p:cNvPr id="5" name="Slide Number Placeholder 4"/>
          <p:cNvSpPr>
            <a:spLocks noGrp="1"/>
          </p:cNvSpPr>
          <p:nvPr>
            <p:ph type="sldNum" sz="quarter" idx="4"/>
          </p:nvPr>
        </p:nvSpPr>
        <p:spPr/>
        <p:txBody>
          <a:bodyPr/>
          <a:lstStyle/>
          <a:p>
            <a:fld id="{D5CF02E1-F0D1-4EEA-B7D7-12194D40BD4E}" type="slidenum">
              <a:rPr lang="en-US" smtClean="0"/>
              <a:pPr/>
              <a:t>23</a:t>
            </a:fld>
            <a:endParaRPr lang="en-US"/>
          </a:p>
        </p:txBody>
      </p:sp>
      <p:sp>
        <p:nvSpPr>
          <p:cNvPr id="9" name="Title 4"/>
          <p:cNvSpPr txBox="1">
            <a:spLocks/>
          </p:cNvSpPr>
          <p:nvPr/>
        </p:nvSpPr>
        <p:spPr bwMode="auto">
          <a:xfrm>
            <a:off x="0" y="1"/>
            <a:ext cx="13004800" cy="749252"/>
          </a:xfrm>
          <a:prstGeom prst="rect">
            <a:avLst/>
          </a:prstGeom>
          <a:gradFill rotWithShape="1">
            <a:gsLst>
              <a:gs pos="0">
                <a:srgbClr val="00425F"/>
              </a:gs>
              <a:gs pos="80000">
                <a:srgbClr val="00425F"/>
              </a:gs>
              <a:gs pos="100000">
                <a:srgbClr val="00425F"/>
              </a:gs>
            </a:gsLst>
            <a:lin ang="16200000" scaled="0"/>
          </a:gradFill>
          <a:ln w="9525" cap="flat" cmpd="sng" algn="ctr">
            <a:solidFill>
              <a:srgbClr val="00425F"/>
            </a:solidFill>
            <a:prstDash val="solid"/>
          </a:ln>
          <a:effectLst>
            <a:outerShdw blurRad="40000" dist="23000" dir="5400000" rotWithShape="0">
              <a:srgbClr val="000000">
                <a:alpha val="35000"/>
              </a:srgbClr>
            </a:outerShdw>
          </a:effectLst>
        </p:spPr>
        <p:txBody>
          <a:bodyPr lIns="130027" tIns="65014" rIns="130027" bIns="65014" anchor="ctr"/>
          <a:lstStyle>
            <a:lvl1pPr algn="l" rtl="0" eaLnBrk="0" fontAlgn="base" hangingPunct="0">
              <a:spcBef>
                <a:spcPct val="0"/>
              </a:spcBef>
              <a:spcAft>
                <a:spcPct val="0"/>
              </a:spcAft>
              <a:defRPr lang="en-US" sz="3100" b="1" kern="0" dirty="0">
                <a:solidFill>
                  <a:srgbClr val="00B0D8"/>
                </a:solidFill>
                <a:latin typeface="Arial Bold" charset="0"/>
                <a:ea typeface="+mj-ea"/>
                <a:cs typeface="Arial Bold" charset="0"/>
                <a:sym typeface="Arial Bold" charset="0"/>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154" algn="ctr" rtl="0" fontAlgn="base">
              <a:spcBef>
                <a:spcPct val="0"/>
              </a:spcBef>
              <a:spcAft>
                <a:spcPct val="0"/>
              </a:spcAft>
              <a:defRPr sz="4400">
                <a:solidFill>
                  <a:schemeClr val="tx1"/>
                </a:solidFill>
                <a:latin typeface="Calibri" pitchFamily="34" charset="0"/>
              </a:defRPr>
            </a:lvl6pPr>
            <a:lvl7pPr marL="914306" algn="ctr" rtl="0" fontAlgn="base">
              <a:spcBef>
                <a:spcPct val="0"/>
              </a:spcBef>
              <a:spcAft>
                <a:spcPct val="0"/>
              </a:spcAft>
              <a:defRPr sz="4400">
                <a:solidFill>
                  <a:schemeClr val="tx1"/>
                </a:solidFill>
                <a:latin typeface="Calibri" pitchFamily="34" charset="0"/>
              </a:defRPr>
            </a:lvl7pPr>
            <a:lvl8pPr marL="1371460" algn="ctr" rtl="0" fontAlgn="base">
              <a:spcBef>
                <a:spcPct val="0"/>
              </a:spcBef>
              <a:spcAft>
                <a:spcPct val="0"/>
              </a:spcAft>
              <a:defRPr sz="4400">
                <a:solidFill>
                  <a:schemeClr val="tx1"/>
                </a:solidFill>
                <a:latin typeface="Calibri" pitchFamily="34" charset="0"/>
              </a:defRPr>
            </a:lvl8pPr>
            <a:lvl9pPr marL="1828613" algn="ctr" rtl="0" fontAlgn="base">
              <a:spcBef>
                <a:spcPct val="0"/>
              </a:spcBef>
              <a:spcAft>
                <a:spcPct val="0"/>
              </a:spcAft>
              <a:defRPr sz="4400">
                <a:solidFill>
                  <a:schemeClr val="tx1"/>
                </a:solidFill>
                <a:latin typeface="Calibri" pitchFamily="34" charset="0"/>
              </a:defRPr>
            </a:lvl9pPr>
          </a:lstStyle>
          <a:p>
            <a:pPr>
              <a:defRPr/>
            </a:pPr>
            <a:r>
              <a:rPr lang="en-US" sz="2276" dirty="0">
                <a:ln>
                  <a:solidFill>
                    <a:schemeClr val="bg1"/>
                  </a:solidFill>
                </a:ln>
                <a:solidFill>
                  <a:schemeClr val="bg1"/>
                </a:solidFill>
                <a:latin typeface="Arial" panose="020B0604020202020204" pitchFamily="34" charset="0"/>
                <a:cs typeface="Arial" panose="020B0604020202020204" pitchFamily="34" charset="0"/>
              </a:rPr>
              <a:t>Scrum Events</a:t>
            </a:r>
          </a:p>
        </p:txBody>
      </p:sp>
      <p:sp>
        <p:nvSpPr>
          <p:cNvPr id="10" name="Title 1">
            <a:extLst>
              <a:ext uri="{FF2B5EF4-FFF2-40B4-BE49-F238E27FC236}">
                <a16:creationId xmlns:a16="http://schemas.microsoft.com/office/drawing/2014/main" id="{CA6187F3-22B7-4539-A7EE-10F7F3EB75E0}"/>
              </a:ext>
            </a:extLst>
          </p:cNvPr>
          <p:cNvSpPr txBox="1">
            <a:spLocks/>
          </p:cNvSpPr>
          <p:nvPr/>
        </p:nvSpPr>
        <p:spPr>
          <a:xfrm>
            <a:off x="0" y="863600"/>
            <a:ext cx="10548938" cy="444500"/>
          </a:xfrm>
          <a:prstGeom prst="rect">
            <a:avLst/>
          </a:prstGeom>
        </p:spPr>
        <p:txBody>
          <a:bodyPr vert="horz" wrap="square" lIns="0" tIns="0" rIns="0" bIns="0" rtlCol="0" anchor="t" anchorCtr="0">
            <a:spAutoFit/>
          </a:bodyPr>
          <a:lstStyle>
            <a:lvl1pPr algn="l" defTabSz="975345" rtl="0" eaLnBrk="1" latinLnBrk="0" hangingPunct="1">
              <a:spcBef>
                <a:spcPct val="0"/>
              </a:spcBef>
              <a:buNone/>
              <a:defRPr sz="2880" b="1" kern="1200">
                <a:solidFill>
                  <a:srgbClr val="EE312A"/>
                </a:solidFill>
                <a:latin typeface="+mj-lt"/>
                <a:ea typeface="+mj-ea"/>
                <a:cs typeface="+mj-cs"/>
              </a:defRPr>
            </a:lvl1pPr>
          </a:lstStyle>
          <a:p>
            <a:pPr fontAlgn="auto">
              <a:spcAft>
                <a:spcPts val="0"/>
              </a:spcAft>
            </a:pPr>
            <a:r>
              <a:rPr lang="en-US" dirty="0"/>
              <a:t>Scrum Events</a:t>
            </a:r>
          </a:p>
        </p:txBody>
      </p:sp>
    </p:spTree>
    <p:extLst>
      <p:ext uri="{BB962C8B-B14F-4D97-AF65-F5344CB8AC3E}">
        <p14:creationId xmlns:p14="http://schemas.microsoft.com/office/powerpoint/2010/main" val="3506869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E80B28D-B372-48F8-BF47-9CB61BAC288E}"/>
              </a:ext>
            </a:extLst>
          </p:cNvPr>
          <p:cNvSpPr>
            <a:spLocks noGrp="1"/>
          </p:cNvSpPr>
          <p:nvPr>
            <p:ph type="body" sz="quarter" idx="10"/>
          </p:nvPr>
        </p:nvSpPr>
        <p:spPr>
          <a:xfrm>
            <a:off x="562186" y="1456918"/>
            <a:ext cx="11880427" cy="7057613"/>
          </a:xfrm>
        </p:spPr>
        <p:txBody>
          <a:bodyPr/>
          <a:lstStyle/>
          <a:p>
            <a:r>
              <a:rPr lang="en-US" sz="2400" b="1" dirty="0">
                <a:solidFill>
                  <a:srgbClr val="1C578C"/>
                </a:solidFill>
                <a:latin typeface="Cambria" panose="02040503050406030204" pitchFamily="18" charset="0"/>
              </a:rPr>
              <a:t>During the Sprint:</a:t>
            </a:r>
          </a:p>
          <a:p>
            <a:pPr lvl="1"/>
            <a:r>
              <a:rPr lang="en-US" sz="2400" b="1" dirty="0">
                <a:solidFill>
                  <a:srgbClr val="1C578C"/>
                </a:solidFill>
                <a:latin typeface="Cambria" panose="02040503050406030204" pitchFamily="18" charset="0"/>
              </a:rPr>
              <a:t>No changes are made that would endanger the Sprint Goal;</a:t>
            </a:r>
          </a:p>
          <a:p>
            <a:pPr lvl="1"/>
            <a:r>
              <a:rPr lang="en-US" sz="2400" b="1" dirty="0">
                <a:solidFill>
                  <a:srgbClr val="1C578C"/>
                </a:solidFill>
                <a:latin typeface="Cambria" panose="02040503050406030204" pitchFamily="18" charset="0"/>
              </a:rPr>
              <a:t>Quality goals do not decrease; and,</a:t>
            </a:r>
          </a:p>
          <a:p>
            <a:pPr lvl="1"/>
            <a:r>
              <a:rPr lang="en-US" sz="2400" b="1" dirty="0">
                <a:solidFill>
                  <a:srgbClr val="1C578C"/>
                </a:solidFill>
                <a:latin typeface="Cambria" panose="02040503050406030204" pitchFamily="18" charset="0"/>
              </a:rPr>
              <a:t>Scope may be clarified and re-negotiated between the Product Owner and Development Team as more is learned</a:t>
            </a:r>
          </a:p>
          <a:p>
            <a:r>
              <a:rPr lang="en-US" sz="2400" b="1" dirty="0">
                <a:solidFill>
                  <a:srgbClr val="1C578C"/>
                </a:solidFill>
                <a:latin typeface="Cambria" panose="02040503050406030204" pitchFamily="18" charset="0"/>
              </a:rPr>
              <a:t>A Sprint can be cancelled before the Sprint time-box is over</a:t>
            </a:r>
          </a:p>
          <a:p>
            <a:pPr lvl="1"/>
            <a:r>
              <a:rPr lang="en-US" sz="2400" b="1" dirty="0">
                <a:solidFill>
                  <a:srgbClr val="1C578C"/>
                </a:solidFill>
                <a:latin typeface="Cambria" panose="02040503050406030204" pitchFamily="18" charset="0"/>
              </a:rPr>
              <a:t>Product owner has the authority </a:t>
            </a:r>
          </a:p>
          <a:p>
            <a:pPr lvl="1"/>
            <a:r>
              <a:rPr lang="en-US" sz="2400" b="1" dirty="0">
                <a:solidFill>
                  <a:srgbClr val="1C578C"/>
                </a:solidFill>
                <a:latin typeface="Cambria" panose="02040503050406030204" pitchFamily="18" charset="0"/>
              </a:rPr>
              <a:t>The product owner may cancel under influence from the stakeholders, the Development Team, or the Scrum Master</a:t>
            </a:r>
          </a:p>
        </p:txBody>
      </p:sp>
      <p:sp>
        <p:nvSpPr>
          <p:cNvPr id="5" name="Slide Number Placeholder 4"/>
          <p:cNvSpPr>
            <a:spLocks noGrp="1"/>
          </p:cNvSpPr>
          <p:nvPr>
            <p:ph type="sldNum" sz="quarter" idx="4"/>
          </p:nvPr>
        </p:nvSpPr>
        <p:spPr/>
        <p:txBody>
          <a:bodyPr/>
          <a:lstStyle/>
          <a:p>
            <a:fld id="{D5CF02E1-F0D1-4EEA-B7D7-12194D40BD4E}" type="slidenum">
              <a:rPr lang="en-US" smtClean="0"/>
              <a:pPr/>
              <a:t>24</a:t>
            </a:fld>
            <a:endParaRPr lang="en-US"/>
          </a:p>
        </p:txBody>
      </p:sp>
      <p:sp>
        <p:nvSpPr>
          <p:cNvPr id="6" name="Title 1">
            <a:extLst>
              <a:ext uri="{FF2B5EF4-FFF2-40B4-BE49-F238E27FC236}">
                <a16:creationId xmlns:a16="http://schemas.microsoft.com/office/drawing/2014/main" id="{BC797C7E-0EA7-40EF-877C-B52528A1E811}"/>
              </a:ext>
            </a:extLst>
          </p:cNvPr>
          <p:cNvSpPr>
            <a:spLocks noGrp="1"/>
          </p:cNvSpPr>
          <p:nvPr>
            <p:ph type="title" idx="4294967295"/>
          </p:nvPr>
        </p:nvSpPr>
        <p:spPr>
          <a:xfrm>
            <a:off x="0" y="863600"/>
            <a:ext cx="10548938" cy="444500"/>
          </a:xfrm>
        </p:spPr>
        <p:txBody>
          <a:bodyPr>
            <a:normAutofit fontScale="90000"/>
          </a:bodyPr>
          <a:lstStyle/>
          <a:p>
            <a:r>
              <a:rPr lang="en-US" dirty="0"/>
              <a:t>  </a:t>
            </a:r>
            <a:r>
              <a:rPr lang="en-US" sz="3200" b="1" dirty="0">
                <a:solidFill>
                  <a:srgbClr val="EE312A"/>
                </a:solidFill>
                <a:sym typeface="Gill Sans"/>
              </a:rPr>
              <a:t>The Sprint</a:t>
            </a:r>
          </a:p>
        </p:txBody>
      </p:sp>
      <p:sp>
        <p:nvSpPr>
          <p:cNvPr id="9" name="Title 4"/>
          <p:cNvSpPr txBox="1">
            <a:spLocks/>
          </p:cNvSpPr>
          <p:nvPr/>
        </p:nvSpPr>
        <p:spPr bwMode="auto">
          <a:xfrm>
            <a:off x="0" y="1"/>
            <a:ext cx="13004800" cy="749252"/>
          </a:xfrm>
          <a:prstGeom prst="rect">
            <a:avLst/>
          </a:prstGeom>
          <a:gradFill rotWithShape="1">
            <a:gsLst>
              <a:gs pos="0">
                <a:srgbClr val="00425F"/>
              </a:gs>
              <a:gs pos="80000">
                <a:srgbClr val="00425F"/>
              </a:gs>
              <a:gs pos="100000">
                <a:srgbClr val="00425F"/>
              </a:gs>
            </a:gsLst>
            <a:lin ang="16200000" scaled="0"/>
          </a:gradFill>
          <a:ln w="9525" cap="flat" cmpd="sng" algn="ctr">
            <a:solidFill>
              <a:srgbClr val="00425F"/>
            </a:solidFill>
            <a:prstDash val="solid"/>
          </a:ln>
          <a:effectLst>
            <a:outerShdw blurRad="40000" dist="23000" dir="5400000" rotWithShape="0">
              <a:srgbClr val="000000">
                <a:alpha val="35000"/>
              </a:srgbClr>
            </a:outerShdw>
          </a:effectLst>
        </p:spPr>
        <p:txBody>
          <a:bodyPr lIns="130027" tIns="65014" rIns="130027" bIns="65014" anchor="ctr"/>
          <a:lstStyle>
            <a:lvl1pPr algn="l" rtl="0" eaLnBrk="0" fontAlgn="base" hangingPunct="0">
              <a:spcBef>
                <a:spcPct val="0"/>
              </a:spcBef>
              <a:spcAft>
                <a:spcPct val="0"/>
              </a:spcAft>
              <a:defRPr lang="en-US" sz="3100" b="1" kern="0" dirty="0">
                <a:solidFill>
                  <a:srgbClr val="00B0D8"/>
                </a:solidFill>
                <a:latin typeface="Arial Bold" charset="0"/>
                <a:ea typeface="+mj-ea"/>
                <a:cs typeface="Arial Bold" charset="0"/>
                <a:sym typeface="Arial Bold" charset="0"/>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154" algn="ctr" rtl="0" fontAlgn="base">
              <a:spcBef>
                <a:spcPct val="0"/>
              </a:spcBef>
              <a:spcAft>
                <a:spcPct val="0"/>
              </a:spcAft>
              <a:defRPr sz="4400">
                <a:solidFill>
                  <a:schemeClr val="tx1"/>
                </a:solidFill>
                <a:latin typeface="Calibri" pitchFamily="34" charset="0"/>
              </a:defRPr>
            </a:lvl6pPr>
            <a:lvl7pPr marL="914306" algn="ctr" rtl="0" fontAlgn="base">
              <a:spcBef>
                <a:spcPct val="0"/>
              </a:spcBef>
              <a:spcAft>
                <a:spcPct val="0"/>
              </a:spcAft>
              <a:defRPr sz="4400">
                <a:solidFill>
                  <a:schemeClr val="tx1"/>
                </a:solidFill>
                <a:latin typeface="Calibri" pitchFamily="34" charset="0"/>
              </a:defRPr>
            </a:lvl7pPr>
            <a:lvl8pPr marL="1371460" algn="ctr" rtl="0" fontAlgn="base">
              <a:spcBef>
                <a:spcPct val="0"/>
              </a:spcBef>
              <a:spcAft>
                <a:spcPct val="0"/>
              </a:spcAft>
              <a:defRPr sz="4400">
                <a:solidFill>
                  <a:schemeClr val="tx1"/>
                </a:solidFill>
                <a:latin typeface="Calibri" pitchFamily="34" charset="0"/>
              </a:defRPr>
            </a:lvl8pPr>
            <a:lvl9pPr marL="1828613" algn="ctr" rtl="0" fontAlgn="base">
              <a:spcBef>
                <a:spcPct val="0"/>
              </a:spcBef>
              <a:spcAft>
                <a:spcPct val="0"/>
              </a:spcAft>
              <a:defRPr sz="4400">
                <a:solidFill>
                  <a:schemeClr val="tx1"/>
                </a:solidFill>
                <a:latin typeface="Calibri" pitchFamily="34" charset="0"/>
              </a:defRPr>
            </a:lvl9pPr>
          </a:lstStyle>
          <a:p>
            <a:pPr>
              <a:defRPr/>
            </a:pPr>
            <a:r>
              <a:rPr lang="en-US" sz="2276" dirty="0">
                <a:ln>
                  <a:solidFill>
                    <a:schemeClr val="bg1"/>
                  </a:solidFill>
                </a:ln>
                <a:solidFill>
                  <a:schemeClr val="bg1"/>
                </a:solidFill>
                <a:latin typeface="Arial" panose="020B0604020202020204" pitchFamily="34" charset="0"/>
                <a:cs typeface="Arial" panose="020B0604020202020204" pitchFamily="34" charset="0"/>
              </a:rPr>
              <a:t>Scrum Events</a:t>
            </a:r>
          </a:p>
        </p:txBody>
      </p:sp>
    </p:spTree>
    <p:extLst>
      <p:ext uri="{BB962C8B-B14F-4D97-AF65-F5344CB8AC3E}">
        <p14:creationId xmlns:p14="http://schemas.microsoft.com/office/powerpoint/2010/main" val="3032933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E80B28D-B372-48F8-BF47-9CB61BAC288E}"/>
              </a:ext>
            </a:extLst>
          </p:cNvPr>
          <p:cNvSpPr>
            <a:spLocks noGrp="1"/>
          </p:cNvSpPr>
          <p:nvPr>
            <p:ph type="body" sz="quarter" idx="10"/>
          </p:nvPr>
        </p:nvSpPr>
        <p:spPr>
          <a:xfrm>
            <a:off x="562186" y="1492424"/>
            <a:ext cx="11880427" cy="7242754"/>
          </a:xfrm>
        </p:spPr>
        <p:txBody>
          <a:bodyPr/>
          <a:lstStyle/>
          <a:p>
            <a:r>
              <a:rPr lang="en-US" sz="2400" b="1" dirty="0">
                <a:solidFill>
                  <a:srgbClr val="1C578C"/>
                </a:solidFill>
                <a:latin typeface="Cambria" panose="02040503050406030204" pitchFamily="18" charset="0"/>
              </a:rPr>
              <a:t>Time-boxed to a maximum of eight hours for a one-month Sprint, and usually shorter for shorter sprints</a:t>
            </a:r>
          </a:p>
          <a:p>
            <a:r>
              <a:rPr lang="en-US" sz="2400" b="1" dirty="0">
                <a:solidFill>
                  <a:srgbClr val="1C578C"/>
                </a:solidFill>
                <a:latin typeface="Cambria" panose="02040503050406030204" pitchFamily="18" charset="0"/>
              </a:rPr>
              <a:t>Scrum Master ensures that the event takes place and that attendants understand its purpose</a:t>
            </a:r>
          </a:p>
          <a:p>
            <a:r>
              <a:rPr lang="en-US" sz="2400" b="1" dirty="0">
                <a:solidFill>
                  <a:srgbClr val="1C578C"/>
                </a:solidFill>
                <a:latin typeface="Cambria" panose="02040503050406030204" pitchFamily="18" charset="0"/>
              </a:rPr>
              <a:t>Sprint Planning answers the questions</a:t>
            </a:r>
          </a:p>
          <a:p>
            <a:pPr lvl="1"/>
            <a:r>
              <a:rPr lang="en-US" sz="2400" b="1" dirty="0">
                <a:solidFill>
                  <a:srgbClr val="1C578C"/>
                </a:solidFill>
                <a:latin typeface="Cambria" panose="02040503050406030204" pitchFamily="18" charset="0"/>
              </a:rPr>
              <a:t>What to be delivered in the next product increment</a:t>
            </a:r>
          </a:p>
          <a:p>
            <a:pPr lvl="1"/>
            <a:r>
              <a:rPr lang="en-US" sz="2400" b="1" dirty="0">
                <a:solidFill>
                  <a:srgbClr val="1C578C"/>
                </a:solidFill>
                <a:latin typeface="Cambria" panose="02040503050406030204" pitchFamily="18" charset="0"/>
              </a:rPr>
              <a:t>How will the work or increment be achieved</a:t>
            </a:r>
          </a:p>
          <a:p>
            <a:r>
              <a:rPr lang="en-US" sz="2400" b="1" dirty="0">
                <a:solidFill>
                  <a:srgbClr val="FF0000"/>
                </a:solidFill>
                <a:latin typeface="Cambria" panose="02040503050406030204" pitchFamily="18" charset="0"/>
              </a:rPr>
              <a:t>Product backlog </a:t>
            </a:r>
            <a:r>
              <a:rPr lang="en-US" sz="2400" b="1" dirty="0">
                <a:solidFill>
                  <a:srgbClr val="1C578C"/>
                </a:solidFill>
                <a:latin typeface="Cambria" panose="02040503050406030204" pitchFamily="18" charset="0"/>
              </a:rPr>
              <a:t>is an input to sprint planning</a:t>
            </a:r>
          </a:p>
          <a:p>
            <a:r>
              <a:rPr lang="en-US" sz="2400" b="1" dirty="0">
                <a:solidFill>
                  <a:srgbClr val="1C578C"/>
                </a:solidFill>
                <a:latin typeface="Cambria" panose="02040503050406030204" pitchFamily="18" charset="0"/>
              </a:rPr>
              <a:t>During Sprint Planning the Scrum Team crafts a </a:t>
            </a:r>
            <a:r>
              <a:rPr lang="en-US" sz="2400" b="1" dirty="0">
                <a:solidFill>
                  <a:srgbClr val="FF0000"/>
                </a:solidFill>
                <a:latin typeface="Cambria" panose="02040503050406030204" pitchFamily="18" charset="0"/>
              </a:rPr>
              <a:t>Sprint Goal</a:t>
            </a:r>
          </a:p>
          <a:p>
            <a:r>
              <a:rPr lang="en-US" sz="2400" b="1" dirty="0">
                <a:solidFill>
                  <a:srgbClr val="1C578C"/>
                </a:solidFill>
                <a:latin typeface="Cambria" panose="02040503050406030204" pitchFamily="18" charset="0"/>
              </a:rPr>
              <a:t>The Sprint Goal is an objective set for the Sprint that can be met through the implementation of Product Backlog</a:t>
            </a:r>
          </a:p>
          <a:p>
            <a:r>
              <a:rPr lang="en-US" sz="2400" b="1" dirty="0">
                <a:solidFill>
                  <a:srgbClr val="1C578C"/>
                </a:solidFill>
                <a:latin typeface="Cambria" panose="02040503050406030204" pitchFamily="18" charset="0"/>
              </a:rPr>
              <a:t>The development team designs the system and the work needed to convert the Product Backlog into a working product Increment</a:t>
            </a:r>
          </a:p>
          <a:p>
            <a:r>
              <a:rPr lang="en-US" sz="2400" b="1" dirty="0">
                <a:solidFill>
                  <a:srgbClr val="1C578C"/>
                </a:solidFill>
                <a:latin typeface="Cambria" panose="02040503050406030204" pitchFamily="18" charset="0"/>
              </a:rPr>
              <a:t>Work items are decomposed to form </a:t>
            </a:r>
            <a:r>
              <a:rPr lang="en-US" sz="2400" b="1" dirty="0">
                <a:solidFill>
                  <a:srgbClr val="FF0000"/>
                </a:solidFill>
                <a:latin typeface="Cambria" panose="02040503050406030204" pitchFamily="18" charset="0"/>
              </a:rPr>
              <a:t>Sprint backlog</a:t>
            </a:r>
          </a:p>
          <a:p>
            <a:r>
              <a:rPr lang="en-US" sz="2400" b="1" dirty="0">
                <a:solidFill>
                  <a:srgbClr val="1C578C"/>
                </a:solidFill>
                <a:latin typeface="Cambria" panose="02040503050406030204" pitchFamily="18" charset="0"/>
              </a:rPr>
              <a:t>Work items are estimated during sprint planning</a:t>
            </a:r>
          </a:p>
        </p:txBody>
      </p:sp>
      <p:sp>
        <p:nvSpPr>
          <p:cNvPr id="5" name="Slide Number Placeholder 4"/>
          <p:cNvSpPr>
            <a:spLocks noGrp="1"/>
          </p:cNvSpPr>
          <p:nvPr>
            <p:ph type="sldNum" sz="quarter" idx="4"/>
          </p:nvPr>
        </p:nvSpPr>
        <p:spPr/>
        <p:txBody>
          <a:bodyPr/>
          <a:lstStyle/>
          <a:p>
            <a:fld id="{D5CF02E1-F0D1-4EEA-B7D7-12194D40BD4E}" type="slidenum">
              <a:rPr lang="en-US" smtClean="0"/>
              <a:pPr/>
              <a:t>25</a:t>
            </a:fld>
            <a:endParaRPr lang="en-US"/>
          </a:p>
        </p:txBody>
      </p:sp>
      <p:sp>
        <p:nvSpPr>
          <p:cNvPr id="6" name="Title 1">
            <a:extLst>
              <a:ext uri="{FF2B5EF4-FFF2-40B4-BE49-F238E27FC236}">
                <a16:creationId xmlns:a16="http://schemas.microsoft.com/office/drawing/2014/main" id="{BC797C7E-0EA7-40EF-877C-B52528A1E811}"/>
              </a:ext>
            </a:extLst>
          </p:cNvPr>
          <p:cNvSpPr>
            <a:spLocks noGrp="1"/>
          </p:cNvSpPr>
          <p:nvPr>
            <p:ph type="title" idx="4294967295"/>
          </p:nvPr>
        </p:nvSpPr>
        <p:spPr>
          <a:xfrm>
            <a:off x="0" y="827088"/>
            <a:ext cx="10548938" cy="444500"/>
          </a:xfrm>
        </p:spPr>
        <p:txBody>
          <a:bodyPr>
            <a:normAutofit fontScale="90000"/>
          </a:bodyPr>
          <a:lstStyle/>
          <a:p>
            <a:r>
              <a:rPr lang="en-US" dirty="0"/>
              <a:t>  </a:t>
            </a:r>
            <a:r>
              <a:rPr lang="en-US" sz="3200" b="1" dirty="0">
                <a:solidFill>
                  <a:srgbClr val="EE312A"/>
                </a:solidFill>
              </a:rPr>
              <a:t>Sprint Planning</a:t>
            </a:r>
          </a:p>
        </p:txBody>
      </p:sp>
      <p:sp>
        <p:nvSpPr>
          <p:cNvPr id="9" name="Title 4"/>
          <p:cNvSpPr txBox="1">
            <a:spLocks/>
          </p:cNvSpPr>
          <p:nvPr/>
        </p:nvSpPr>
        <p:spPr bwMode="auto">
          <a:xfrm>
            <a:off x="0" y="1"/>
            <a:ext cx="13004800" cy="749252"/>
          </a:xfrm>
          <a:prstGeom prst="rect">
            <a:avLst/>
          </a:prstGeom>
          <a:gradFill rotWithShape="1">
            <a:gsLst>
              <a:gs pos="0">
                <a:srgbClr val="00425F"/>
              </a:gs>
              <a:gs pos="80000">
                <a:srgbClr val="00425F"/>
              </a:gs>
              <a:gs pos="100000">
                <a:srgbClr val="00425F"/>
              </a:gs>
            </a:gsLst>
            <a:lin ang="16200000" scaled="0"/>
          </a:gradFill>
          <a:ln w="9525" cap="flat" cmpd="sng" algn="ctr">
            <a:solidFill>
              <a:srgbClr val="00425F"/>
            </a:solidFill>
            <a:prstDash val="solid"/>
          </a:ln>
          <a:effectLst>
            <a:outerShdw blurRad="40000" dist="23000" dir="5400000" rotWithShape="0">
              <a:srgbClr val="000000">
                <a:alpha val="35000"/>
              </a:srgbClr>
            </a:outerShdw>
          </a:effectLst>
        </p:spPr>
        <p:txBody>
          <a:bodyPr lIns="130027" tIns="65014" rIns="130027" bIns="65014" anchor="ctr"/>
          <a:lstStyle>
            <a:lvl1pPr algn="l" rtl="0" eaLnBrk="0" fontAlgn="base" hangingPunct="0">
              <a:spcBef>
                <a:spcPct val="0"/>
              </a:spcBef>
              <a:spcAft>
                <a:spcPct val="0"/>
              </a:spcAft>
              <a:defRPr lang="en-US" sz="3100" b="1" kern="0" dirty="0">
                <a:solidFill>
                  <a:srgbClr val="00B0D8"/>
                </a:solidFill>
                <a:latin typeface="Arial Bold" charset="0"/>
                <a:ea typeface="+mj-ea"/>
                <a:cs typeface="Arial Bold" charset="0"/>
                <a:sym typeface="Arial Bold" charset="0"/>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154" algn="ctr" rtl="0" fontAlgn="base">
              <a:spcBef>
                <a:spcPct val="0"/>
              </a:spcBef>
              <a:spcAft>
                <a:spcPct val="0"/>
              </a:spcAft>
              <a:defRPr sz="4400">
                <a:solidFill>
                  <a:schemeClr val="tx1"/>
                </a:solidFill>
                <a:latin typeface="Calibri" pitchFamily="34" charset="0"/>
              </a:defRPr>
            </a:lvl6pPr>
            <a:lvl7pPr marL="914306" algn="ctr" rtl="0" fontAlgn="base">
              <a:spcBef>
                <a:spcPct val="0"/>
              </a:spcBef>
              <a:spcAft>
                <a:spcPct val="0"/>
              </a:spcAft>
              <a:defRPr sz="4400">
                <a:solidFill>
                  <a:schemeClr val="tx1"/>
                </a:solidFill>
                <a:latin typeface="Calibri" pitchFamily="34" charset="0"/>
              </a:defRPr>
            </a:lvl7pPr>
            <a:lvl8pPr marL="1371460" algn="ctr" rtl="0" fontAlgn="base">
              <a:spcBef>
                <a:spcPct val="0"/>
              </a:spcBef>
              <a:spcAft>
                <a:spcPct val="0"/>
              </a:spcAft>
              <a:defRPr sz="4400">
                <a:solidFill>
                  <a:schemeClr val="tx1"/>
                </a:solidFill>
                <a:latin typeface="Calibri" pitchFamily="34" charset="0"/>
              </a:defRPr>
            </a:lvl8pPr>
            <a:lvl9pPr marL="1828613" algn="ctr" rtl="0" fontAlgn="base">
              <a:spcBef>
                <a:spcPct val="0"/>
              </a:spcBef>
              <a:spcAft>
                <a:spcPct val="0"/>
              </a:spcAft>
              <a:defRPr sz="4400">
                <a:solidFill>
                  <a:schemeClr val="tx1"/>
                </a:solidFill>
                <a:latin typeface="Calibri" pitchFamily="34" charset="0"/>
              </a:defRPr>
            </a:lvl9pPr>
          </a:lstStyle>
          <a:p>
            <a:pPr>
              <a:defRPr/>
            </a:pPr>
            <a:r>
              <a:rPr lang="en-US" sz="2276" dirty="0">
                <a:ln>
                  <a:solidFill>
                    <a:schemeClr val="bg1"/>
                  </a:solidFill>
                </a:ln>
                <a:solidFill>
                  <a:schemeClr val="bg1"/>
                </a:solidFill>
                <a:latin typeface="Arial" panose="020B0604020202020204" pitchFamily="34" charset="0"/>
                <a:cs typeface="Arial" panose="020B0604020202020204" pitchFamily="34" charset="0"/>
              </a:rPr>
              <a:t>Scrum Events</a:t>
            </a:r>
          </a:p>
        </p:txBody>
      </p:sp>
    </p:spTree>
    <p:extLst>
      <p:ext uri="{BB962C8B-B14F-4D97-AF65-F5344CB8AC3E}">
        <p14:creationId xmlns:p14="http://schemas.microsoft.com/office/powerpoint/2010/main" val="2852279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D5CF02E1-F0D1-4EEA-B7D7-12194D40BD4E}" type="slidenum">
              <a:rPr lang="en-US" smtClean="0"/>
              <a:pPr/>
              <a:t>26</a:t>
            </a:fld>
            <a:endParaRPr lang="en-US"/>
          </a:p>
        </p:txBody>
      </p:sp>
      <p:sp>
        <p:nvSpPr>
          <p:cNvPr id="9" name="Title 4"/>
          <p:cNvSpPr txBox="1">
            <a:spLocks/>
          </p:cNvSpPr>
          <p:nvPr/>
        </p:nvSpPr>
        <p:spPr bwMode="auto">
          <a:xfrm>
            <a:off x="0" y="1"/>
            <a:ext cx="13004800" cy="749252"/>
          </a:xfrm>
          <a:prstGeom prst="rect">
            <a:avLst/>
          </a:prstGeom>
          <a:gradFill rotWithShape="1">
            <a:gsLst>
              <a:gs pos="0">
                <a:srgbClr val="00425F"/>
              </a:gs>
              <a:gs pos="80000">
                <a:srgbClr val="00425F"/>
              </a:gs>
              <a:gs pos="100000">
                <a:srgbClr val="00425F"/>
              </a:gs>
            </a:gsLst>
            <a:lin ang="16200000" scaled="0"/>
          </a:gradFill>
          <a:ln w="9525" cap="flat" cmpd="sng" algn="ctr">
            <a:solidFill>
              <a:srgbClr val="00425F"/>
            </a:solidFill>
            <a:prstDash val="solid"/>
          </a:ln>
          <a:effectLst>
            <a:outerShdw blurRad="40000" dist="23000" dir="5400000" rotWithShape="0">
              <a:srgbClr val="000000">
                <a:alpha val="35000"/>
              </a:srgbClr>
            </a:outerShdw>
          </a:effectLst>
        </p:spPr>
        <p:txBody>
          <a:bodyPr lIns="130027" tIns="65014" rIns="130027" bIns="65014" anchor="ctr"/>
          <a:lstStyle>
            <a:lvl1pPr algn="l" rtl="0" eaLnBrk="0" fontAlgn="base" hangingPunct="0">
              <a:spcBef>
                <a:spcPct val="0"/>
              </a:spcBef>
              <a:spcAft>
                <a:spcPct val="0"/>
              </a:spcAft>
              <a:defRPr lang="en-US" sz="3100" b="1" kern="0" dirty="0">
                <a:solidFill>
                  <a:srgbClr val="00B0D8"/>
                </a:solidFill>
                <a:latin typeface="Arial Bold" charset="0"/>
                <a:ea typeface="+mj-ea"/>
                <a:cs typeface="Arial Bold" charset="0"/>
                <a:sym typeface="Arial Bold" charset="0"/>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154" algn="ctr" rtl="0" fontAlgn="base">
              <a:spcBef>
                <a:spcPct val="0"/>
              </a:spcBef>
              <a:spcAft>
                <a:spcPct val="0"/>
              </a:spcAft>
              <a:defRPr sz="4400">
                <a:solidFill>
                  <a:schemeClr val="tx1"/>
                </a:solidFill>
                <a:latin typeface="Calibri" pitchFamily="34" charset="0"/>
              </a:defRPr>
            </a:lvl6pPr>
            <a:lvl7pPr marL="914306" algn="ctr" rtl="0" fontAlgn="base">
              <a:spcBef>
                <a:spcPct val="0"/>
              </a:spcBef>
              <a:spcAft>
                <a:spcPct val="0"/>
              </a:spcAft>
              <a:defRPr sz="4400">
                <a:solidFill>
                  <a:schemeClr val="tx1"/>
                </a:solidFill>
                <a:latin typeface="Calibri" pitchFamily="34" charset="0"/>
              </a:defRPr>
            </a:lvl7pPr>
            <a:lvl8pPr marL="1371460" algn="ctr" rtl="0" fontAlgn="base">
              <a:spcBef>
                <a:spcPct val="0"/>
              </a:spcBef>
              <a:spcAft>
                <a:spcPct val="0"/>
              </a:spcAft>
              <a:defRPr sz="4400">
                <a:solidFill>
                  <a:schemeClr val="tx1"/>
                </a:solidFill>
                <a:latin typeface="Calibri" pitchFamily="34" charset="0"/>
              </a:defRPr>
            </a:lvl8pPr>
            <a:lvl9pPr marL="1828613" algn="ctr" rtl="0" fontAlgn="base">
              <a:spcBef>
                <a:spcPct val="0"/>
              </a:spcBef>
              <a:spcAft>
                <a:spcPct val="0"/>
              </a:spcAft>
              <a:defRPr sz="4400">
                <a:solidFill>
                  <a:schemeClr val="tx1"/>
                </a:solidFill>
                <a:latin typeface="Calibri" pitchFamily="34" charset="0"/>
              </a:defRPr>
            </a:lvl9pPr>
          </a:lstStyle>
          <a:p>
            <a:pPr>
              <a:defRPr/>
            </a:pPr>
            <a:r>
              <a:rPr lang="en-US" sz="2276" dirty="0">
                <a:ln>
                  <a:solidFill>
                    <a:schemeClr val="bg1"/>
                  </a:solidFill>
                </a:ln>
                <a:solidFill>
                  <a:schemeClr val="bg1"/>
                </a:solidFill>
                <a:latin typeface="Arial" panose="020B0604020202020204" pitchFamily="34" charset="0"/>
                <a:cs typeface="Arial" panose="020B0604020202020204" pitchFamily="34" charset="0"/>
              </a:rPr>
              <a:t>Scrum Events</a:t>
            </a:r>
          </a:p>
        </p:txBody>
      </p:sp>
      <p:sp>
        <p:nvSpPr>
          <p:cNvPr id="10" name="Text Placeholder 3">
            <a:extLst>
              <a:ext uri="{FF2B5EF4-FFF2-40B4-BE49-F238E27FC236}">
                <a16:creationId xmlns:a16="http://schemas.microsoft.com/office/drawing/2014/main" id="{2CF85405-30F5-43BB-AAAE-FD5E52CEC7AE}"/>
              </a:ext>
            </a:extLst>
          </p:cNvPr>
          <p:cNvSpPr txBox="1">
            <a:spLocks/>
          </p:cNvSpPr>
          <p:nvPr/>
        </p:nvSpPr>
        <p:spPr>
          <a:xfrm>
            <a:off x="562186" y="1276400"/>
            <a:ext cx="11880427" cy="7242754"/>
          </a:xfrm>
          <a:prstGeom prst="rect">
            <a:avLst/>
          </a:prstGeom>
        </p:spPr>
        <p:txBody>
          <a:bodyPr/>
          <a:lstStyle>
            <a:lvl1pPr marL="191344" indent="-191344" algn="l" defTabSz="975345" rtl="0" eaLnBrk="1" latinLnBrk="0" hangingPunct="1">
              <a:spcBef>
                <a:spcPts val="1280"/>
              </a:spcBef>
              <a:buClr>
                <a:srgbClr val="00425F"/>
              </a:buClr>
              <a:buFont typeface="Arial" pitchFamily="34" charset="0"/>
              <a:buChar char="•"/>
              <a:defRPr sz="1600" kern="1200">
                <a:solidFill>
                  <a:srgbClr val="00425F"/>
                </a:solidFill>
                <a:latin typeface="+mn-lt"/>
                <a:ea typeface="+mn-ea"/>
                <a:cs typeface="+mn-cs"/>
              </a:defRPr>
            </a:lvl1pPr>
            <a:lvl2pPr marL="574031" indent="-191344" algn="l" defTabSz="975345" rtl="0" eaLnBrk="1" latinLnBrk="0" hangingPunct="1">
              <a:spcBef>
                <a:spcPts val="640"/>
              </a:spcBef>
              <a:buClr>
                <a:srgbClr val="00425F"/>
              </a:buClr>
              <a:buFont typeface="Arial" pitchFamily="34" charset="0"/>
              <a:buChar char="–"/>
              <a:defRPr sz="1600" kern="1200">
                <a:solidFill>
                  <a:srgbClr val="00425F"/>
                </a:solidFill>
                <a:latin typeface="+mn-lt"/>
                <a:ea typeface="+mn-ea"/>
                <a:cs typeface="+mn-cs"/>
              </a:defRPr>
            </a:lvl2pPr>
            <a:lvl3pPr marL="907612" indent="-142238" algn="l" defTabSz="975345" rtl="0" eaLnBrk="1" latinLnBrk="0" hangingPunct="1">
              <a:spcBef>
                <a:spcPts val="320"/>
              </a:spcBef>
              <a:buClr>
                <a:srgbClr val="00425F"/>
              </a:buClr>
              <a:buFont typeface="Arial" pitchFamily="34" charset="0"/>
              <a:buChar char="•"/>
              <a:defRPr sz="1600" kern="1200">
                <a:solidFill>
                  <a:srgbClr val="00425F"/>
                </a:solidFill>
                <a:latin typeface="+mn-lt"/>
                <a:ea typeface="+mn-ea"/>
                <a:cs typeface="+mn-cs"/>
              </a:defRPr>
            </a:lvl3pPr>
            <a:lvl4pPr marL="1319086" indent="-171025" algn="l" defTabSz="975345" rtl="0" eaLnBrk="1" latinLnBrk="0" hangingPunct="1">
              <a:spcBef>
                <a:spcPts val="320"/>
              </a:spcBef>
              <a:buClr>
                <a:srgbClr val="00425F"/>
              </a:buClr>
              <a:buFont typeface="Arial" pitchFamily="34" charset="0"/>
              <a:buChar char="–"/>
              <a:defRPr sz="1600" kern="1200">
                <a:solidFill>
                  <a:srgbClr val="00425F"/>
                </a:solidFill>
                <a:latin typeface="+mn-lt"/>
                <a:ea typeface="+mn-ea"/>
                <a:cs typeface="+mn-cs"/>
              </a:defRPr>
            </a:lvl4pPr>
            <a:lvl5pPr marL="1693307" indent="-162557" algn="l" defTabSz="975345" rtl="0" eaLnBrk="1" latinLnBrk="0" hangingPunct="1">
              <a:spcBef>
                <a:spcPts val="320"/>
              </a:spcBef>
              <a:buClr>
                <a:srgbClr val="00425F"/>
              </a:buClr>
              <a:buFont typeface="Arial" pitchFamily="34" charset="0"/>
              <a:buChar char="»"/>
              <a:defRPr sz="1600" kern="1200">
                <a:solidFill>
                  <a:srgbClr val="00425F"/>
                </a:solidFill>
                <a:latin typeface="+mn-lt"/>
                <a:ea typeface="+mn-ea"/>
                <a:cs typeface="+mn-cs"/>
              </a:defRPr>
            </a:lvl5pPr>
            <a:lvl6pPr marL="2682198"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6pPr>
            <a:lvl7pPr marL="3169870"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7pPr>
            <a:lvl8pPr marL="3657543"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8pPr>
            <a:lvl9pPr marL="4145215"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9pPr>
          </a:lstStyle>
          <a:p>
            <a:pPr fontAlgn="auto">
              <a:spcAft>
                <a:spcPts val="0"/>
              </a:spcAft>
            </a:pPr>
            <a:r>
              <a:rPr lang="en-US" sz="2300" b="1" dirty="0">
                <a:latin typeface="Cambria" panose="02040503050406030204" pitchFamily="18" charset="0"/>
              </a:rPr>
              <a:t>It’s a 15-minute time-boxed event for the Development Team</a:t>
            </a:r>
          </a:p>
          <a:p>
            <a:pPr fontAlgn="auto">
              <a:spcAft>
                <a:spcPts val="0"/>
              </a:spcAft>
            </a:pPr>
            <a:r>
              <a:rPr lang="en-US" sz="2300" b="1" dirty="0">
                <a:latin typeface="Cambria" panose="02040503050406030204" pitchFamily="18" charset="0"/>
              </a:rPr>
              <a:t>It is held every day of the Sprint</a:t>
            </a:r>
          </a:p>
          <a:p>
            <a:pPr fontAlgn="auto">
              <a:spcAft>
                <a:spcPts val="0"/>
              </a:spcAft>
            </a:pPr>
            <a:r>
              <a:rPr lang="en-US" sz="2300" b="1" dirty="0">
                <a:latin typeface="Cambria" panose="02040503050406030204" pitchFamily="18" charset="0"/>
              </a:rPr>
              <a:t>Daily Scrum is held at the same time and place each day to reduce complexity</a:t>
            </a:r>
          </a:p>
          <a:p>
            <a:pPr fontAlgn="auto">
              <a:spcAft>
                <a:spcPts val="0"/>
              </a:spcAft>
            </a:pPr>
            <a:r>
              <a:rPr lang="en-US" sz="2300" b="1" dirty="0">
                <a:latin typeface="Cambria" panose="02040503050406030204" pitchFamily="18" charset="0"/>
              </a:rPr>
              <a:t>Progress is inspected toward achieving the Sprint goal</a:t>
            </a:r>
          </a:p>
          <a:p>
            <a:pPr fontAlgn="auto">
              <a:spcAft>
                <a:spcPts val="0"/>
              </a:spcAft>
            </a:pPr>
            <a:r>
              <a:rPr lang="en-US" sz="2300" b="1" dirty="0">
                <a:latin typeface="Cambria" panose="02040503050406030204" pitchFamily="18" charset="0"/>
              </a:rPr>
              <a:t>It addresses this basic questions</a:t>
            </a:r>
          </a:p>
          <a:p>
            <a:pPr lvl="1"/>
            <a:r>
              <a:rPr lang="en-US" sz="2300" b="1" dirty="0">
                <a:latin typeface="Cambria" panose="02040503050406030204" pitchFamily="18" charset="0"/>
              </a:rPr>
              <a:t>What did I do yesterday that helped the Development Team meet the Sprint Goal?</a:t>
            </a:r>
          </a:p>
          <a:p>
            <a:pPr lvl="1"/>
            <a:r>
              <a:rPr lang="en-US" sz="2300" b="1" dirty="0">
                <a:latin typeface="Cambria" panose="02040503050406030204" pitchFamily="18" charset="0"/>
              </a:rPr>
              <a:t>What will I do today to help the Development Team meet the Sprint Goal?</a:t>
            </a:r>
          </a:p>
          <a:p>
            <a:pPr lvl="1"/>
            <a:r>
              <a:rPr lang="en-US" sz="2300" b="1" dirty="0">
                <a:latin typeface="Cambria" panose="02040503050406030204" pitchFamily="18" charset="0"/>
              </a:rPr>
              <a:t>Do I see any impediment that prevents me or the Development Team from meeting the Sprint Goal?</a:t>
            </a:r>
          </a:p>
          <a:p>
            <a:r>
              <a:rPr lang="en-US" sz="2300" b="1" dirty="0">
                <a:latin typeface="Cambria" panose="02040503050406030204" pitchFamily="18" charset="0"/>
              </a:rPr>
              <a:t>The Scrum Master ensures that the meeting holds but the development team is responsible for conducting the meeting</a:t>
            </a:r>
          </a:p>
          <a:p>
            <a:r>
              <a:rPr lang="en-US" sz="2300" b="1" dirty="0">
                <a:latin typeface="Cambria" panose="02040503050406030204" pitchFamily="18" charset="0"/>
              </a:rPr>
              <a:t>Scrum Master ensures the meeting is not more than 15 minutes and the meeting agenda is not disrupted</a:t>
            </a:r>
          </a:p>
          <a:p>
            <a:r>
              <a:rPr lang="en-US" sz="2300" b="1" dirty="0">
                <a:latin typeface="Cambria" panose="02040503050406030204" pitchFamily="18" charset="0"/>
              </a:rPr>
              <a:t>Daily Scrums improve communications, eliminate other meetings, identify impediments to development for removal, highlight and promote quick decision-making</a:t>
            </a:r>
          </a:p>
        </p:txBody>
      </p:sp>
      <p:sp>
        <p:nvSpPr>
          <p:cNvPr id="11" name="Title 1">
            <a:extLst>
              <a:ext uri="{FF2B5EF4-FFF2-40B4-BE49-F238E27FC236}">
                <a16:creationId xmlns:a16="http://schemas.microsoft.com/office/drawing/2014/main" id="{35932260-D26B-43A2-AEEB-93FD1A09066B}"/>
              </a:ext>
            </a:extLst>
          </p:cNvPr>
          <p:cNvSpPr txBox="1">
            <a:spLocks/>
          </p:cNvSpPr>
          <p:nvPr/>
        </p:nvSpPr>
        <p:spPr>
          <a:xfrm>
            <a:off x="562186" y="827277"/>
            <a:ext cx="10548938" cy="444500"/>
          </a:xfrm>
          <a:prstGeom prst="rect">
            <a:avLst/>
          </a:prstGeom>
        </p:spPr>
        <p:txBody>
          <a:bodyPr vert="horz" wrap="square" lIns="0" tIns="0" rIns="0" bIns="0" rtlCol="0" anchor="t" anchorCtr="0">
            <a:spAutoFit/>
          </a:bodyPr>
          <a:lstStyle>
            <a:lvl1pPr algn="l" defTabSz="975345" rtl="0" eaLnBrk="1" latinLnBrk="0" hangingPunct="1">
              <a:spcBef>
                <a:spcPct val="0"/>
              </a:spcBef>
              <a:buNone/>
              <a:defRPr sz="2880" b="1" kern="1200">
                <a:solidFill>
                  <a:srgbClr val="EE312A"/>
                </a:solidFill>
                <a:latin typeface="+mj-lt"/>
                <a:ea typeface="+mj-ea"/>
                <a:cs typeface="+mj-cs"/>
              </a:defRPr>
            </a:lvl1pPr>
          </a:lstStyle>
          <a:p>
            <a:pPr fontAlgn="auto">
              <a:spcAft>
                <a:spcPts val="0"/>
              </a:spcAft>
            </a:pPr>
            <a:r>
              <a:rPr lang="en-US" dirty="0"/>
              <a:t>Daily Scrum</a:t>
            </a:r>
          </a:p>
        </p:txBody>
      </p:sp>
    </p:spTree>
    <p:extLst>
      <p:ext uri="{BB962C8B-B14F-4D97-AF65-F5344CB8AC3E}">
        <p14:creationId xmlns:p14="http://schemas.microsoft.com/office/powerpoint/2010/main" val="2648501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D5CF02E1-F0D1-4EEA-B7D7-12194D40BD4E}" type="slidenum">
              <a:rPr lang="en-US" smtClean="0"/>
              <a:pPr/>
              <a:t>27</a:t>
            </a:fld>
            <a:endParaRPr lang="en-US"/>
          </a:p>
        </p:txBody>
      </p:sp>
      <p:sp>
        <p:nvSpPr>
          <p:cNvPr id="9" name="Title 4"/>
          <p:cNvSpPr txBox="1">
            <a:spLocks/>
          </p:cNvSpPr>
          <p:nvPr/>
        </p:nvSpPr>
        <p:spPr bwMode="auto">
          <a:xfrm>
            <a:off x="0" y="1"/>
            <a:ext cx="13004800" cy="749252"/>
          </a:xfrm>
          <a:prstGeom prst="rect">
            <a:avLst/>
          </a:prstGeom>
          <a:gradFill rotWithShape="1">
            <a:gsLst>
              <a:gs pos="0">
                <a:srgbClr val="00425F"/>
              </a:gs>
              <a:gs pos="80000">
                <a:srgbClr val="00425F"/>
              </a:gs>
              <a:gs pos="100000">
                <a:srgbClr val="00425F"/>
              </a:gs>
            </a:gsLst>
            <a:lin ang="16200000" scaled="0"/>
          </a:gradFill>
          <a:ln w="9525" cap="flat" cmpd="sng" algn="ctr">
            <a:solidFill>
              <a:srgbClr val="00425F"/>
            </a:solidFill>
            <a:prstDash val="solid"/>
          </a:ln>
          <a:effectLst>
            <a:outerShdw blurRad="40000" dist="23000" dir="5400000" rotWithShape="0">
              <a:srgbClr val="000000">
                <a:alpha val="35000"/>
              </a:srgbClr>
            </a:outerShdw>
          </a:effectLst>
        </p:spPr>
        <p:txBody>
          <a:bodyPr lIns="130027" tIns="65014" rIns="130027" bIns="65014" anchor="ctr"/>
          <a:lstStyle>
            <a:lvl1pPr algn="l" rtl="0" eaLnBrk="0" fontAlgn="base" hangingPunct="0">
              <a:spcBef>
                <a:spcPct val="0"/>
              </a:spcBef>
              <a:spcAft>
                <a:spcPct val="0"/>
              </a:spcAft>
              <a:defRPr lang="en-US" sz="3100" b="1" kern="0" dirty="0">
                <a:solidFill>
                  <a:srgbClr val="00B0D8"/>
                </a:solidFill>
                <a:latin typeface="Arial Bold" charset="0"/>
                <a:ea typeface="+mj-ea"/>
                <a:cs typeface="Arial Bold" charset="0"/>
                <a:sym typeface="Arial Bold" charset="0"/>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154" algn="ctr" rtl="0" fontAlgn="base">
              <a:spcBef>
                <a:spcPct val="0"/>
              </a:spcBef>
              <a:spcAft>
                <a:spcPct val="0"/>
              </a:spcAft>
              <a:defRPr sz="4400">
                <a:solidFill>
                  <a:schemeClr val="tx1"/>
                </a:solidFill>
                <a:latin typeface="Calibri" pitchFamily="34" charset="0"/>
              </a:defRPr>
            </a:lvl6pPr>
            <a:lvl7pPr marL="914306" algn="ctr" rtl="0" fontAlgn="base">
              <a:spcBef>
                <a:spcPct val="0"/>
              </a:spcBef>
              <a:spcAft>
                <a:spcPct val="0"/>
              </a:spcAft>
              <a:defRPr sz="4400">
                <a:solidFill>
                  <a:schemeClr val="tx1"/>
                </a:solidFill>
                <a:latin typeface="Calibri" pitchFamily="34" charset="0"/>
              </a:defRPr>
            </a:lvl7pPr>
            <a:lvl8pPr marL="1371460" algn="ctr" rtl="0" fontAlgn="base">
              <a:spcBef>
                <a:spcPct val="0"/>
              </a:spcBef>
              <a:spcAft>
                <a:spcPct val="0"/>
              </a:spcAft>
              <a:defRPr sz="4400">
                <a:solidFill>
                  <a:schemeClr val="tx1"/>
                </a:solidFill>
                <a:latin typeface="Calibri" pitchFamily="34" charset="0"/>
              </a:defRPr>
            </a:lvl8pPr>
            <a:lvl9pPr marL="1828613" algn="ctr" rtl="0" fontAlgn="base">
              <a:spcBef>
                <a:spcPct val="0"/>
              </a:spcBef>
              <a:spcAft>
                <a:spcPct val="0"/>
              </a:spcAft>
              <a:defRPr sz="4400">
                <a:solidFill>
                  <a:schemeClr val="tx1"/>
                </a:solidFill>
                <a:latin typeface="Calibri" pitchFamily="34" charset="0"/>
              </a:defRPr>
            </a:lvl9pPr>
          </a:lstStyle>
          <a:p>
            <a:pPr>
              <a:defRPr/>
            </a:pPr>
            <a:r>
              <a:rPr lang="en-US" sz="2276" dirty="0">
                <a:ln>
                  <a:solidFill>
                    <a:schemeClr val="bg1"/>
                  </a:solidFill>
                </a:ln>
                <a:solidFill>
                  <a:schemeClr val="bg1"/>
                </a:solidFill>
                <a:latin typeface="Arial" panose="020B0604020202020204" pitchFamily="34" charset="0"/>
                <a:cs typeface="Arial" panose="020B0604020202020204" pitchFamily="34" charset="0"/>
              </a:rPr>
              <a:t>Scrum Events</a:t>
            </a:r>
          </a:p>
        </p:txBody>
      </p:sp>
      <p:sp>
        <p:nvSpPr>
          <p:cNvPr id="10" name="Text Placeholder 3">
            <a:extLst>
              <a:ext uri="{FF2B5EF4-FFF2-40B4-BE49-F238E27FC236}">
                <a16:creationId xmlns:a16="http://schemas.microsoft.com/office/drawing/2014/main" id="{2CF85405-30F5-43BB-AAAE-FD5E52CEC7AE}"/>
              </a:ext>
            </a:extLst>
          </p:cNvPr>
          <p:cNvSpPr txBox="1">
            <a:spLocks/>
          </p:cNvSpPr>
          <p:nvPr/>
        </p:nvSpPr>
        <p:spPr>
          <a:xfrm>
            <a:off x="562186" y="1276400"/>
            <a:ext cx="11880427" cy="7242754"/>
          </a:xfrm>
          <a:prstGeom prst="rect">
            <a:avLst/>
          </a:prstGeom>
        </p:spPr>
        <p:txBody>
          <a:bodyPr/>
          <a:lstStyle>
            <a:lvl1pPr marL="191344" indent="-191344" algn="l" defTabSz="975345" rtl="0" eaLnBrk="1" latinLnBrk="0" hangingPunct="1">
              <a:spcBef>
                <a:spcPts val="1280"/>
              </a:spcBef>
              <a:buClr>
                <a:srgbClr val="00425F"/>
              </a:buClr>
              <a:buFont typeface="Arial" pitchFamily="34" charset="0"/>
              <a:buChar char="•"/>
              <a:defRPr sz="1600" kern="1200">
                <a:solidFill>
                  <a:srgbClr val="00425F"/>
                </a:solidFill>
                <a:latin typeface="+mn-lt"/>
                <a:ea typeface="+mn-ea"/>
                <a:cs typeface="+mn-cs"/>
              </a:defRPr>
            </a:lvl1pPr>
            <a:lvl2pPr marL="574031" indent="-191344" algn="l" defTabSz="975345" rtl="0" eaLnBrk="1" latinLnBrk="0" hangingPunct="1">
              <a:spcBef>
                <a:spcPts val="640"/>
              </a:spcBef>
              <a:buClr>
                <a:srgbClr val="00425F"/>
              </a:buClr>
              <a:buFont typeface="Arial" pitchFamily="34" charset="0"/>
              <a:buChar char="–"/>
              <a:defRPr sz="1600" kern="1200">
                <a:solidFill>
                  <a:srgbClr val="00425F"/>
                </a:solidFill>
                <a:latin typeface="+mn-lt"/>
                <a:ea typeface="+mn-ea"/>
                <a:cs typeface="+mn-cs"/>
              </a:defRPr>
            </a:lvl2pPr>
            <a:lvl3pPr marL="907612" indent="-142238" algn="l" defTabSz="975345" rtl="0" eaLnBrk="1" latinLnBrk="0" hangingPunct="1">
              <a:spcBef>
                <a:spcPts val="320"/>
              </a:spcBef>
              <a:buClr>
                <a:srgbClr val="00425F"/>
              </a:buClr>
              <a:buFont typeface="Arial" pitchFamily="34" charset="0"/>
              <a:buChar char="•"/>
              <a:defRPr sz="1600" kern="1200">
                <a:solidFill>
                  <a:srgbClr val="00425F"/>
                </a:solidFill>
                <a:latin typeface="+mn-lt"/>
                <a:ea typeface="+mn-ea"/>
                <a:cs typeface="+mn-cs"/>
              </a:defRPr>
            </a:lvl3pPr>
            <a:lvl4pPr marL="1319086" indent="-171025" algn="l" defTabSz="975345" rtl="0" eaLnBrk="1" latinLnBrk="0" hangingPunct="1">
              <a:spcBef>
                <a:spcPts val="320"/>
              </a:spcBef>
              <a:buClr>
                <a:srgbClr val="00425F"/>
              </a:buClr>
              <a:buFont typeface="Arial" pitchFamily="34" charset="0"/>
              <a:buChar char="–"/>
              <a:defRPr sz="1600" kern="1200">
                <a:solidFill>
                  <a:srgbClr val="00425F"/>
                </a:solidFill>
                <a:latin typeface="+mn-lt"/>
                <a:ea typeface="+mn-ea"/>
                <a:cs typeface="+mn-cs"/>
              </a:defRPr>
            </a:lvl4pPr>
            <a:lvl5pPr marL="1693307" indent="-162557" algn="l" defTabSz="975345" rtl="0" eaLnBrk="1" latinLnBrk="0" hangingPunct="1">
              <a:spcBef>
                <a:spcPts val="320"/>
              </a:spcBef>
              <a:buClr>
                <a:srgbClr val="00425F"/>
              </a:buClr>
              <a:buFont typeface="Arial" pitchFamily="34" charset="0"/>
              <a:buChar char="»"/>
              <a:defRPr sz="1600" kern="1200">
                <a:solidFill>
                  <a:srgbClr val="00425F"/>
                </a:solidFill>
                <a:latin typeface="+mn-lt"/>
                <a:ea typeface="+mn-ea"/>
                <a:cs typeface="+mn-cs"/>
              </a:defRPr>
            </a:lvl5pPr>
            <a:lvl6pPr marL="2682198"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6pPr>
            <a:lvl7pPr marL="3169870"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7pPr>
            <a:lvl8pPr marL="3657543"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8pPr>
            <a:lvl9pPr marL="4145215"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9pPr>
          </a:lstStyle>
          <a:p>
            <a:pPr fontAlgn="auto">
              <a:spcAft>
                <a:spcPts val="0"/>
              </a:spcAft>
            </a:pPr>
            <a:r>
              <a:rPr lang="en-US" sz="2200" b="1" dirty="0">
                <a:latin typeface="Cambria" panose="02040503050406030204" pitchFamily="18" charset="0"/>
              </a:rPr>
              <a:t>Held at the end of the Sprint to inspect the Increment and adapt the Product Backlog if needed</a:t>
            </a:r>
          </a:p>
          <a:p>
            <a:pPr fontAlgn="auto">
              <a:spcAft>
                <a:spcPts val="0"/>
              </a:spcAft>
            </a:pPr>
            <a:r>
              <a:rPr lang="en-US" sz="2200" b="1" dirty="0">
                <a:latin typeface="Cambria" panose="02040503050406030204" pitchFamily="18" charset="0"/>
              </a:rPr>
              <a:t>Feedback is gathered</a:t>
            </a:r>
          </a:p>
          <a:p>
            <a:pPr fontAlgn="auto">
              <a:spcAft>
                <a:spcPts val="0"/>
              </a:spcAft>
            </a:pPr>
            <a:r>
              <a:rPr lang="en-US" sz="2200" b="1" dirty="0">
                <a:latin typeface="Cambria" panose="02040503050406030204" pitchFamily="18" charset="0"/>
              </a:rPr>
              <a:t>Time-boxed to 4-hour at most for a one-month sprint, usually shorter for shorter sprints</a:t>
            </a:r>
          </a:p>
          <a:p>
            <a:pPr fontAlgn="auto">
              <a:spcAft>
                <a:spcPts val="0"/>
              </a:spcAft>
            </a:pPr>
            <a:r>
              <a:rPr lang="en-US" sz="2200" b="1" dirty="0">
                <a:latin typeface="Cambria" panose="02040503050406030204" pitchFamily="18" charset="0"/>
              </a:rPr>
              <a:t>Scrum master ensures it takes place and attendees understand its purpose</a:t>
            </a:r>
          </a:p>
          <a:p>
            <a:pPr fontAlgn="auto">
              <a:spcAft>
                <a:spcPts val="0"/>
              </a:spcAft>
            </a:pPr>
            <a:r>
              <a:rPr lang="en-US" sz="2200" b="1" dirty="0">
                <a:latin typeface="Cambria" panose="02040503050406030204" pitchFamily="18" charset="0"/>
              </a:rPr>
              <a:t>The result of the Sprint Review is a revised Product Backlog</a:t>
            </a:r>
          </a:p>
          <a:p>
            <a:pPr fontAlgn="auto">
              <a:spcAft>
                <a:spcPts val="0"/>
              </a:spcAft>
            </a:pPr>
            <a:r>
              <a:rPr lang="en-US" sz="2200" b="1" dirty="0">
                <a:latin typeface="Cambria" panose="02040503050406030204" pitchFamily="18" charset="0"/>
              </a:rPr>
              <a:t>Include the following elements</a:t>
            </a:r>
          </a:p>
          <a:p>
            <a:pPr lvl="1" fontAlgn="auto">
              <a:spcAft>
                <a:spcPts val="0"/>
              </a:spcAft>
            </a:pPr>
            <a:r>
              <a:rPr lang="en-US" sz="2200" b="1" dirty="0">
                <a:latin typeface="Cambria" panose="02040503050406030204" pitchFamily="18" charset="0"/>
              </a:rPr>
              <a:t>Attendees include the Scrum Team and other stakeholders (internal and/or external)</a:t>
            </a:r>
          </a:p>
          <a:p>
            <a:pPr lvl="1" fontAlgn="auto">
              <a:spcAft>
                <a:spcPts val="0"/>
              </a:spcAft>
            </a:pPr>
            <a:r>
              <a:rPr lang="en-US" sz="2200" b="1" dirty="0">
                <a:latin typeface="Cambria" panose="02040503050406030204" pitchFamily="18" charset="0"/>
              </a:rPr>
              <a:t>The Development Team discusses what went well during the Sprint, what problems it ran into, and how those problems were solved</a:t>
            </a:r>
          </a:p>
          <a:p>
            <a:pPr lvl="1" fontAlgn="auto">
              <a:spcAft>
                <a:spcPts val="0"/>
              </a:spcAft>
            </a:pPr>
            <a:r>
              <a:rPr lang="en-US" sz="2200" b="1" dirty="0">
                <a:latin typeface="Cambria" panose="02040503050406030204" pitchFamily="18" charset="0"/>
              </a:rPr>
              <a:t>The Development Team demonstrates the work that it has "Done" and answers questions about the Increment;</a:t>
            </a:r>
          </a:p>
          <a:p>
            <a:pPr lvl="1" fontAlgn="auto">
              <a:spcAft>
                <a:spcPts val="0"/>
              </a:spcAft>
            </a:pPr>
            <a:r>
              <a:rPr lang="en-US" sz="2200" b="1" dirty="0">
                <a:latin typeface="Cambria" panose="02040503050406030204" pitchFamily="18" charset="0"/>
              </a:rPr>
              <a:t>The Product Owner discusses the Product Backlog as it stands</a:t>
            </a:r>
          </a:p>
          <a:p>
            <a:pPr lvl="1" fontAlgn="auto">
              <a:spcAft>
                <a:spcPts val="0"/>
              </a:spcAft>
            </a:pPr>
            <a:r>
              <a:rPr lang="en-US" sz="2200" b="1" dirty="0">
                <a:latin typeface="Cambria" panose="02040503050406030204" pitchFamily="18" charset="0"/>
              </a:rPr>
              <a:t>The entire group collaborates on what to do next</a:t>
            </a:r>
          </a:p>
          <a:p>
            <a:pPr lvl="1" fontAlgn="auto">
              <a:spcAft>
                <a:spcPts val="0"/>
              </a:spcAft>
            </a:pPr>
            <a:r>
              <a:rPr lang="en-US" sz="2200" b="1" dirty="0">
                <a:latin typeface="Cambria" panose="02040503050406030204" pitchFamily="18" charset="0"/>
              </a:rPr>
              <a:t>Review of how the marketplace or potential use of the product might have changed</a:t>
            </a:r>
          </a:p>
          <a:p>
            <a:pPr lvl="1" fontAlgn="auto">
              <a:spcAft>
                <a:spcPts val="0"/>
              </a:spcAft>
            </a:pPr>
            <a:r>
              <a:rPr lang="en-US" sz="2200" b="1" dirty="0">
                <a:latin typeface="Cambria" panose="02040503050406030204" pitchFamily="18" charset="0"/>
              </a:rPr>
              <a:t>Review of the timeline, budget, potential capabilities, and marketplace for the next anticipated releases of functionality or capability of the product</a:t>
            </a:r>
          </a:p>
        </p:txBody>
      </p:sp>
      <p:sp>
        <p:nvSpPr>
          <p:cNvPr id="11" name="Title 1">
            <a:extLst>
              <a:ext uri="{FF2B5EF4-FFF2-40B4-BE49-F238E27FC236}">
                <a16:creationId xmlns:a16="http://schemas.microsoft.com/office/drawing/2014/main" id="{35932260-D26B-43A2-AEEB-93FD1A09066B}"/>
              </a:ext>
            </a:extLst>
          </p:cNvPr>
          <p:cNvSpPr txBox="1">
            <a:spLocks/>
          </p:cNvSpPr>
          <p:nvPr/>
        </p:nvSpPr>
        <p:spPr>
          <a:xfrm>
            <a:off x="562186" y="827277"/>
            <a:ext cx="10548938" cy="444500"/>
          </a:xfrm>
          <a:prstGeom prst="rect">
            <a:avLst/>
          </a:prstGeom>
        </p:spPr>
        <p:txBody>
          <a:bodyPr vert="horz" wrap="square" lIns="0" tIns="0" rIns="0" bIns="0" rtlCol="0" anchor="t" anchorCtr="0">
            <a:spAutoFit/>
          </a:bodyPr>
          <a:lstStyle>
            <a:lvl1pPr algn="l" defTabSz="975345" rtl="0" eaLnBrk="1" latinLnBrk="0" hangingPunct="1">
              <a:spcBef>
                <a:spcPct val="0"/>
              </a:spcBef>
              <a:buNone/>
              <a:defRPr sz="2880" b="1" kern="1200">
                <a:solidFill>
                  <a:srgbClr val="EE312A"/>
                </a:solidFill>
                <a:latin typeface="+mj-lt"/>
                <a:ea typeface="+mj-ea"/>
                <a:cs typeface="+mj-cs"/>
              </a:defRPr>
            </a:lvl1pPr>
          </a:lstStyle>
          <a:p>
            <a:pPr fontAlgn="auto">
              <a:spcAft>
                <a:spcPts val="0"/>
              </a:spcAft>
            </a:pPr>
            <a:r>
              <a:rPr lang="en-US" dirty="0"/>
              <a:t>Sprint Review</a:t>
            </a:r>
          </a:p>
        </p:txBody>
      </p:sp>
    </p:spTree>
    <p:extLst>
      <p:ext uri="{BB962C8B-B14F-4D97-AF65-F5344CB8AC3E}">
        <p14:creationId xmlns:p14="http://schemas.microsoft.com/office/powerpoint/2010/main" val="3424585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E80B28D-B372-48F8-BF47-9CB61BAC288E}"/>
              </a:ext>
            </a:extLst>
          </p:cNvPr>
          <p:cNvSpPr>
            <a:spLocks noGrp="1"/>
          </p:cNvSpPr>
          <p:nvPr>
            <p:ph type="body" sz="quarter" idx="10"/>
          </p:nvPr>
        </p:nvSpPr>
        <p:spPr>
          <a:xfrm>
            <a:off x="562186" y="1492424"/>
            <a:ext cx="11880427" cy="7242754"/>
          </a:xfrm>
        </p:spPr>
        <p:txBody>
          <a:bodyPr/>
          <a:lstStyle/>
          <a:p>
            <a:r>
              <a:rPr lang="en-US" sz="2400" b="1" dirty="0">
                <a:solidFill>
                  <a:srgbClr val="1C578C"/>
                </a:solidFill>
                <a:latin typeface="Cambria" panose="02040503050406030204" pitchFamily="18" charset="0"/>
              </a:rPr>
              <a:t>Presents an opportunity for the scrum team to inspect itself and plans for improvement in the next sprint</a:t>
            </a:r>
          </a:p>
          <a:p>
            <a:r>
              <a:rPr lang="en-US" sz="2400" b="1" dirty="0">
                <a:solidFill>
                  <a:srgbClr val="1C578C"/>
                </a:solidFill>
                <a:latin typeface="Cambria" panose="02040503050406030204" pitchFamily="18" charset="0"/>
              </a:rPr>
              <a:t>Occurs after the Sprint Review, prior to the next Sprint Planning</a:t>
            </a:r>
          </a:p>
          <a:p>
            <a:r>
              <a:rPr lang="en-US" sz="2400" b="1" dirty="0">
                <a:solidFill>
                  <a:srgbClr val="1C578C"/>
                </a:solidFill>
                <a:latin typeface="Cambria" panose="02040503050406030204" pitchFamily="18" charset="0"/>
              </a:rPr>
              <a:t>Time-boxed to at most 3 hours for a 1 month sprint, usually shorter for shorter sprints</a:t>
            </a:r>
          </a:p>
          <a:p>
            <a:r>
              <a:rPr lang="en-US" sz="2400" b="1" dirty="0">
                <a:solidFill>
                  <a:srgbClr val="1C578C"/>
                </a:solidFill>
                <a:latin typeface="Cambria" panose="02040503050406030204" pitchFamily="18" charset="0"/>
              </a:rPr>
              <a:t>Scrum master ensures it takes place and productive</a:t>
            </a:r>
          </a:p>
          <a:p>
            <a:r>
              <a:rPr lang="en-US" sz="2400" b="1" dirty="0">
                <a:solidFill>
                  <a:srgbClr val="1C578C"/>
                </a:solidFill>
                <a:latin typeface="Cambria" panose="02040503050406030204" pitchFamily="18" charset="0"/>
              </a:rPr>
              <a:t>It’s gives an opportunity to inspect the scrum team and adapt improvements identified</a:t>
            </a:r>
          </a:p>
          <a:p>
            <a:r>
              <a:rPr lang="en-US" sz="2400" b="1" dirty="0">
                <a:solidFill>
                  <a:srgbClr val="1C578C"/>
                </a:solidFill>
                <a:latin typeface="Cambria" panose="02040503050406030204" pitchFamily="18" charset="0"/>
              </a:rPr>
              <a:t>Attendees are the scrum team members</a:t>
            </a:r>
          </a:p>
          <a:p>
            <a:r>
              <a:rPr lang="en-US" sz="2400" b="1" dirty="0">
                <a:solidFill>
                  <a:srgbClr val="1C578C"/>
                </a:solidFill>
                <a:latin typeface="Cambria" panose="02040503050406030204" pitchFamily="18" charset="0"/>
              </a:rPr>
              <a:t>The purpose is to </a:t>
            </a:r>
          </a:p>
          <a:p>
            <a:pPr lvl="1"/>
            <a:r>
              <a:rPr lang="en-US" sz="2400" b="1" dirty="0">
                <a:solidFill>
                  <a:srgbClr val="1C578C"/>
                </a:solidFill>
                <a:latin typeface="Cambria" panose="02040503050406030204" pitchFamily="18" charset="0"/>
              </a:rPr>
              <a:t>Inspect how the last Sprint went with regards to people, relationships, process, and tools;</a:t>
            </a:r>
          </a:p>
          <a:p>
            <a:pPr lvl="1"/>
            <a:r>
              <a:rPr lang="en-US" sz="2400" b="1" dirty="0">
                <a:solidFill>
                  <a:srgbClr val="1C578C"/>
                </a:solidFill>
                <a:latin typeface="Cambria" panose="02040503050406030204" pitchFamily="18" charset="0"/>
              </a:rPr>
              <a:t>Identify and order the major items that went well and potential improvements; and,</a:t>
            </a:r>
          </a:p>
          <a:p>
            <a:pPr lvl="1"/>
            <a:r>
              <a:rPr lang="en-US" sz="2400" b="1" dirty="0">
                <a:solidFill>
                  <a:srgbClr val="1C578C"/>
                </a:solidFill>
                <a:latin typeface="Cambria" panose="02040503050406030204" pitchFamily="18" charset="0"/>
              </a:rPr>
              <a:t>Create a plan for implementing improvements to the way the Scrum Team does its work</a:t>
            </a:r>
          </a:p>
        </p:txBody>
      </p:sp>
      <p:sp>
        <p:nvSpPr>
          <p:cNvPr id="5" name="Slide Number Placeholder 4"/>
          <p:cNvSpPr>
            <a:spLocks noGrp="1"/>
          </p:cNvSpPr>
          <p:nvPr>
            <p:ph type="sldNum" sz="quarter" idx="4"/>
          </p:nvPr>
        </p:nvSpPr>
        <p:spPr/>
        <p:txBody>
          <a:bodyPr/>
          <a:lstStyle/>
          <a:p>
            <a:fld id="{D5CF02E1-F0D1-4EEA-B7D7-12194D40BD4E}" type="slidenum">
              <a:rPr lang="en-US" smtClean="0"/>
              <a:pPr/>
              <a:t>28</a:t>
            </a:fld>
            <a:endParaRPr lang="en-US"/>
          </a:p>
        </p:txBody>
      </p:sp>
      <p:sp>
        <p:nvSpPr>
          <p:cNvPr id="6" name="Title 1">
            <a:extLst>
              <a:ext uri="{FF2B5EF4-FFF2-40B4-BE49-F238E27FC236}">
                <a16:creationId xmlns:a16="http://schemas.microsoft.com/office/drawing/2014/main" id="{BC797C7E-0EA7-40EF-877C-B52528A1E811}"/>
              </a:ext>
            </a:extLst>
          </p:cNvPr>
          <p:cNvSpPr>
            <a:spLocks noGrp="1"/>
          </p:cNvSpPr>
          <p:nvPr>
            <p:ph type="title" idx="4294967295"/>
          </p:nvPr>
        </p:nvSpPr>
        <p:spPr>
          <a:xfrm>
            <a:off x="0" y="827088"/>
            <a:ext cx="10548938" cy="444500"/>
          </a:xfrm>
        </p:spPr>
        <p:txBody>
          <a:bodyPr>
            <a:normAutofit fontScale="90000"/>
          </a:bodyPr>
          <a:lstStyle/>
          <a:p>
            <a:r>
              <a:rPr lang="en-US" dirty="0"/>
              <a:t>  </a:t>
            </a:r>
            <a:r>
              <a:rPr lang="en-US" sz="3200" b="1" dirty="0">
                <a:solidFill>
                  <a:srgbClr val="EE312A"/>
                </a:solidFill>
                <a:sym typeface="Gill Sans"/>
              </a:rPr>
              <a:t>Sprint Retrospective</a:t>
            </a:r>
          </a:p>
        </p:txBody>
      </p:sp>
      <p:sp>
        <p:nvSpPr>
          <p:cNvPr id="9" name="Title 4"/>
          <p:cNvSpPr txBox="1">
            <a:spLocks/>
          </p:cNvSpPr>
          <p:nvPr/>
        </p:nvSpPr>
        <p:spPr bwMode="auto">
          <a:xfrm>
            <a:off x="0" y="1"/>
            <a:ext cx="13004800" cy="749252"/>
          </a:xfrm>
          <a:prstGeom prst="rect">
            <a:avLst/>
          </a:prstGeom>
          <a:gradFill rotWithShape="1">
            <a:gsLst>
              <a:gs pos="0">
                <a:srgbClr val="00425F"/>
              </a:gs>
              <a:gs pos="80000">
                <a:srgbClr val="00425F"/>
              </a:gs>
              <a:gs pos="100000">
                <a:srgbClr val="00425F"/>
              </a:gs>
            </a:gsLst>
            <a:lin ang="16200000" scaled="0"/>
          </a:gradFill>
          <a:ln w="9525" cap="flat" cmpd="sng" algn="ctr">
            <a:solidFill>
              <a:srgbClr val="00425F"/>
            </a:solidFill>
            <a:prstDash val="solid"/>
          </a:ln>
          <a:effectLst>
            <a:outerShdw blurRad="40000" dist="23000" dir="5400000" rotWithShape="0">
              <a:srgbClr val="000000">
                <a:alpha val="35000"/>
              </a:srgbClr>
            </a:outerShdw>
          </a:effectLst>
        </p:spPr>
        <p:txBody>
          <a:bodyPr lIns="130027" tIns="65014" rIns="130027" bIns="65014" anchor="ctr"/>
          <a:lstStyle>
            <a:lvl1pPr algn="l" rtl="0" eaLnBrk="0" fontAlgn="base" hangingPunct="0">
              <a:spcBef>
                <a:spcPct val="0"/>
              </a:spcBef>
              <a:spcAft>
                <a:spcPct val="0"/>
              </a:spcAft>
              <a:defRPr lang="en-US" sz="3100" b="1" kern="0" dirty="0">
                <a:solidFill>
                  <a:srgbClr val="00B0D8"/>
                </a:solidFill>
                <a:latin typeface="Arial Bold" charset="0"/>
                <a:ea typeface="+mj-ea"/>
                <a:cs typeface="Arial Bold" charset="0"/>
                <a:sym typeface="Arial Bold" charset="0"/>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154" algn="ctr" rtl="0" fontAlgn="base">
              <a:spcBef>
                <a:spcPct val="0"/>
              </a:spcBef>
              <a:spcAft>
                <a:spcPct val="0"/>
              </a:spcAft>
              <a:defRPr sz="4400">
                <a:solidFill>
                  <a:schemeClr val="tx1"/>
                </a:solidFill>
                <a:latin typeface="Calibri" pitchFamily="34" charset="0"/>
              </a:defRPr>
            </a:lvl6pPr>
            <a:lvl7pPr marL="914306" algn="ctr" rtl="0" fontAlgn="base">
              <a:spcBef>
                <a:spcPct val="0"/>
              </a:spcBef>
              <a:spcAft>
                <a:spcPct val="0"/>
              </a:spcAft>
              <a:defRPr sz="4400">
                <a:solidFill>
                  <a:schemeClr val="tx1"/>
                </a:solidFill>
                <a:latin typeface="Calibri" pitchFamily="34" charset="0"/>
              </a:defRPr>
            </a:lvl7pPr>
            <a:lvl8pPr marL="1371460" algn="ctr" rtl="0" fontAlgn="base">
              <a:spcBef>
                <a:spcPct val="0"/>
              </a:spcBef>
              <a:spcAft>
                <a:spcPct val="0"/>
              </a:spcAft>
              <a:defRPr sz="4400">
                <a:solidFill>
                  <a:schemeClr val="tx1"/>
                </a:solidFill>
                <a:latin typeface="Calibri" pitchFamily="34" charset="0"/>
              </a:defRPr>
            </a:lvl8pPr>
            <a:lvl9pPr marL="1828613" algn="ctr" rtl="0" fontAlgn="base">
              <a:spcBef>
                <a:spcPct val="0"/>
              </a:spcBef>
              <a:spcAft>
                <a:spcPct val="0"/>
              </a:spcAft>
              <a:defRPr sz="4400">
                <a:solidFill>
                  <a:schemeClr val="tx1"/>
                </a:solidFill>
                <a:latin typeface="Calibri" pitchFamily="34" charset="0"/>
              </a:defRPr>
            </a:lvl9pPr>
          </a:lstStyle>
          <a:p>
            <a:pPr>
              <a:defRPr/>
            </a:pPr>
            <a:r>
              <a:rPr lang="en-US" sz="2276" dirty="0">
                <a:ln>
                  <a:solidFill>
                    <a:schemeClr val="bg1"/>
                  </a:solidFill>
                </a:ln>
                <a:solidFill>
                  <a:schemeClr val="bg1"/>
                </a:solidFill>
                <a:latin typeface="Arial" panose="020B0604020202020204" pitchFamily="34" charset="0"/>
                <a:cs typeface="Arial" panose="020B0604020202020204" pitchFamily="34" charset="0"/>
              </a:rPr>
              <a:t>Scrum Events</a:t>
            </a:r>
          </a:p>
        </p:txBody>
      </p:sp>
    </p:spTree>
    <p:extLst>
      <p:ext uri="{BB962C8B-B14F-4D97-AF65-F5344CB8AC3E}">
        <p14:creationId xmlns:p14="http://schemas.microsoft.com/office/powerpoint/2010/main" val="24112623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txBox="1">
            <a:spLocks noGrp="1"/>
          </p:cNvSpPr>
          <p:nvPr>
            <p:ph type="subTitle" idx="1"/>
          </p:nvPr>
        </p:nvSpPr>
        <p:spPr>
          <a:xfrm>
            <a:off x="1794907" y="4372744"/>
            <a:ext cx="9414986" cy="1008112"/>
          </a:xfrm>
          <a:prstGeom prst="rect">
            <a:avLst/>
          </a:prstGeom>
        </p:spPr>
        <p:txBody>
          <a:bodyPr/>
          <a:lstStyle>
            <a:lvl1pPr marL="928688" indent="-571500" algn="l" rtl="0" eaLnBrk="0" fontAlgn="base" hangingPunct="0">
              <a:spcBef>
                <a:spcPts val="2400"/>
              </a:spcBef>
              <a:spcAft>
                <a:spcPct val="0"/>
              </a:spcAft>
              <a:buClr>
                <a:srgbClr val="000000"/>
              </a:buClr>
              <a:buSzPct val="171000"/>
              <a:buFont typeface="Gill Sans"/>
              <a:buChar char="•"/>
              <a:defRPr sz="4200">
                <a:solidFill>
                  <a:schemeClr val="tx1"/>
                </a:solidFill>
                <a:latin typeface="+mn-lt"/>
                <a:ea typeface="+mn-ea"/>
                <a:cs typeface="+mn-cs"/>
                <a:sym typeface="Gill Sans"/>
              </a:defRPr>
            </a:lvl1pPr>
            <a:lvl2pPr marL="1373188" indent="-571500" algn="l" rtl="0" eaLnBrk="0" fontAlgn="base" hangingPunct="0">
              <a:spcBef>
                <a:spcPts val="2400"/>
              </a:spcBef>
              <a:spcAft>
                <a:spcPct val="0"/>
              </a:spcAft>
              <a:buClr>
                <a:srgbClr val="000000"/>
              </a:buClr>
              <a:buSzPct val="171000"/>
              <a:buFont typeface="Gill Sans"/>
              <a:buChar char="•"/>
              <a:defRPr sz="4200">
                <a:solidFill>
                  <a:schemeClr val="tx1"/>
                </a:solidFill>
                <a:latin typeface="+mn-lt"/>
                <a:sym typeface="Gill Sans"/>
              </a:defRPr>
            </a:lvl2pPr>
            <a:lvl3pPr marL="1817688" indent="-571500" algn="l" rtl="0" eaLnBrk="0" fontAlgn="base" hangingPunct="0">
              <a:spcBef>
                <a:spcPts val="2400"/>
              </a:spcBef>
              <a:spcAft>
                <a:spcPct val="0"/>
              </a:spcAft>
              <a:buClr>
                <a:srgbClr val="000000"/>
              </a:buClr>
              <a:buSzPct val="171000"/>
              <a:buFont typeface="Gill Sans"/>
              <a:buChar char="•"/>
              <a:defRPr sz="4200">
                <a:solidFill>
                  <a:schemeClr val="tx1"/>
                </a:solidFill>
                <a:latin typeface="+mn-lt"/>
                <a:sym typeface="Gill Sans"/>
              </a:defRPr>
            </a:lvl3pPr>
            <a:lvl4pPr marL="2262188" indent="-571500" algn="l" rtl="0" eaLnBrk="0" fontAlgn="base" hangingPunct="0">
              <a:spcBef>
                <a:spcPts val="2400"/>
              </a:spcBef>
              <a:spcAft>
                <a:spcPct val="0"/>
              </a:spcAft>
              <a:buClr>
                <a:srgbClr val="000000"/>
              </a:buClr>
              <a:buSzPct val="171000"/>
              <a:buFont typeface="Gill Sans"/>
              <a:buChar char="•"/>
              <a:defRPr sz="4200">
                <a:solidFill>
                  <a:schemeClr val="tx1"/>
                </a:solidFill>
                <a:latin typeface="+mn-lt"/>
                <a:sym typeface="Gill Sans"/>
              </a:defRPr>
            </a:lvl4pPr>
            <a:lvl5pPr marL="2706688" indent="-571500" algn="l" rtl="0" eaLnBrk="0" fontAlgn="base" hangingPunct="0">
              <a:spcBef>
                <a:spcPts val="2400"/>
              </a:spcBef>
              <a:spcAft>
                <a:spcPct val="0"/>
              </a:spcAft>
              <a:buClr>
                <a:srgbClr val="000000"/>
              </a:buClr>
              <a:buSzPct val="171000"/>
              <a:buFont typeface="Gill Sans"/>
              <a:buChar char="•"/>
              <a:defRPr sz="4200">
                <a:solidFill>
                  <a:schemeClr val="tx1"/>
                </a:solidFill>
                <a:latin typeface="+mn-lt"/>
                <a:sym typeface="Gill Sans"/>
              </a:defRPr>
            </a:lvl5pPr>
            <a:lvl6pPr marL="3163888" indent="-571500" algn="l" rtl="0" fontAlgn="base">
              <a:spcBef>
                <a:spcPts val="2400"/>
              </a:spcBef>
              <a:spcAft>
                <a:spcPct val="0"/>
              </a:spcAft>
              <a:buClr>
                <a:srgbClr val="000000"/>
              </a:buClr>
              <a:buSzPct val="171000"/>
              <a:buFont typeface="Gill Sans" charset="0"/>
              <a:buChar char="•"/>
              <a:defRPr sz="4200">
                <a:solidFill>
                  <a:schemeClr val="tx1"/>
                </a:solidFill>
                <a:latin typeface="+mn-lt"/>
                <a:sym typeface="Gill Sans" charset="0"/>
              </a:defRPr>
            </a:lvl6pPr>
            <a:lvl7pPr marL="3621088" indent="-571500" algn="l" rtl="0" fontAlgn="base">
              <a:spcBef>
                <a:spcPts val="2400"/>
              </a:spcBef>
              <a:spcAft>
                <a:spcPct val="0"/>
              </a:spcAft>
              <a:buClr>
                <a:srgbClr val="000000"/>
              </a:buClr>
              <a:buSzPct val="171000"/>
              <a:buFont typeface="Gill Sans" charset="0"/>
              <a:buChar char="•"/>
              <a:defRPr sz="4200">
                <a:solidFill>
                  <a:schemeClr val="tx1"/>
                </a:solidFill>
                <a:latin typeface="+mn-lt"/>
                <a:sym typeface="Gill Sans" charset="0"/>
              </a:defRPr>
            </a:lvl7pPr>
            <a:lvl8pPr marL="4078288" indent="-571500" algn="l" rtl="0" fontAlgn="base">
              <a:spcBef>
                <a:spcPts val="2400"/>
              </a:spcBef>
              <a:spcAft>
                <a:spcPct val="0"/>
              </a:spcAft>
              <a:buClr>
                <a:srgbClr val="000000"/>
              </a:buClr>
              <a:buSzPct val="171000"/>
              <a:buFont typeface="Gill Sans" charset="0"/>
              <a:buChar char="•"/>
              <a:defRPr sz="4200">
                <a:solidFill>
                  <a:schemeClr val="tx1"/>
                </a:solidFill>
                <a:latin typeface="+mn-lt"/>
                <a:sym typeface="Gill Sans" charset="0"/>
              </a:defRPr>
            </a:lvl8pPr>
            <a:lvl9pPr marL="4535488" indent="-571500" algn="l" rtl="0" fontAlgn="base">
              <a:spcBef>
                <a:spcPts val="2400"/>
              </a:spcBef>
              <a:spcAft>
                <a:spcPct val="0"/>
              </a:spcAft>
              <a:buClr>
                <a:srgbClr val="000000"/>
              </a:buClr>
              <a:buSzPct val="171000"/>
              <a:buFont typeface="Gill Sans" charset="0"/>
              <a:buChar char="•"/>
              <a:defRPr sz="4200">
                <a:solidFill>
                  <a:schemeClr val="tx1"/>
                </a:solidFill>
                <a:latin typeface="+mn-lt"/>
                <a:sym typeface="Gill Sans" charset="0"/>
              </a:defRPr>
            </a:lvl9pPr>
          </a:lstStyle>
          <a:p>
            <a:pPr marL="507993" indent="0" algn="ctr">
              <a:buNone/>
              <a:defRPr/>
            </a:pPr>
            <a:r>
              <a:rPr lang="en-US" sz="5689" b="1" dirty="0">
                <a:solidFill>
                  <a:srgbClr val="1C578C"/>
                </a:solidFill>
              </a:rPr>
              <a:t>Scrum Artifacts</a:t>
            </a:r>
          </a:p>
        </p:txBody>
      </p:sp>
    </p:spTree>
    <p:extLst>
      <p:ext uri="{BB962C8B-B14F-4D97-AF65-F5344CB8AC3E}">
        <p14:creationId xmlns:p14="http://schemas.microsoft.com/office/powerpoint/2010/main" val="1850690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txBox="1">
            <a:spLocks noGrp="1"/>
          </p:cNvSpPr>
          <p:nvPr>
            <p:ph type="subTitle" idx="1"/>
          </p:nvPr>
        </p:nvSpPr>
        <p:spPr>
          <a:xfrm>
            <a:off x="1794907" y="4372744"/>
            <a:ext cx="9414986" cy="1008112"/>
          </a:xfrm>
          <a:prstGeom prst="rect">
            <a:avLst/>
          </a:prstGeom>
        </p:spPr>
        <p:txBody>
          <a:bodyPr/>
          <a:lstStyle>
            <a:lvl1pPr marL="928688" indent="-571500" algn="l" rtl="0" eaLnBrk="0" fontAlgn="base" hangingPunct="0">
              <a:spcBef>
                <a:spcPts val="2400"/>
              </a:spcBef>
              <a:spcAft>
                <a:spcPct val="0"/>
              </a:spcAft>
              <a:buClr>
                <a:srgbClr val="000000"/>
              </a:buClr>
              <a:buSzPct val="171000"/>
              <a:buFont typeface="Gill Sans"/>
              <a:buChar char="•"/>
              <a:defRPr sz="4200">
                <a:solidFill>
                  <a:schemeClr val="tx1"/>
                </a:solidFill>
                <a:latin typeface="+mn-lt"/>
                <a:ea typeface="+mn-ea"/>
                <a:cs typeface="+mn-cs"/>
                <a:sym typeface="Gill Sans"/>
              </a:defRPr>
            </a:lvl1pPr>
            <a:lvl2pPr marL="1373188" indent="-571500" algn="l" rtl="0" eaLnBrk="0" fontAlgn="base" hangingPunct="0">
              <a:spcBef>
                <a:spcPts val="2400"/>
              </a:spcBef>
              <a:spcAft>
                <a:spcPct val="0"/>
              </a:spcAft>
              <a:buClr>
                <a:srgbClr val="000000"/>
              </a:buClr>
              <a:buSzPct val="171000"/>
              <a:buFont typeface="Gill Sans"/>
              <a:buChar char="•"/>
              <a:defRPr sz="4200">
                <a:solidFill>
                  <a:schemeClr val="tx1"/>
                </a:solidFill>
                <a:latin typeface="+mn-lt"/>
                <a:sym typeface="Gill Sans"/>
              </a:defRPr>
            </a:lvl2pPr>
            <a:lvl3pPr marL="1817688" indent="-571500" algn="l" rtl="0" eaLnBrk="0" fontAlgn="base" hangingPunct="0">
              <a:spcBef>
                <a:spcPts val="2400"/>
              </a:spcBef>
              <a:spcAft>
                <a:spcPct val="0"/>
              </a:spcAft>
              <a:buClr>
                <a:srgbClr val="000000"/>
              </a:buClr>
              <a:buSzPct val="171000"/>
              <a:buFont typeface="Gill Sans"/>
              <a:buChar char="•"/>
              <a:defRPr sz="4200">
                <a:solidFill>
                  <a:schemeClr val="tx1"/>
                </a:solidFill>
                <a:latin typeface="+mn-lt"/>
                <a:sym typeface="Gill Sans"/>
              </a:defRPr>
            </a:lvl3pPr>
            <a:lvl4pPr marL="2262188" indent="-571500" algn="l" rtl="0" eaLnBrk="0" fontAlgn="base" hangingPunct="0">
              <a:spcBef>
                <a:spcPts val="2400"/>
              </a:spcBef>
              <a:spcAft>
                <a:spcPct val="0"/>
              </a:spcAft>
              <a:buClr>
                <a:srgbClr val="000000"/>
              </a:buClr>
              <a:buSzPct val="171000"/>
              <a:buFont typeface="Gill Sans"/>
              <a:buChar char="•"/>
              <a:defRPr sz="4200">
                <a:solidFill>
                  <a:schemeClr val="tx1"/>
                </a:solidFill>
                <a:latin typeface="+mn-lt"/>
                <a:sym typeface="Gill Sans"/>
              </a:defRPr>
            </a:lvl4pPr>
            <a:lvl5pPr marL="2706688" indent="-571500" algn="l" rtl="0" eaLnBrk="0" fontAlgn="base" hangingPunct="0">
              <a:spcBef>
                <a:spcPts val="2400"/>
              </a:spcBef>
              <a:spcAft>
                <a:spcPct val="0"/>
              </a:spcAft>
              <a:buClr>
                <a:srgbClr val="000000"/>
              </a:buClr>
              <a:buSzPct val="171000"/>
              <a:buFont typeface="Gill Sans"/>
              <a:buChar char="•"/>
              <a:defRPr sz="4200">
                <a:solidFill>
                  <a:schemeClr val="tx1"/>
                </a:solidFill>
                <a:latin typeface="+mn-lt"/>
                <a:sym typeface="Gill Sans"/>
              </a:defRPr>
            </a:lvl5pPr>
            <a:lvl6pPr marL="3163888" indent="-571500" algn="l" rtl="0" fontAlgn="base">
              <a:spcBef>
                <a:spcPts val="2400"/>
              </a:spcBef>
              <a:spcAft>
                <a:spcPct val="0"/>
              </a:spcAft>
              <a:buClr>
                <a:srgbClr val="000000"/>
              </a:buClr>
              <a:buSzPct val="171000"/>
              <a:buFont typeface="Gill Sans" charset="0"/>
              <a:buChar char="•"/>
              <a:defRPr sz="4200">
                <a:solidFill>
                  <a:schemeClr val="tx1"/>
                </a:solidFill>
                <a:latin typeface="+mn-lt"/>
                <a:sym typeface="Gill Sans" charset="0"/>
              </a:defRPr>
            </a:lvl6pPr>
            <a:lvl7pPr marL="3621088" indent="-571500" algn="l" rtl="0" fontAlgn="base">
              <a:spcBef>
                <a:spcPts val="2400"/>
              </a:spcBef>
              <a:spcAft>
                <a:spcPct val="0"/>
              </a:spcAft>
              <a:buClr>
                <a:srgbClr val="000000"/>
              </a:buClr>
              <a:buSzPct val="171000"/>
              <a:buFont typeface="Gill Sans" charset="0"/>
              <a:buChar char="•"/>
              <a:defRPr sz="4200">
                <a:solidFill>
                  <a:schemeClr val="tx1"/>
                </a:solidFill>
                <a:latin typeface="+mn-lt"/>
                <a:sym typeface="Gill Sans" charset="0"/>
              </a:defRPr>
            </a:lvl7pPr>
            <a:lvl8pPr marL="4078288" indent="-571500" algn="l" rtl="0" fontAlgn="base">
              <a:spcBef>
                <a:spcPts val="2400"/>
              </a:spcBef>
              <a:spcAft>
                <a:spcPct val="0"/>
              </a:spcAft>
              <a:buClr>
                <a:srgbClr val="000000"/>
              </a:buClr>
              <a:buSzPct val="171000"/>
              <a:buFont typeface="Gill Sans" charset="0"/>
              <a:buChar char="•"/>
              <a:defRPr sz="4200">
                <a:solidFill>
                  <a:schemeClr val="tx1"/>
                </a:solidFill>
                <a:latin typeface="+mn-lt"/>
                <a:sym typeface="Gill Sans" charset="0"/>
              </a:defRPr>
            </a:lvl8pPr>
            <a:lvl9pPr marL="4535488" indent="-571500" algn="l" rtl="0" fontAlgn="base">
              <a:spcBef>
                <a:spcPts val="2400"/>
              </a:spcBef>
              <a:spcAft>
                <a:spcPct val="0"/>
              </a:spcAft>
              <a:buClr>
                <a:srgbClr val="000000"/>
              </a:buClr>
              <a:buSzPct val="171000"/>
              <a:buFont typeface="Gill Sans" charset="0"/>
              <a:buChar char="•"/>
              <a:defRPr sz="4200">
                <a:solidFill>
                  <a:schemeClr val="tx1"/>
                </a:solidFill>
                <a:latin typeface="+mn-lt"/>
                <a:sym typeface="Gill Sans" charset="0"/>
              </a:defRPr>
            </a:lvl9pPr>
          </a:lstStyle>
          <a:p>
            <a:pPr marL="507993" indent="0" algn="ctr">
              <a:buNone/>
              <a:defRPr/>
            </a:pPr>
            <a:r>
              <a:rPr lang="en-US" sz="5689" b="1" dirty="0">
                <a:solidFill>
                  <a:schemeClr val="accent1">
                    <a:lumMod val="50000"/>
                  </a:schemeClr>
                </a:solidFill>
              </a:rPr>
              <a:t>Journey into the Agile World</a:t>
            </a:r>
          </a:p>
        </p:txBody>
      </p:sp>
    </p:spTree>
    <p:extLst>
      <p:ext uri="{BB962C8B-B14F-4D97-AF65-F5344CB8AC3E}">
        <p14:creationId xmlns:p14="http://schemas.microsoft.com/office/powerpoint/2010/main" val="3892847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E80B28D-B372-48F8-BF47-9CB61BAC288E}"/>
              </a:ext>
            </a:extLst>
          </p:cNvPr>
          <p:cNvSpPr>
            <a:spLocks noGrp="1"/>
          </p:cNvSpPr>
          <p:nvPr>
            <p:ph type="body" sz="quarter" idx="10"/>
          </p:nvPr>
        </p:nvSpPr>
        <p:spPr>
          <a:xfrm>
            <a:off x="562186" y="988368"/>
            <a:ext cx="11880427" cy="7746810"/>
          </a:xfrm>
        </p:spPr>
        <p:txBody>
          <a:bodyPr/>
          <a:lstStyle/>
          <a:p>
            <a:r>
              <a:rPr lang="en-US" sz="2400" b="1" dirty="0">
                <a:solidFill>
                  <a:srgbClr val="1C578C"/>
                </a:solidFill>
                <a:latin typeface="Cambria" panose="02040503050406030204" pitchFamily="18" charset="0"/>
              </a:rPr>
              <a:t>Represent work or value to provide transparency of key information </a:t>
            </a:r>
          </a:p>
          <a:p>
            <a:r>
              <a:rPr lang="en-US" sz="2400" b="1" dirty="0">
                <a:solidFill>
                  <a:srgbClr val="1C578C"/>
                </a:solidFill>
                <a:latin typeface="Cambria" panose="02040503050406030204" pitchFamily="18" charset="0"/>
              </a:rPr>
              <a:t>They are</a:t>
            </a:r>
          </a:p>
          <a:p>
            <a:pPr lvl="1"/>
            <a:r>
              <a:rPr lang="en-US" sz="2400" b="1" dirty="0">
                <a:solidFill>
                  <a:srgbClr val="1C578C"/>
                </a:solidFill>
                <a:latin typeface="Cambria" panose="02040503050406030204" pitchFamily="18" charset="0"/>
              </a:rPr>
              <a:t>Product Backlog</a:t>
            </a:r>
          </a:p>
          <a:p>
            <a:pPr lvl="1"/>
            <a:r>
              <a:rPr lang="en-US" sz="2400" b="1" dirty="0">
                <a:solidFill>
                  <a:srgbClr val="1C578C"/>
                </a:solidFill>
                <a:latin typeface="Cambria" panose="02040503050406030204" pitchFamily="18" charset="0"/>
              </a:rPr>
              <a:t>Sprint Backlog</a:t>
            </a:r>
          </a:p>
          <a:p>
            <a:pPr lvl="1"/>
            <a:r>
              <a:rPr lang="en-US" sz="2400" b="1" dirty="0">
                <a:solidFill>
                  <a:srgbClr val="1C578C"/>
                </a:solidFill>
                <a:latin typeface="Cambria" panose="02040503050406030204" pitchFamily="18" charset="0"/>
              </a:rPr>
              <a:t>Increment</a:t>
            </a:r>
          </a:p>
          <a:p>
            <a:endParaRPr lang="en-US" sz="2400" b="1" dirty="0">
              <a:solidFill>
                <a:srgbClr val="1C578C"/>
              </a:solidFill>
              <a:latin typeface="Cambria" panose="02040503050406030204" pitchFamily="18" charset="0"/>
            </a:endParaRPr>
          </a:p>
          <a:p>
            <a:endParaRPr lang="en-US" sz="2400" b="1" dirty="0">
              <a:solidFill>
                <a:srgbClr val="1C578C"/>
              </a:solidFill>
              <a:latin typeface="Cambria" panose="02040503050406030204" pitchFamily="18" charset="0"/>
            </a:endParaRPr>
          </a:p>
          <a:p>
            <a:r>
              <a:rPr lang="en-US" sz="2400" b="1" dirty="0">
                <a:solidFill>
                  <a:srgbClr val="1C578C"/>
                </a:solidFill>
                <a:latin typeface="Cambria" panose="02040503050406030204" pitchFamily="18" charset="0"/>
              </a:rPr>
              <a:t>It is an ordered list of everything known that is needed in the product</a:t>
            </a:r>
          </a:p>
          <a:p>
            <a:r>
              <a:rPr lang="en-US" sz="2400" b="1" dirty="0">
                <a:solidFill>
                  <a:srgbClr val="1C578C"/>
                </a:solidFill>
                <a:latin typeface="Cambria" panose="02040503050406030204" pitchFamily="18" charset="0"/>
              </a:rPr>
              <a:t>It is a list of all features, functions, requirements, enhancements, and fixes that constitute the changes to be made to the product in future releases</a:t>
            </a:r>
          </a:p>
          <a:p>
            <a:r>
              <a:rPr lang="en-US" sz="2400" b="1" dirty="0">
                <a:solidFill>
                  <a:srgbClr val="1C578C"/>
                </a:solidFill>
                <a:latin typeface="Cambria" panose="02040503050406030204" pitchFamily="18" charset="0"/>
              </a:rPr>
              <a:t>Product owner is responsible for the product backlog, its content, availability and ordering</a:t>
            </a:r>
          </a:p>
          <a:p>
            <a:r>
              <a:rPr lang="en-US" sz="2400" b="1" dirty="0">
                <a:solidFill>
                  <a:srgbClr val="1C578C"/>
                </a:solidFill>
                <a:latin typeface="Cambria" panose="02040503050406030204" pitchFamily="18" charset="0"/>
              </a:rPr>
              <a:t>It is dynamic and evolves as the product and the environment in which it will be used evolves</a:t>
            </a:r>
          </a:p>
          <a:p>
            <a:r>
              <a:rPr lang="en-US" sz="2400" b="1" dirty="0">
                <a:solidFill>
                  <a:srgbClr val="1C578C"/>
                </a:solidFill>
                <a:latin typeface="Cambria" panose="02040503050406030204" pitchFamily="18" charset="0"/>
              </a:rPr>
              <a:t>Constantly changes to identify what the product needs to competitive and useful</a:t>
            </a:r>
          </a:p>
          <a:p>
            <a:r>
              <a:rPr lang="en-US" sz="2400" b="1" dirty="0">
                <a:solidFill>
                  <a:srgbClr val="1C578C"/>
                </a:solidFill>
                <a:latin typeface="Cambria" panose="02040503050406030204" pitchFamily="18" charset="0"/>
              </a:rPr>
              <a:t>Refined through the act of adding detail, estimates, and order to items in the Product Backlog</a:t>
            </a:r>
          </a:p>
        </p:txBody>
      </p:sp>
      <p:sp>
        <p:nvSpPr>
          <p:cNvPr id="5" name="Slide Number Placeholder 4"/>
          <p:cNvSpPr>
            <a:spLocks noGrp="1"/>
          </p:cNvSpPr>
          <p:nvPr>
            <p:ph type="sldNum" sz="quarter" idx="4"/>
          </p:nvPr>
        </p:nvSpPr>
        <p:spPr/>
        <p:txBody>
          <a:bodyPr/>
          <a:lstStyle/>
          <a:p>
            <a:fld id="{D5CF02E1-F0D1-4EEA-B7D7-12194D40BD4E}" type="slidenum">
              <a:rPr lang="en-US" smtClean="0"/>
              <a:pPr/>
              <a:t>30</a:t>
            </a:fld>
            <a:endParaRPr lang="en-US"/>
          </a:p>
        </p:txBody>
      </p:sp>
      <p:sp>
        <p:nvSpPr>
          <p:cNvPr id="6" name="Title 1">
            <a:extLst>
              <a:ext uri="{FF2B5EF4-FFF2-40B4-BE49-F238E27FC236}">
                <a16:creationId xmlns:a16="http://schemas.microsoft.com/office/drawing/2014/main" id="{BC797C7E-0EA7-40EF-877C-B52528A1E811}"/>
              </a:ext>
            </a:extLst>
          </p:cNvPr>
          <p:cNvSpPr>
            <a:spLocks noGrp="1"/>
          </p:cNvSpPr>
          <p:nvPr>
            <p:ph type="title" idx="4294967295"/>
          </p:nvPr>
        </p:nvSpPr>
        <p:spPr>
          <a:xfrm>
            <a:off x="0" y="3292475"/>
            <a:ext cx="10548938" cy="444500"/>
          </a:xfrm>
        </p:spPr>
        <p:txBody>
          <a:bodyPr>
            <a:normAutofit fontScale="90000"/>
          </a:bodyPr>
          <a:lstStyle/>
          <a:p>
            <a:r>
              <a:rPr lang="en-US" dirty="0"/>
              <a:t>  </a:t>
            </a:r>
            <a:r>
              <a:rPr lang="en-US" sz="3200" b="1" dirty="0">
                <a:solidFill>
                  <a:srgbClr val="EE312A"/>
                </a:solidFill>
              </a:rPr>
              <a:t>Product Backlog</a:t>
            </a:r>
          </a:p>
        </p:txBody>
      </p:sp>
      <p:sp>
        <p:nvSpPr>
          <p:cNvPr id="9" name="Title 4"/>
          <p:cNvSpPr txBox="1">
            <a:spLocks/>
          </p:cNvSpPr>
          <p:nvPr/>
        </p:nvSpPr>
        <p:spPr bwMode="auto">
          <a:xfrm>
            <a:off x="0" y="1"/>
            <a:ext cx="13004800" cy="749252"/>
          </a:xfrm>
          <a:prstGeom prst="rect">
            <a:avLst/>
          </a:prstGeom>
          <a:gradFill rotWithShape="1">
            <a:gsLst>
              <a:gs pos="0">
                <a:srgbClr val="00425F"/>
              </a:gs>
              <a:gs pos="80000">
                <a:srgbClr val="00425F"/>
              </a:gs>
              <a:gs pos="100000">
                <a:srgbClr val="00425F"/>
              </a:gs>
            </a:gsLst>
            <a:lin ang="16200000" scaled="0"/>
          </a:gradFill>
          <a:ln w="9525" cap="flat" cmpd="sng" algn="ctr">
            <a:solidFill>
              <a:srgbClr val="00425F"/>
            </a:solidFill>
            <a:prstDash val="solid"/>
          </a:ln>
          <a:effectLst>
            <a:outerShdw blurRad="40000" dist="23000" dir="5400000" rotWithShape="0">
              <a:srgbClr val="000000">
                <a:alpha val="35000"/>
              </a:srgbClr>
            </a:outerShdw>
          </a:effectLst>
        </p:spPr>
        <p:txBody>
          <a:bodyPr lIns="130027" tIns="65014" rIns="130027" bIns="65014" anchor="ctr"/>
          <a:lstStyle>
            <a:lvl1pPr algn="l" rtl="0" eaLnBrk="0" fontAlgn="base" hangingPunct="0">
              <a:spcBef>
                <a:spcPct val="0"/>
              </a:spcBef>
              <a:spcAft>
                <a:spcPct val="0"/>
              </a:spcAft>
              <a:defRPr lang="en-US" sz="3100" b="1" kern="0" dirty="0">
                <a:solidFill>
                  <a:srgbClr val="00B0D8"/>
                </a:solidFill>
                <a:latin typeface="Arial Bold" charset="0"/>
                <a:ea typeface="+mj-ea"/>
                <a:cs typeface="Arial Bold" charset="0"/>
                <a:sym typeface="Arial Bold" charset="0"/>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154" algn="ctr" rtl="0" fontAlgn="base">
              <a:spcBef>
                <a:spcPct val="0"/>
              </a:spcBef>
              <a:spcAft>
                <a:spcPct val="0"/>
              </a:spcAft>
              <a:defRPr sz="4400">
                <a:solidFill>
                  <a:schemeClr val="tx1"/>
                </a:solidFill>
                <a:latin typeface="Calibri" pitchFamily="34" charset="0"/>
              </a:defRPr>
            </a:lvl6pPr>
            <a:lvl7pPr marL="914306" algn="ctr" rtl="0" fontAlgn="base">
              <a:spcBef>
                <a:spcPct val="0"/>
              </a:spcBef>
              <a:spcAft>
                <a:spcPct val="0"/>
              </a:spcAft>
              <a:defRPr sz="4400">
                <a:solidFill>
                  <a:schemeClr val="tx1"/>
                </a:solidFill>
                <a:latin typeface="Calibri" pitchFamily="34" charset="0"/>
              </a:defRPr>
            </a:lvl7pPr>
            <a:lvl8pPr marL="1371460" algn="ctr" rtl="0" fontAlgn="base">
              <a:spcBef>
                <a:spcPct val="0"/>
              </a:spcBef>
              <a:spcAft>
                <a:spcPct val="0"/>
              </a:spcAft>
              <a:defRPr sz="4400">
                <a:solidFill>
                  <a:schemeClr val="tx1"/>
                </a:solidFill>
                <a:latin typeface="Calibri" pitchFamily="34" charset="0"/>
              </a:defRPr>
            </a:lvl8pPr>
            <a:lvl9pPr marL="1828613" algn="ctr" rtl="0" fontAlgn="base">
              <a:spcBef>
                <a:spcPct val="0"/>
              </a:spcBef>
              <a:spcAft>
                <a:spcPct val="0"/>
              </a:spcAft>
              <a:defRPr sz="4400">
                <a:solidFill>
                  <a:schemeClr val="tx1"/>
                </a:solidFill>
                <a:latin typeface="Calibri" pitchFamily="34" charset="0"/>
              </a:defRPr>
            </a:lvl9pPr>
          </a:lstStyle>
          <a:p>
            <a:pPr>
              <a:defRPr/>
            </a:pPr>
            <a:r>
              <a:rPr lang="en-US" sz="2276" dirty="0">
                <a:ln>
                  <a:solidFill>
                    <a:schemeClr val="bg1"/>
                  </a:solidFill>
                </a:ln>
                <a:solidFill>
                  <a:schemeClr val="bg1"/>
                </a:solidFill>
                <a:latin typeface="Arial" panose="020B0604020202020204" pitchFamily="34" charset="0"/>
                <a:cs typeface="Arial" panose="020B0604020202020204" pitchFamily="34" charset="0"/>
              </a:rPr>
              <a:t>Scrum Artifacts</a:t>
            </a:r>
          </a:p>
        </p:txBody>
      </p:sp>
    </p:spTree>
    <p:extLst>
      <p:ext uri="{BB962C8B-B14F-4D97-AF65-F5344CB8AC3E}">
        <p14:creationId xmlns:p14="http://schemas.microsoft.com/office/powerpoint/2010/main" val="31537525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E80B28D-B372-48F8-BF47-9CB61BAC288E}"/>
              </a:ext>
            </a:extLst>
          </p:cNvPr>
          <p:cNvSpPr>
            <a:spLocks noGrp="1"/>
          </p:cNvSpPr>
          <p:nvPr>
            <p:ph type="body" sz="quarter" idx="10"/>
          </p:nvPr>
        </p:nvSpPr>
        <p:spPr>
          <a:xfrm>
            <a:off x="562186" y="916360"/>
            <a:ext cx="11880427" cy="7818818"/>
          </a:xfrm>
        </p:spPr>
        <p:txBody>
          <a:bodyPr/>
          <a:lstStyle/>
          <a:p>
            <a:endParaRPr lang="en-US" sz="2400" b="1" dirty="0">
              <a:solidFill>
                <a:srgbClr val="1C578C"/>
              </a:solidFill>
              <a:latin typeface="Cambria" panose="02040503050406030204" pitchFamily="18" charset="0"/>
            </a:endParaRPr>
          </a:p>
          <a:p>
            <a:r>
              <a:rPr lang="en-US" sz="2400" b="1" dirty="0">
                <a:solidFill>
                  <a:srgbClr val="1C578C"/>
                </a:solidFill>
                <a:latin typeface="Cambria" panose="02040503050406030204" pitchFamily="18" charset="0"/>
              </a:rPr>
              <a:t>This is an ongoing process in which the Product Owner and the Development Team collaborate on the details of Product Backlog items</a:t>
            </a:r>
          </a:p>
          <a:p>
            <a:r>
              <a:rPr lang="en-US" sz="2400" b="1" dirty="0">
                <a:solidFill>
                  <a:srgbClr val="1C578C"/>
                </a:solidFill>
                <a:latin typeface="Cambria" panose="02040503050406030204" pitchFamily="18" charset="0"/>
              </a:rPr>
              <a:t>Higher ordered Product Backlog items are usually clearer and more detailed than lower ordered ones. The lower the order, the lesser the detail</a:t>
            </a:r>
          </a:p>
          <a:p>
            <a:r>
              <a:rPr lang="en-US" sz="2400" b="1" dirty="0">
                <a:solidFill>
                  <a:srgbClr val="1C578C"/>
                </a:solidFill>
                <a:latin typeface="Cambria" panose="02040503050406030204" pitchFamily="18" charset="0"/>
              </a:rPr>
              <a:t>Product Backlog items that can be "Done" by the Development Team within one Sprint are deemed "Ready" for selection in a Sprint Planning</a:t>
            </a:r>
          </a:p>
        </p:txBody>
      </p:sp>
      <p:sp>
        <p:nvSpPr>
          <p:cNvPr id="5" name="Slide Number Placeholder 4"/>
          <p:cNvSpPr>
            <a:spLocks noGrp="1"/>
          </p:cNvSpPr>
          <p:nvPr>
            <p:ph type="sldNum" sz="quarter" idx="4"/>
          </p:nvPr>
        </p:nvSpPr>
        <p:spPr/>
        <p:txBody>
          <a:bodyPr/>
          <a:lstStyle/>
          <a:p>
            <a:fld id="{D5CF02E1-F0D1-4EEA-B7D7-12194D40BD4E}" type="slidenum">
              <a:rPr lang="en-US" smtClean="0"/>
              <a:pPr/>
              <a:t>31</a:t>
            </a:fld>
            <a:endParaRPr lang="en-US"/>
          </a:p>
        </p:txBody>
      </p:sp>
      <p:sp>
        <p:nvSpPr>
          <p:cNvPr id="6" name="Title 1">
            <a:extLst>
              <a:ext uri="{FF2B5EF4-FFF2-40B4-BE49-F238E27FC236}">
                <a16:creationId xmlns:a16="http://schemas.microsoft.com/office/drawing/2014/main" id="{BC797C7E-0EA7-40EF-877C-B52528A1E811}"/>
              </a:ext>
            </a:extLst>
          </p:cNvPr>
          <p:cNvSpPr>
            <a:spLocks noGrp="1"/>
          </p:cNvSpPr>
          <p:nvPr>
            <p:ph type="title" idx="4294967295"/>
          </p:nvPr>
        </p:nvSpPr>
        <p:spPr>
          <a:xfrm>
            <a:off x="0" y="915988"/>
            <a:ext cx="10548938" cy="444500"/>
          </a:xfrm>
        </p:spPr>
        <p:txBody>
          <a:bodyPr>
            <a:normAutofit fontScale="90000"/>
          </a:bodyPr>
          <a:lstStyle/>
          <a:p>
            <a:r>
              <a:rPr lang="en-US" dirty="0"/>
              <a:t>  </a:t>
            </a:r>
            <a:r>
              <a:rPr lang="en-US" sz="3200" b="1" dirty="0">
                <a:solidFill>
                  <a:srgbClr val="EE312A"/>
                </a:solidFill>
              </a:rPr>
              <a:t>Product Backlog</a:t>
            </a:r>
          </a:p>
        </p:txBody>
      </p:sp>
      <p:sp>
        <p:nvSpPr>
          <p:cNvPr id="9" name="Title 4"/>
          <p:cNvSpPr txBox="1">
            <a:spLocks/>
          </p:cNvSpPr>
          <p:nvPr/>
        </p:nvSpPr>
        <p:spPr bwMode="auto">
          <a:xfrm>
            <a:off x="0" y="1"/>
            <a:ext cx="13004800" cy="749252"/>
          </a:xfrm>
          <a:prstGeom prst="rect">
            <a:avLst/>
          </a:prstGeom>
          <a:gradFill rotWithShape="1">
            <a:gsLst>
              <a:gs pos="0">
                <a:srgbClr val="00425F"/>
              </a:gs>
              <a:gs pos="80000">
                <a:srgbClr val="00425F"/>
              </a:gs>
              <a:gs pos="100000">
                <a:srgbClr val="00425F"/>
              </a:gs>
            </a:gsLst>
            <a:lin ang="16200000" scaled="0"/>
          </a:gradFill>
          <a:ln w="9525" cap="flat" cmpd="sng" algn="ctr">
            <a:solidFill>
              <a:srgbClr val="00425F"/>
            </a:solidFill>
            <a:prstDash val="solid"/>
          </a:ln>
          <a:effectLst>
            <a:outerShdw blurRad="40000" dist="23000" dir="5400000" rotWithShape="0">
              <a:srgbClr val="000000">
                <a:alpha val="35000"/>
              </a:srgbClr>
            </a:outerShdw>
          </a:effectLst>
        </p:spPr>
        <p:txBody>
          <a:bodyPr lIns="130027" tIns="65014" rIns="130027" bIns="65014" anchor="ctr"/>
          <a:lstStyle>
            <a:lvl1pPr algn="l" rtl="0" eaLnBrk="0" fontAlgn="base" hangingPunct="0">
              <a:spcBef>
                <a:spcPct val="0"/>
              </a:spcBef>
              <a:spcAft>
                <a:spcPct val="0"/>
              </a:spcAft>
              <a:defRPr lang="en-US" sz="3100" b="1" kern="0" dirty="0">
                <a:solidFill>
                  <a:srgbClr val="00B0D8"/>
                </a:solidFill>
                <a:latin typeface="Arial Bold" charset="0"/>
                <a:ea typeface="+mj-ea"/>
                <a:cs typeface="Arial Bold" charset="0"/>
                <a:sym typeface="Arial Bold" charset="0"/>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154" algn="ctr" rtl="0" fontAlgn="base">
              <a:spcBef>
                <a:spcPct val="0"/>
              </a:spcBef>
              <a:spcAft>
                <a:spcPct val="0"/>
              </a:spcAft>
              <a:defRPr sz="4400">
                <a:solidFill>
                  <a:schemeClr val="tx1"/>
                </a:solidFill>
                <a:latin typeface="Calibri" pitchFamily="34" charset="0"/>
              </a:defRPr>
            </a:lvl6pPr>
            <a:lvl7pPr marL="914306" algn="ctr" rtl="0" fontAlgn="base">
              <a:spcBef>
                <a:spcPct val="0"/>
              </a:spcBef>
              <a:spcAft>
                <a:spcPct val="0"/>
              </a:spcAft>
              <a:defRPr sz="4400">
                <a:solidFill>
                  <a:schemeClr val="tx1"/>
                </a:solidFill>
                <a:latin typeface="Calibri" pitchFamily="34" charset="0"/>
              </a:defRPr>
            </a:lvl7pPr>
            <a:lvl8pPr marL="1371460" algn="ctr" rtl="0" fontAlgn="base">
              <a:spcBef>
                <a:spcPct val="0"/>
              </a:spcBef>
              <a:spcAft>
                <a:spcPct val="0"/>
              </a:spcAft>
              <a:defRPr sz="4400">
                <a:solidFill>
                  <a:schemeClr val="tx1"/>
                </a:solidFill>
                <a:latin typeface="Calibri" pitchFamily="34" charset="0"/>
              </a:defRPr>
            </a:lvl8pPr>
            <a:lvl9pPr marL="1828613" algn="ctr" rtl="0" fontAlgn="base">
              <a:spcBef>
                <a:spcPct val="0"/>
              </a:spcBef>
              <a:spcAft>
                <a:spcPct val="0"/>
              </a:spcAft>
              <a:defRPr sz="4400">
                <a:solidFill>
                  <a:schemeClr val="tx1"/>
                </a:solidFill>
                <a:latin typeface="Calibri" pitchFamily="34" charset="0"/>
              </a:defRPr>
            </a:lvl9pPr>
          </a:lstStyle>
          <a:p>
            <a:pPr>
              <a:defRPr/>
            </a:pPr>
            <a:r>
              <a:rPr lang="en-US" sz="2276" dirty="0">
                <a:ln>
                  <a:solidFill>
                    <a:schemeClr val="bg1"/>
                  </a:solidFill>
                </a:ln>
                <a:solidFill>
                  <a:schemeClr val="bg1"/>
                </a:solidFill>
                <a:latin typeface="Arial" panose="020B0604020202020204" pitchFamily="34" charset="0"/>
                <a:cs typeface="Arial" panose="020B0604020202020204" pitchFamily="34" charset="0"/>
              </a:rPr>
              <a:t>Scrum Artifacts</a:t>
            </a:r>
          </a:p>
        </p:txBody>
      </p:sp>
    </p:spTree>
    <p:extLst>
      <p:ext uri="{BB962C8B-B14F-4D97-AF65-F5344CB8AC3E}">
        <p14:creationId xmlns:p14="http://schemas.microsoft.com/office/powerpoint/2010/main" val="36141543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E80B28D-B372-48F8-BF47-9CB61BAC288E}"/>
              </a:ext>
            </a:extLst>
          </p:cNvPr>
          <p:cNvSpPr>
            <a:spLocks noGrp="1"/>
          </p:cNvSpPr>
          <p:nvPr>
            <p:ph type="body" sz="quarter" idx="10"/>
          </p:nvPr>
        </p:nvSpPr>
        <p:spPr>
          <a:xfrm>
            <a:off x="562186" y="1060376"/>
            <a:ext cx="11880427" cy="7818818"/>
          </a:xfrm>
        </p:spPr>
        <p:txBody>
          <a:bodyPr/>
          <a:lstStyle/>
          <a:p>
            <a:endParaRPr lang="en-US" sz="2400" b="1" dirty="0">
              <a:solidFill>
                <a:srgbClr val="1C578C"/>
              </a:solidFill>
              <a:latin typeface="Cambria" panose="02040503050406030204" pitchFamily="18" charset="0"/>
            </a:endParaRPr>
          </a:p>
          <a:p>
            <a:r>
              <a:rPr lang="en-US" sz="2400" b="1" dirty="0">
                <a:solidFill>
                  <a:srgbClr val="1C578C"/>
                </a:solidFill>
                <a:latin typeface="Cambria" panose="02040503050406030204" pitchFamily="18" charset="0"/>
              </a:rPr>
              <a:t>The Sprint Backlog is the set of Product Backlog items selected for the Sprint</a:t>
            </a:r>
          </a:p>
          <a:p>
            <a:r>
              <a:rPr lang="en-US" sz="2400" b="1" dirty="0">
                <a:solidFill>
                  <a:srgbClr val="1C578C"/>
                </a:solidFill>
                <a:latin typeface="Cambria" panose="02040503050406030204" pitchFamily="18" charset="0"/>
              </a:rPr>
              <a:t>It comprises of work needed to meet the Sprint goal</a:t>
            </a:r>
          </a:p>
          <a:p>
            <a:r>
              <a:rPr lang="en-US" sz="2400" b="1" dirty="0">
                <a:solidFill>
                  <a:srgbClr val="1C578C"/>
                </a:solidFill>
                <a:latin typeface="Cambria" panose="02040503050406030204" pitchFamily="18" charset="0"/>
              </a:rPr>
              <a:t>A sprint backlog can be modified the Sprint Backlog throughout the Sprint</a:t>
            </a:r>
          </a:p>
          <a:p>
            <a:r>
              <a:rPr lang="en-US" sz="2400" b="1" dirty="0">
                <a:solidFill>
                  <a:srgbClr val="1C578C"/>
                </a:solidFill>
                <a:latin typeface="Cambria" panose="02040503050406030204" pitchFamily="18" charset="0"/>
              </a:rPr>
              <a:t>As new work is required, the Development Team adds it to the Sprint Backlog</a:t>
            </a:r>
          </a:p>
          <a:p>
            <a:r>
              <a:rPr lang="en-US" sz="2400" b="1" dirty="0">
                <a:solidFill>
                  <a:srgbClr val="1C578C"/>
                </a:solidFill>
                <a:latin typeface="Cambria" panose="02040503050406030204" pitchFamily="18" charset="0"/>
              </a:rPr>
              <a:t>When elements of the plan are deemed unnecessary, they are removed</a:t>
            </a:r>
          </a:p>
          <a:p>
            <a:r>
              <a:rPr lang="en-US" sz="2400" b="1" dirty="0">
                <a:solidFill>
                  <a:srgbClr val="1C578C"/>
                </a:solidFill>
                <a:latin typeface="Cambria" panose="02040503050406030204" pitchFamily="18" charset="0"/>
              </a:rPr>
              <a:t>Only the Development Team can change its Sprint Backlog during a Sprint</a:t>
            </a:r>
          </a:p>
          <a:p>
            <a:r>
              <a:rPr lang="en-US" sz="2400" b="1" dirty="0">
                <a:solidFill>
                  <a:srgbClr val="1C578C"/>
                </a:solidFill>
                <a:latin typeface="Cambria" panose="02040503050406030204" pitchFamily="18" charset="0"/>
              </a:rPr>
              <a:t>It belongs solely to the Development Team</a:t>
            </a:r>
          </a:p>
          <a:p>
            <a:r>
              <a:rPr lang="en-US" sz="2400" b="1" dirty="0">
                <a:solidFill>
                  <a:srgbClr val="1C578C"/>
                </a:solidFill>
                <a:latin typeface="Cambria" panose="02040503050406030204" pitchFamily="18" charset="0"/>
              </a:rPr>
              <a:t>The Development Team tracks this total work remaining at least for every Daily Scrum to project the likelihood of achieving the Sprint Goal</a:t>
            </a:r>
          </a:p>
        </p:txBody>
      </p:sp>
      <p:sp>
        <p:nvSpPr>
          <p:cNvPr id="5" name="Slide Number Placeholder 4"/>
          <p:cNvSpPr>
            <a:spLocks noGrp="1"/>
          </p:cNvSpPr>
          <p:nvPr>
            <p:ph type="sldNum" sz="quarter" idx="4"/>
          </p:nvPr>
        </p:nvSpPr>
        <p:spPr/>
        <p:txBody>
          <a:bodyPr/>
          <a:lstStyle/>
          <a:p>
            <a:fld id="{D5CF02E1-F0D1-4EEA-B7D7-12194D40BD4E}" type="slidenum">
              <a:rPr lang="en-US" smtClean="0"/>
              <a:pPr/>
              <a:t>32</a:t>
            </a:fld>
            <a:endParaRPr lang="en-US"/>
          </a:p>
        </p:txBody>
      </p:sp>
      <p:sp>
        <p:nvSpPr>
          <p:cNvPr id="6" name="Title 1">
            <a:extLst>
              <a:ext uri="{FF2B5EF4-FFF2-40B4-BE49-F238E27FC236}">
                <a16:creationId xmlns:a16="http://schemas.microsoft.com/office/drawing/2014/main" id="{BC797C7E-0EA7-40EF-877C-B52528A1E811}"/>
              </a:ext>
            </a:extLst>
          </p:cNvPr>
          <p:cNvSpPr>
            <a:spLocks noGrp="1"/>
          </p:cNvSpPr>
          <p:nvPr>
            <p:ph type="title" idx="4294967295"/>
          </p:nvPr>
        </p:nvSpPr>
        <p:spPr>
          <a:xfrm>
            <a:off x="0" y="915988"/>
            <a:ext cx="10548938" cy="444500"/>
          </a:xfrm>
        </p:spPr>
        <p:txBody>
          <a:bodyPr>
            <a:normAutofit fontScale="90000"/>
          </a:bodyPr>
          <a:lstStyle/>
          <a:p>
            <a:r>
              <a:rPr lang="en-US" dirty="0"/>
              <a:t>  </a:t>
            </a:r>
            <a:r>
              <a:rPr lang="en-US" sz="3200" b="1" dirty="0">
                <a:solidFill>
                  <a:srgbClr val="EE312A"/>
                </a:solidFill>
              </a:rPr>
              <a:t>Sprint Backlog</a:t>
            </a:r>
          </a:p>
        </p:txBody>
      </p:sp>
      <p:sp>
        <p:nvSpPr>
          <p:cNvPr id="9" name="Title 4"/>
          <p:cNvSpPr txBox="1">
            <a:spLocks/>
          </p:cNvSpPr>
          <p:nvPr/>
        </p:nvSpPr>
        <p:spPr bwMode="auto">
          <a:xfrm>
            <a:off x="0" y="1"/>
            <a:ext cx="13004800" cy="749252"/>
          </a:xfrm>
          <a:prstGeom prst="rect">
            <a:avLst/>
          </a:prstGeom>
          <a:gradFill rotWithShape="1">
            <a:gsLst>
              <a:gs pos="0">
                <a:srgbClr val="00425F"/>
              </a:gs>
              <a:gs pos="80000">
                <a:srgbClr val="00425F"/>
              </a:gs>
              <a:gs pos="100000">
                <a:srgbClr val="00425F"/>
              </a:gs>
            </a:gsLst>
            <a:lin ang="16200000" scaled="0"/>
          </a:gradFill>
          <a:ln w="9525" cap="flat" cmpd="sng" algn="ctr">
            <a:solidFill>
              <a:srgbClr val="00425F"/>
            </a:solidFill>
            <a:prstDash val="solid"/>
          </a:ln>
          <a:effectLst>
            <a:outerShdw blurRad="40000" dist="23000" dir="5400000" rotWithShape="0">
              <a:srgbClr val="000000">
                <a:alpha val="35000"/>
              </a:srgbClr>
            </a:outerShdw>
          </a:effectLst>
        </p:spPr>
        <p:txBody>
          <a:bodyPr lIns="130027" tIns="65014" rIns="130027" bIns="65014" anchor="ctr"/>
          <a:lstStyle>
            <a:lvl1pPr algn="l" rtl="0" eaLnBrk="0" fontAlgn="base" hangingPunct="0">
              <a:spcBef>
                <a:spcPct val="0"/>
              </a:spcBef>
              <a:spcAft>
                <a:spcPct val="0"/>
              </a:spcAft>
              <a:defRPr lang="en-US" sz="3100" b="1" kern="0" dirty="0">
                <a:solidFill>
                  <a:srgbClr val="00B0D8"/>
                </a:solidFill>
                <a:latin typeface="Arial Bold" charset="0"/>
                <a:ea typeface="+mj-ea"/>
                <a:cs typeface="Arial Bold" charset="0"/>
                <a:sym typeface="Arial Bold" charset="0"/>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154" algn="ctr" rtl="0" fontAlgn="base">
              <a:spcBef>
                <a:spcPct val="0"/>
              </a:spcBef>
              <a:spcAft>
                <a:spcPct val="0"/>
              </a:spcAft>
              <a:defRPr sz="4400">
                <a:solidFill>
                  <a:schemeClr val="tx1"/>
                </a:solidFill>
                <a:latin typeface="Calibri" pitchFamily="34" charset="0"/>
              </a:defRPr>
            </a:lvl6pPr>
            <a:lvl7pPr marL="914306" algn="ctr" rtl="0" fontAlgn="base">
              <a:spcBef>
                <a:spcPct val="0"/>
              </a:spcBef>
              <a:spcAft>
                <a:spcPct val="0"/>
              </a:spcAft>
              <a:defRPr sz="4400">
                <a:solidFill>
                  <a:schemeClr val="tx1"/>
                </a:solidFill>
                <a:latin typeface="Calibri" pitchFamily="34" charset="0"/>
              </a:defRPr>
            </a:lvl7pPr>
            <a:lvl8pPr marL="1371460" algn="ctr" rtl="0" fontAlgn="base">
              <a:spcBef>
                <a:spcPct val="0"/>
              </a:spcBef>
              <a:spcAft>
                <a:spcPct val="0"/>
              </a:spcAft>
              <a:defRPr sz="4400">
                <a:solidFill>
                  <a:schemeClr val="tx1"/>
                </a:solidFill>
                <a:latin typeface="Calibri" pitchFamily="34" charset="0"/>
              </a:defRPr>
            </a:lvl8pPr>
            <a:lvl9pPr marL="1828613" algn="ctr" rtl="0" fontAlgn="base">
              <a:spcBef>
                <a:spcPct val="0"/>
              </a:spcBef>
              <a:spcAft>
                <a:spcPct val="0"/>
              </a:spcAft>
              <a:defRPr sz="4400">
                <a:solidFill>
                  <a:schemeClr val="tx1"/>
                </a:solidFill>
                <a:latin typeface="Calibri" pitchFamily="34" charset="0"/>
              </a:defRPr>
            </a:lvl9pPr>
          </a:lstStyle>
          <a:p>
            <a:pPr>
              <a:defRPr/>
            </a:pPr>
            <a:r>
              <a:rPr lang="en-US" sz="2276" dirty="0">
                <a:ln>
                  <a:solidFill>
                    <a:schemeClr val="bg1"/>
                  </a:solidFill>
                </a:ln>
                <a:solidFill>
                  <a:schemeClr val="bg1"/>
                </a:solidFill>
                <a:latin typeface="Arial" panose="020B0604020202020204" pitchFamily="34" charset="0"/>
                <a:cs typeface="Arial" panose="020B0604020202020204" pitchFamily="34" charset="0"/>
              </a:rPr>
              <a:t>Scrum Artifacts</a:t>
            </a:r>
          </a:p>
        </p:txBody>
      </p:sp>
    </p:spTree>
    <p:extLst>
      <p:ext uri="{BB962C8B-B14F-4D97-AF65-F5344CB8AC3E}">
        <p14:creationId xmlns:p14="http://schemas.microsoft.com/office/powerpoint/2010/main" val="29256818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E80B28D-B372-48F8-BF47-9CB61BAC288E}"/>
              </a:ext>
            </a:extLst>
          </p:cNvPr>
          <p:cNvSpPr>
            <a:spLocks noGrp="1"/>
          </p:cNvSpPr>
          <p:nvPr>
            <p:ph type="body" sz="quarter" idx="10"/>
          </p:nvPr>
        </p:nvSpPr>
        <p:spPr>
          <a:xfrm>
            <a:off x="562186" y="1162438"/>
            <a:ext cx="11880427" cy="7818818"/>
          </a:xfrm>
        </p:spPr>
        <p:txBody>
          <a:bodyPr/>
          <a:lstStyle/>
          <a:p>
            <a:endParaRPr lang="en-US" sz="2400" b="1" dirty="0">
              <a:solidFill>
                <a:srgbClr val="1C578C"/>
              </a:solidFill>
              <a:latin typeface="Cambria" panose="02040503050406030204" pitchFamily="18" charset="0"/>
            </a:endParaRPr>
          </a:p>
          <a:p>
            <a:r>
              <a:rPr lang="en-US" sz="2400" b="1" dirty="0">
                <a:solidFill>
                  <a:srgbClr val="1C578C"/>
                </a:solidFill>
                <a:latin typeface="Cambria" panose="02040503050406030204" pitchFamily="18" charset="0"/>
              </a:rPr>
              <a:t>The Increment is the sum of all the Product Backlog items completed during a Sprint and all previous Sprints</a:t>
            </a:r>
          </a:p>
          <a:p>
            <a:r>
              <a:rPr lang="en-US" sz="2400" b="1" dirty="0">
                <a:solidFill>
                  <a:srgbClr val="1C578C"/>
                </a:solidFill>
                <a:latin typeface="Cambria" panose="02040503050406030204" pitchFamily="18" charset="0"/>
              </a:rPr>
              <a:t>At the end of a Sprint, the new Increment must be "Done," which means it must be in useable condition and meet the Scrum Team’s definition of "Done“</a:t>
            </a:r>
          </a:p>
          <a:p>
            <a:r>
              <a:rPr lang="en-US" sz="2400" b="1" dirty="0">
                <a:solidFill>
                  <a:srgbClr val="1C578C"/>
                </a:solidFill>
                <a:latin typeface="Cambria" panose="02040503050406030204" pitchFamily="18" charset="0"/>
              </a:rPr>
              <a:t>The increment is a step toward a vision or goal</a:t>
            </a:r>
          </a:p>
          <a:p>
            <a:r>
              <a:rPr lang="en-US" sz="2400" b="1" dirty="0">
                <a:solidFill>
                  <a:srgbClr val="1C578C"/>
                </a:solidFill>
                <a:latin typeface="Cambria" panose="02040503050406030204" pitchFamily="18" charset="0"/>
              </a:rPr>
              <a:t>The increment must be in useable condition regardless of whether the Product Owner decides to release it</a:t>
            </a:r>
          </a:p>
        </p:txBody>
      </p:sp>
      <p:sp>
        <p:nvSpPr>
          <p:cNvPr id="5" name="Slide Number Placeholder 4"/>
          <p:cNvSpPr>
            <a:spLocks noGrp="1"/>
          </p:cNvSpPr>
          <p:nvPr>
            <p:ph type="sldNum" sz="quarter" idx="4"/>
          </p:nvPr>
        </p:nvSpPr>
        <p:spPr/>
        <p:txBody>
          <a:bodyPr/>
          <a:lstStyle/>
          <a:p>
            <a:fld id="{D5CF02E1-F0D1-4EEA-B7D7-12194D40BD4E}" type="slidenum">
              <a:rPr lang="en-US" smtClean="0"/>
              <a:pPr/>
              <a:t>33</a:t>
            </a:fld>
            <a:endParaRPr lang="en-US"/>
          </a:p>
        </p:txBody>
      </p:sp>
      <p:sp>
        <p:nvSpPr>
          <p:cNvPr id="6" name="Title 1">
            <a:extLst>
              <a:ext uri="{FF2B5EF4-FFF2-40B4-BE49-F238E27FC236}">
                <a16:creationId xmlns:a16="http://schemas.microsoft.com/office/drawing/2014/main" id="{BC797C7E-0EA7-40EF-877C-B52528A1E811}"/>
              </a:ext>
            </a:extLst>
          </p:cNvPr>
          <p:cNvSpPr>
            <a:spLocks noGrp="1"/>
          </p:cNvSpPr>
          <p:nvPr>
            <p:ph type="title" idx="4294967295"/>
          </p:nvPr>
        </p:nvSpPr>
        <p:spPr>
          <a:xfrm>
            <a:off x="0" y="915988"/>
            <a:ext cx="10548938" cy="444500"/>
          </a:xfrm>
        </p:spPr>
        <p:txBody>
          <a:bodyPr>
            <a:normAutofit fontScale="90000"/>
          </a:bodyPr>
          <a:lstStyle/>
          <a:p>
            <a:r>
              <a:rPr lang="en-US" dirty="0"/>
              <a:t>  </a:t>
            </a:r>
            <a:r>
              <a:rPr lang="en-US" sz="3200" b="1" dirty="0">
                <a:solidFill>
                  <a:srgbClr val="EE312A"/>
                </a:solidFill>
              </a:rPr>
              <a:t>Sprint Backlog</a:t>
            </a:r>
          </a:p>
        </p:txBody>
      </p:sp>
      <p:sp>
        <p:nvSpPr>
          <p:cNvPr id="9" name="Title 4"/>
          <p:cNvSpPr txBox="1">
            <a:spLocks/>
          </p:cNvSpPr>
          <p:nvPr/>
        </p:nvSpPr>
        <p:spPr bwMode="auto">
          <a:xfrm>
            <a:off x="0" y="1"/>
            <a:ext cx="13004800" cy="749252"/>
          </a:xfrm>
          <a:prstGeom prst="rect">
            <a:avLst/>
          </a:prstGeom>
          <a:gradFill rotWithShape="1">
            <a:gsLst>
              <a:gs pos="0">
                <a:srgbClr val="00425F"/>
              </a:gs>
              <a:gs pos="80000">
                <a:srgbClr val="00425F"/>
              </a:gs>
              <a:gs pos="100000">
                <a:srgbClr val="00425F"/>
              </a:gs>
            </a:gsLst>
            <a:lin ang="16200000" scaled="0"/>
          </a:gradFill>
          <a:ln w="9525" cap="flat" cmpd="sng" algn="ctr">
            <a:solidFill>
              <a:srgbClr val="00425F"/>
            </a:solidFill>
            <a:prstDash val="solid"/>
          </a:ln>
          <a:effectLst>
            <a:outerShdw blurRad="40000" dist="23000" dir="5400000" rotWithShape="0">
              <a:srgbClr val="000000">
                <a:alpha val="35000"/>
              </a:srgbClr>
            </a:outerShdw>
          </a:effectLst>
        </p:spPr>
        <p:txBody>
          <a:bodyPr lIns="130027" tIns="65014" rIns="130027" bIns="65014" anchor="ctr"/>
          <a:lstStyle>
            <a:lvl1pPr algn="l" rtl="0" eaLnBrk="0" fontAlgn="base" hangingPunct="0">
              <a:spcBef>
                <a:spcPct val="0"/>
              </a:spcBef>
              <a:spcAft>
                <a:spcPct val="0"/>
              </a:spcAft>
              <a:defRPr lang="en-US" sz="3100" b="1" kern="0" dirty="0">
                <a:solidFill>
                  <a:srgbClr val="00B0D8"/>
                </a:solidFill>
                <a:latin typeface="Arial Bold" charset="0"/>
                <a:ea typeface="+mj-ea"/>
                <a:cs typeface="Arial Bold" charset="0"/>
                <a:sym typeface="Arial Bold" charset="0"/>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154" algn="ctr" rtl="0" fontAlgn="base">
              <a:spcBef>
                <a:spcPct val="0"/>
              </a:spcBef>
              <a:spcAft>
                <a:spcPct val="0"/>
              </a:spcAft>
              <a:defRPr sz="4400">
                <a:solidFill>
                  <a:schemeClr val="tx1"/>
                </a:solidFill>
                <a:latin typeface="Calibri" pitchFamily="34" charset="0"/>
              </a:defRPr>
            </a:lvl6pPr>
            <a:lvl7pPr marL="914306" algn="ctr" rtl="0" fontAlgn="base">
              <a:spcBef>
                <a:spcPct val="0"/>
              </a:spcBef>
              <a:spcAft>
                <a:spcPct val="0"/>
              </a:spcAft>
              <a:defRPr sz="4400">
                <a:solidFill>
                  <a:schemeClr val="tx1"/>
                </a:solidFill>
                <a:latin typeface="Calibri" pitchFamily="34" charset="0"/>
              </a:defRPr>
            </a:lvl7pPr>
            <a:lvl8pPr marL="1371460" algn="ctr" rtl="0" fontAlgn="base">
              <a:spcBef>
                <a:spcPct val="0"/>
              </a:spcBef>
              <a:spcAft>
                <a:spcPct val="0"/>
              </a:spcAft>
              <a:defRPr sz="4400">
                <a:solidFill>
                  <a:schemeClr val="tx1"/>
                </a:solidFill>
                <a:latin typeface="Calibri" pitchFamily="34" charset="0"/>
              </a:defRPr>
            </a:lvl8pPr>
            <a:lvl9pPr marL="1828613" algn="ctr" rtl="0" fontAlgn="base">
              <a:spcBef>
                <a:spcPct val="0"/>
              </a:spcBef>
              <a:spcAft>
                <a:spcPct val="0"/>
              </a:spcAft>
              <a:defRPr sz="4400">
                <a:solidFill>
                  <a:schemeClr val="tx1"/>
                </a:solidFill>
                <a:latin typeface="Calibri" pitchFamily="34" charset="0"/>
              </a:defRPr>
            </a:lvl9pPr>
          </a:lstStyle>
          <a:p>
            <a:pPr>
              <a:defRPr/>
            </a:pPr>
            <a:r>
              <a:rPr lang="en-US" sz="2276" dirty="0">
                <a:ln>
                  <a:solidFill>
                    <a:schemeClr val="bg1"/>
                  </a:solidFill>
                </a:ln>
                <a:solidFill>
                  <a:schemeClr val="bg1"/>
                </a:solidFill>
                <a:latin typeface="Arial" panose="020B0604020202020204" pitchFamily="34" charset="0"/>
                <a:cs typeface="Arial" panose="020B0604020202020204" pitchFamily="34" charset="0"/>
              </a:rPr>
              <a:t>Scrum Artifacts</a:t>
            </a:r>
          </a:p>
        </p:txBody>
      </p:sp>
    </p:spTree>
    <p:extLst>
      <p:ext uri="{BB962C8B-B14F-4D97-AF65-F5344CB8AC3E}">
        <p14:creationId xmlns:p14="http://schemas.microsoft.com/office/powerpoint/2010/main" val="31968495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E80B28D-B372-48F8-BF47-9CB61BAC288E}"/>
              </a:ext>
            </a:extLst>
          </p:cNvPr>
          <p:cNvSpPr>
            <a:spLocks noGrp="1"/>
          </p:cNvSpPr>
          <p:nvPr>
            <p:ph type="body" sz="quarter" idx="10"/>
          </p:nvPr>
        </p:nvSpPr>
        <p:spPr>
          <a:xfrm>
            <a:off x="562186" y="1162438"/>
            <a:ext cx="11880427" cy="7818818"/>
          </a:xfrm>
        </p:spPr>
        <p:txBody>
          <a:bodyPr/>
          <a:lstStyle/>
          <a:p>
            <a:endParaRPr lang="en-US" sz="2400" b="1" dirty="0">
              <a:solidFill>
                <a:srgbClr val="1C578C"/>
              </a:solidFill>
              <a:latin typeface="Cambria" panose="02040503050406030204" pitchFamily="18" charset="0"/>
            </a:endParaRPr>
          </a:p>
          <a:p>
            <a:r>
              <a:rPr lang="en-US" sz="2400" b="1" dirty="0">
                <a:solidFill>
                  <a:srgbClr val="1C578C"/>
                </a:solidFill>
                <a:latin typeface="Cambria" panose="02040503050406030204" pitchFamily="18" charset="0"/>
              </a:rPr>
              <a:t>Everyone in a scrum team must understand what "Done" means or what it means for work to be complete to ensure transparency</a:t>
            </a:r>
          </a:p>
          <a:p>
            <a:r>
              <a:rPr lang="en-US" sz="2400" b="1" dirty="0">
                <a:solidFill>
                  <a:srgbClr val="1C578C"/>
                </a:solidFill>
                <a:latin typeface="Cambria" panose="02040503050406030204" pitchFamily="18" charset="0"/>
              </a:rPr>
              <a:t>It may vary significantly per Scrum Team</a:t>
            </a:r>
          </a:p>
          <a:p>
            <a:r>
              <a:rPr lang="en-US" sz="2400" b="1" dirty="0">
                <a:solidFill>
                  <a:srgbClr val="1C578C"/>
                </a:solidFill>
                <a:latin typeface="Cambria" panose="02040503050406030204" pitchFamily="18" charset="0"/>
              </a:rPr>
              <a:t>If the definition of "Done" for an increment is part of the conventions, standards or guidelines of the development organization, all Scrum Teams must follow it as a minimum</a:t>
            </a:r>
          </a:p>
          <a:p>
            <a:r>
              <a:rPr lang="en-US" sz="2400" b="1" dirty="0">
                <a:solidFill>
                  <a:srgbClr val="1C578C"/>
                </a:solidFill>
                <a:latin typeface="Cambria" panose="02040503050406030204" pitchFamily="18" charset="0"/>
              </a:rPr>
              <a:t>If "Done" for an increment is not a convention of the development organization, the Development Team of the Scrum Team must define a definition of "Done" appropriate for the product</a:t>
            </a:r>
          </a:p>
          <a:p>
            <a:r>
              <a:rPr lang="en-US" sz="2400" b="1" dirty="0">
                <a:solidFill>
                  <a:srgbClr val="1C578C"/>
                </a:solidFill>
                <a:latin typeface="Cambria" panose="02040503050406030204" pitchFamily="18" charset="0"/>
              </a:rPr>
              <a:t>If there are multiple Scrum Teams working on the system or product release, the Development Teams on all the Scrum Teams must mutually define the definition of "Done"</a:t>
            </a:r>
          </a:p>
        </p:txBody>
      </p:sp>
      <p:sp>
        <p:nvSpPr>
          <p:cNvPr id="5" name="Slide Number Placeholder 4"/>
          <p:cNvSpPr>
            <a:spLocks noGrp="1"/>
          </p:cNvSpPr>
          <p:nvPr>
            <p:ph type="sldNum" sz="quarter" idx="4"/>
          </p:nvPr>
        </p:nvSpPr>
        <p:spPr/>
        <p:txBody>
          <a:bodyPr/>
          <a:lstStyle/>
          <a:p>
            <a:fld id="{D5CF02E1-F0D1-4EEA-B7D7-12194D40BD4E}" type="slidenum">
              <a:rPr lang="en-US" smtClean="0"/>
              <a:pPr/>
              <a:t>34</a:t>
            </a:fld>
            <a:endParaRPr lang="en-US" dirty="0"/>
          </a:p>
        </p:txBody>
      </p:sp>
      <p:sp>
        <p:nvSpPr>
          <p:cNvPr id="6" name="Title 1">
            <a:extLst>
              <a:ext uri="{FF2B5EF4-FFF2-40B4-BE49-F238E27FC236}">
                <a16:creationId xmlns:a16="http://schemas.microsoft.com/office/drawing/2014/main" id="{BC797C7E-0EA7-40EF-877C-B52528A1E811}"/>
              </a:ext>
            </a:extLst>
          </p:cNvPr>
          <p:cNvSpPr>
            <a:spLocks noGrp="1"/>
          </p:cNvSpPr>
          <p:nvPr>
            <p:ph type="title" idx="4294967295"/>
          </p:nvPr>
        </p:nvSpPr>
        <p:spPr>
          <a:xfrm>
            <a:off x="0" y="915988"/>
            <a:ext cx="10548938" cy="444500"/>
          </a:xfrm>
        </p:spPr>
        <p:txBody>
          <a:bodyPr>
            <a:noAutofit/>
          </a:bodyPr>
          <a:lstStyle/>
          <a:p>
            <a:r>
              <a:rPr lang="en-US" sz="2900" b="1" dirty="0">
                <a:solidFill>
                  <a:srgbClr val="EE312A"/>
                </a:solidFill>
              </a:rPr>
              <a:t>Definition of Done</a:t>
            </a:r>
          </a:p>
        </p:txBody>
      </p:sp>
      <p:sp>
        <p:nvSpPr>
          <p:cNvPr id="9" name="Title 4"/>
          <p:cNvSpPr txBox="1">
            <a:spLocks/>
          </p:cNvSpPr>
          <p:nvPr/>
        </p:nvSpPr>
        <p:spPr bwMode="auto">
          <a:xfrm>
            <a:off x="0" y="1"/>
            <a:ext cx="13004800" cy="749252"/>
          </a:xfrm>
          <a:prstGeom prst="rect">
            <a:avLst/>
          </a:prstGeom>
          <a:gradFill rotWithShape="1">
            <a:gsLst>
              <a:gs pos="0">
                <a:srgbClr val="00425F"/>
              </a:gs>
              <a:gs pos="80000">
                <a:srgbClr val="00425F"/>
              </a:gs>
              <a:gs pos="100000">
                <a:srgbClr val="00425F"/>
              </a:gs>
            </a:gsLst>
            <a:lin ang="16200000" scaled="0"/>
          </a:gradFill>
          <a:ln w="9525" cap="flat" cmpd="sng" algn="ctr">
            <a:solidFill>
              <a:srgbClr val="00425F"/>
            </a:solidFill>
            <a:prstDash val="solid"/>
          </a:ln>
          <a:effectLst>
            <a:outerShdw blurRad="40000" dist="23000" dir="5400000" rotWithShape="0">
              <a:srgbClr val="000000">
                <a:alpha val="35000"/>
              </a:srgbClr>
            </a:outerShdw>
          </a:effectLst>
        </p:spPr>
        <p:txBody>
          <a:bodyPr lIns="130027" tIns="65014" rIns="130027" bIns="65014" anchor="ctr"/>
          <a:lstStyle>
            <a:lvl1pPr algn="l" rtl="0" eaLnBrk="0" fontAlgn="base" hangingPunct="0">
              <a:spcBef>
                <a:spcPct val="0"/>
              </a:spcBef>
              <a:spcAft>
                <a:spcPct val="0"/>
              </a:spcAft>
              <a:defRPr lang="en-US" sz="3100" b="1" kern="0" dirty="0">
                <a:solidFill>
                  <a:srgbClr val="00B0D8"/>
                </a:solidFill>
                <a:latin typeface="Arial Bold" charset="0"/>
                <a:ea typeface="+mj-ea"/>
                <a:cs typeface="Arial Bold" charset="0"/>
                <a:sym typeface="Arial Bold" charset="0"/>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154" algn="ctr" rtl="0" fontAlgn="base">
              <a:spcBef>
                <a:spcPct val="0"/>
              </a:spcBef>
              <a:spcAft>
                <a:spcPct val="0"/>
              </a:spcAft>
              <a:defRPr sz="4400">
                <a:solidFill>
                  <a:schemeClr val="tx1"/>
                </a:solidFill>
                <a:latin typeface="Calibri" pitchFamily="34" charset="0"/>
              </a:defRPr>
            </a:lvl6pPr>
            <a:lvl7pPr marL="914306" algn="ctr" rtl="0" fontAlgn="base">
              <a:spcBef>
                <a:spcPct val="0"/>
              </a:spcBef>
              <a:spcAft>
                <a:spcPct val="0"/>
              </a:spcAft>
              <a:defRPr sz="4400">
                <a:solidFill>
                  <a:schemeClr val="tx1"/>
                </a:solidFill>
                <a:latin typeface="Calibri" pitchFamily="34" charset="0"/>
              </a:defRPr>
            </a:lvl7pPr>
            <a:lvl8pPr marL="1371460" algn="ctr" rtl="0" fontAlgn="base">
              <a:spcBef>
                <a:spcPct val="0"/>
              </a:spcBef>
              <a:spcAft>
                <a:spcPct val="0"/>
              </a:spcAft>
              <a:defRPr sz="4400">
                <a:solidFill>
                  <a:schemeClr val="tx1"/>
                </a:solidFill>
                <a:latin typeface="Calibri" pitchFamily="34" charset="0"/>
              </a:defRPr>
            </a:lvl8pPr>
            <a:lvl9pPr marL="1828613" algn="ctr" rtl="0" fontAlgn="base">
              <a:spcBef>
                <a:spcPct val="0"/>
              </a:spcBef>
              <a:spcAft>
                <a:spcPct val="0"/>
              </a:spcAft>
              <a:defRPr sz="4400">
                <a:solidFill>
                  <a:schemeClr val="tx1"/>
                </a:solidFill>
                <a:latin typeface="Calibri" pitchFamily="34" charset="0"/>
              </a:defRPr>
            </a:lvl9pPr>
          </a:lstStyle>
          <a:p>
            <a:pPr>
              <a:defRPr/>
            </a:pPr>
            <a:r>
              <a:rPr lang="en-US" sz="2276" dirty="0">
                <a:ln>
                  <a:solidFill>
                    <a:schemeClr val="bg1"/>
                  </a:solidFill>
                </a:ln>
                <a:solidFill>
                  <a:schemeClr val="bg1"/>
                </a:solidFill>
                <a:latin typeface="Arial" panose="020B0604020202020204" pitchFamily="34" charset="0"/>
                <a:cs typeface="Arial" panose="020B0604020202020204" pitchFamily="34" charset="0"/>
              </a:rPr>
              <a:t>Scrum Artifacts</a:t>
            </a:r>
          </a:p>
        </p:txBody>
      </p:sp>
    </p:spTree>
    <p:extLst>
      <p:ext uri="{BB962C8B-B14F-4D97-AF65-F5344CB8AC3E}">
        <p14:creationId xmlns:p14="http://schemas.microsoft.com/office/powerpoint/2010/main" val="40226211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D5CF02E1-F0D1-4EEA-B7D7-12194D40BD4E}" type="slidenum">
              <a:rPr lang="en-US" smtClean="0"/>
              <a:pPr/>
              <a:t>35</a:t>
            </a:fld>
            <a:endParaRPr lang="en-US"/>
          </a:p>
        </p:txBody>
      </p:sp>
      <p:sp>
        <p:nvSpPr>
          <p:cNvPr id="9" name="Title 4"/>
          <p:cNvSpPr txBox="1">
            <a:spLocks/>
          </p:cNvSpPr>
          <p:nvPr/>
        </p:nvSpPr>
        <p:spPr bwMode="auto">
          <a:xfrm>
            <a:off x="0" y="1"/>
            <a:ext cx="13004800" cy="749252"/>
          </a:xfrm>
          <a:prstGeom prst="rect">
            <a:avLst/>
          </a:prstGeom>
          <a:gradFill rotWithShape="1">
            <a:gsLst>
              <a:gs pos="0">
                <a:srgbClr val="00425F"/>
              </a:gs>
              <a:gs pos="80000">
                <a:srgbClr val="00425F"/>
              </a:gs>
              <a:gs pos="100000">
                <a:srgbClr val="00425F"/>
              </a:gs>
            </a:gsLst>
            <a:lin ang="16200000" scaled="0"/>
          </a:gradFill>
          <a:ln w="9525" cap="flat" cmpd="sng" algn="ctr">
            <a:solidFill>
              <a:srgbClr val="00425F"/>
            </a:solidFill>
            <a:prstDash val="solid"/>
          </a:ln>
          <a:effectLst>
            <a:outerShdw blurRad="40000" dist="23000" dir="5400000" rotWithShape="0">
              <a:srgbClr val="000000">
                <a:alpha val="35000"/>
              </a:srgbClr>
            </a:outerShdw>
          </a:effectLst>
        </p:spPr>
        <p:txBody>
          <a:bodyPr lIns="130027" tIns="65014" rIns="130027" bIns="65014" anchor="ctr"/>
          <a:lstStyle>
            <a:lvl1pPr algn="l" rtl="0" eaLnBrk="0" fontAlgn="base" hangingPunct="0">
              <a:spcBef>
                <a:spcPct val="0"/>
              </a:spcBef>
              <a:spcAft>
                <a:spcPct val="0"/>
              </a:spcAft>
              <a:defRPr lang="en-US" sz="3100" b="1" kern="0" dirty="0">
                <a:solidFill>
                  <a:srgbClr val="00B0D8"/>
                </a:solidFill>
                <a:latin typeface="Arial Bold" charset="0"/>
                <a:ea typeface="+mj-ea"/>
                <a:cs typeface="Arial Bold" charset="0"/>
                <a:sym typeface="Arial Bold" charset="0"/>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154" algn="ctr" rtl="0" fontAlgn="base">
              <a:spcBef>
                <a:spcPct val="0"/>
              </a:spcBef>
              <a:spcAft>
                <a:spcPct val="0"/>
              </a:spcAft>
              <a:defRPr sz="4400">
                <a:solidFill>
                  <a:schemeClr val="tx1"/>
                </a:solidFill>
                <a:latin typeface="Calibri" pitchFamily="34" charset="0"/>
              </a:defRPr>
            </a:lvl6pPr>
            <a:lvl7pPr marL="914306" algn="ctr" rtl="0" fontAlgn="base">
              <a:spcBef>
                <a:spcPct val="0"/>
              </a:spcBef>
              <a:spcAft>
                <a:spcPct val="0"/>
              </a:spcAft>
              <a:defRPr sz="4400">
                <a:solidFill>
                  <a:schemeClr val="tx1"/>
                </a:solidFill>
                <a:latin typeface="Calibri" pitchFamily="34" charset="0"/>
              </a:defRPr>
            </a:lvl7pPr>
            <a:lvl8pPr marL="1371460" algn="ctr" rtl="0" fontAlgn="base">
              <a:spcBef>
                <a:spcPct val="0"/>
              </a:spcBef>
              <a:spcAft>
                <a:spcPct val="0"/>
              </a:spcAft>
              <a:defRPr sz="4400">
                <a:solidFill>
                  <a:schemeClr val="tx1"/>
                </a:solidFill>
                <a:latin typeface="Calibri" pitchFamily="34" charset="0"/>
              </a:defRPr>
            </a:lvl8pPr>
            <a:lvl9pPr marL="1828613" algn="ctr" rtl="0" fontAlgn="base">
              <a:spcBef>
                <a:spcPct val="0"/>
              </a:spcBef>
              <a:spcAft>
                <a:spcPct val="0"/>
              </a:spcAft>
              <a:defRPr sz="4400">
                <a:solidFill>
                  <a:schemeClr val="tx1"/>
                </a:solidFill>
                <a:latin typeface="Calibri" pitchFamily="34" charset="0"/>
              </a:defRPr>
            </a:lvl9pPr>
          </a:lstStyle>
          <a:p>
            <a:pPr>
              <a:defRPr/>
            </a:pPr>
            <a:r>
              <a:rPr lang="en-US" sz="2276" dirty="0">
                <a:ln>
                  <a:solidFill>
                    <a:schemeClr val="bg1"/>
                  </a:solidFill>
                </a:ln>
                <a:solidFill>
                  <a:schemeClr val="bg1"/>
                </a:solidFill>
                <a:latin typeface="Arial" panose="020B0604020202020204" pitchFamily="34" charset="0"/>
                <a:cs typeface="Arial" panose="020B0604020202020204" pitchFamily="34" charset="0"/>
              </a:rPr>
              <a:t>Scrum Overview</a:t>
            </a:r>
          </a:p>
        </p:txBody>
      </p:sp>
      <p:pic>
        <p:nvPicPr>
          <p:cNvPr id="12290" name="Picture 2" descr="Image result for scrum events">
            <a:extLst>
              <a:ext uri="{FF2B5EF4-FFF2-40B4-BE49-F238E27FC236}">
                <a16:creationId xmlns:a16="http://schemas.microsoft.com/office/drawing/2014/main" id="{66287268-F1F8-45C0-90CF-DD4BE3D648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0400" y="127640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7722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txBox="1">
            <a:spLocks noGrp="1"/>
          </p:cNvSpPr>
          <p:nvPr>
            <p:ph type="subTitle" idx="1"/>
          </p:nvPr>
        </p:nvSpPr>
        <p:spPr>
          <a:xfrm>
            <a:off x="1794907" y="4372744"/>
            <a:ext cx="9414986" cy="1008112"/>
          </a:xfrm>
          <a:prstGeom prst="rect">
            <a:avLst/>
          </a:prstGeom>
        </p:spPr>
        <p:txBody>
          <a:bodyPr/>
          <a:lstStyle>
            <a:lvl1pPr marL="928688" indent="-571500" algn="l" rtl="0" eaLnBrk="0" fontAlgn="base" hangingPunct="0">
              <a:spcBef>
                <a:spcPts val="2400"/>
              </a:spcBef>
              <a:spcAft>
                <a:spcPct val="0"/>
              </a:spcAft>
              <a:buClr>
                <a:srgbClr val="000000"/>
              </a:buClr>
              <a:buSzPct val="171000"/>
              <a:buFont typeface="Gill Sans"/>
              <a:buChar char="•"/>
              <a:defRPr sz="4200">
                <a:solidFill>
                  <a:schemeClr val="tx1"/>
                </a:solidFill>
                <a:latin typeface="+mn-lt"/>
                <a:ea typeface="+mn-ea"/>
                <a:cs typeface="+mn-cs"/>
                <a:sym typeface="Gill Sans"/>
              </a:defRPr>
            </a:lvl1pPr>
            <a:lvl2pPr marL="1373188" indent="-571500" algn="l" rtl="0" eaLnBrk="0" fontAlgn="base" hangingPunct="0">
              <a:spcBef>
                <a:spcPts val="2400"/>
              </a:spcBef>
              <a:spcAft>
                <a:spcPct val="0"/>
              </a:spcAft>
              <a:buClr>
                <a:srgbClr val="000000"/>
              </a:buClr>
              <a:buSzPct val="171000"/>
              <a:buFont typeface="Gill Sans"/>
              <a:buChar char="•"/>
              <a:defRPr sz="4200">
                <a:solidFill>
                  <a:schemeClr val="tx1"/>
                </a:solidFill>
                <a:latin typeface="+mn-lt"/>
                <a:sym typeface="Gill Sans"/>
              </a:defRPr>
            </a:lvl2pPr>
            <a:lvl3pPr marL="1817688" indent="-571500" algn="l" rtl="0" eaLnBrk="0" fontAlgn="base" hangingPunct="0">
              <a:spcBef>
                <a:spcPts val="2400"/>
              </a:spcBef>
              <a:spcAft>
                <a:spcPct val="0"/>
              </a:spcAft>
              <a:buClr>
                <a:srgbClr val="000000"/>
              </a:buClr>
              <a:buSzPct val="171000"/>
              <a:buFont typeface="Gill Sans"/>
              <a:buChar char="•"/>
              <a:defRPr sz="4200">
                <a:solidFill>
                  <a:schemeClr val="tx1"/>
                </a:solidFill>
                <a:latin typeface="+mn-lt"/>
                <a:sym typeface="Gill Sans"/>
              </a:defRPr>
            </a:lvl3pPr>
            <a:lvl4pPr marL="2262188" indent="-571500" algn="l" rtl="0" eaLnBrk="0" fontAlgn="base" hangingPunct="0">
              <a:spcBef>
                <a:spcPts val="2400"/>
              </a:spcBef>
              <a:spcAft>
                <a:spcPct val="0"/>
              </a:spcAft>
              <a:buClr>
                <a:srgbClr val="000000"/>
              </a:buClr>
              <a:buSzPct val="171000"/>
              <a:buFont typeface="Gill Sans"/>
              <a:buChar char="•"/>
              <a:defRPr sz="4200">
                <a:solidFill>
                  <a:schemeClr val="tx1"/>
                </a:solidFill>
                <a:latin typeface="+mn-lt"/>
                <a:sym typeface="Gill Sans"/>
              </a:defRPr>
            </a:lvl4pPr>
            <a:lvl5pPr marL="2706688" indent="-571500" algn="l" rtl="0" eaLnBrk="0" fontAlgn="base" hangingPunct="0">
              <a:spcBef>
                <a:spcPts val="2400"/>
              </a:spcBef>
              <a:spcAft>
                <a:spcPct val="0"/>
              </a:spcAft>
              <a:buClr>
                <a:srgbClr val="000000"/>
              </a:buClr>
              <a:buSzPct val="171000"/>
              <a:buFont typeface="Gill Sans"/>
              <a:buChar char="•"/>
              <a:defRPr sz="4200">
                <a:solidFill>
                  <a:schemeClr val="tx1"/>
                </a:solidFill>
                <a:latin typeface="+mn-lt"/>
                <a:sym typeface="Gill Sans"/>
              </a:defRPr>
            </a:lvl5pPr>
            <a:lvl6pPr marL="3163888" indent="-571500" algn="l" rtl="0" fontAlgn="base">
              <a:spcBef>
                <a:spcPts val="2400"/>
              </a:spcBef>
              <a:spcAft>
                <a:spcPct val="0"/>
              </a:spcAft>
              <a:buClr>
                <a:srgbClr val="000000"/>
              </a:buClr>
              <a:buSzPct val="171000"/>
              <a:buFont typeface="Gill Sans" charset="0"/>
              <a:buChar char="•"/>
              <a:defRPr sz="4200">
                <a:solidFill>
                  <a:schemeClr val="tx1"/>
                </a:solidFill>
                <a:latin typeface="+mn-lt"/>
                <a:sym typeface="Gill Sans" charset="0"/>
              </a:defRPr>
            </a:lvl6pPr>
            <a:lvl7pPr marL="3621088" indent="-571500" algn="l" rtl="0" fontAlgn="base">
              <a:spcBef>
                <a:spcPts val="2400"/>
              </a:spcBef>
              <a:spcAft>
                <a:spcPct val="0"/>
              </a:spcAft>
              <a:buClr>
                <a:srgbClr val="000000"/>
              </a:buClr>
              <a:buSzPct val="171000"/>
              <a:buFont typeface="Gill Sans" charset="0"/>
              <a:buChar char="•"/>
              <a:defRPr sz="4200">
                <a:solidFill>
                  <a:schemeClr val="tx1"/>
                </a:solidFill>
                <a:latin typeface="+mn-lt"/>
                <a:sym typeface="Gill Sans" charset="0"/>
              </a:defRPr>
            </a:lvl7pPr>
            <a:lvl8pPr marL="4078288" indent="-571500" algn="l" rtl="0" fontAlgn="base">
              <a:spcBef>
                <a:spcPts val="2400"/>
              </a:spcBef>
              <a:spcAft>
                <a:spcPct val="0"/>
              </a:spcAft>
              <a:buClr>
                <a:srgbClr val="000000"/>
              </a:buClr>
              <a:buSzPct val="171000"/>
              <a:buFont typeface="Gill Sans" charset="0"/>
              <a:buChar char="•"/>
              <a:defRPr sz="4200">
                <a:solidFill>
                  <a:schemeClr val="tx1"/>
                </a:solidFill>
                <a:latin typeface="+mn-lt"/>
                <a:sym typeface="Gill Sans" charset="0"/>
              </a:defRPr>
            </a:lvl8pPr>
            <a:lvl9pPr marL="4535488" indent="-571500" algn="l" rtl="0" fontAlgn="base">
              <a:spcBef>
                <a:spcPts val="2400"/>
              </a:spcBef>
              <a:spcAft>
                <a:spcPct val="0"/>
              </a:spcAft>
              <a:buClr>
                <a:srgbClr val="000000"/>
              </a:buClr>
              <a:buSzPct val="171000"/>
              <a:buFont typeface="Gill Sans" charset="0"/>
              <a:buChar char="•"/>
              <a:defRPr sz="4200">
                <a:solidFill>
                  <a:schemeClr val="tx1"/>
                </a:solidFill>
                <a:latin typeface="+mn-lt"/>
                <a:sym typeface="Gill Sans" charset="0"/>
              </a:defRPr>
            </a:lvl9pPr>
          </a:lstStyle>
          <a:p>
            <a:pPr marL="507993" indent="0" algn="ctr">
              <a:buNone/>
              <a:defRPr/>
            </a:pPr>
            <a:r>
              <a:rPr lang="en-US" sz="5689" b="1" dirty="0">
                <a:solidFill>
                  <a:srgbClr val="1C578C"/>
                </a:solidFill>
              </a:rPr>
              <a:t>Time to get our hands dirty</a:t>
            </a:r>
          </a:p>
        </p:txBody>
      </p:sp>
    </p:spTree>
    <p:extLst>
      <p:ext uri="{BB962C8B-B14F-4D97-AF65-F5344CB8AC3E}">
        <p14:creationId xmlns:p14="http://schemas.microsoft.com/office/powerpoint/2010/main" val="9168116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F5514E57-C1E0-4556-B122-64D32B0C9097}"/>
              </a:ext>
            </a:extLst>
          </p:cNvPr>
          <p:cNvSpPr>
            <a:spLocks noGrp="1"/>
          </p:cNvSpPr>
          <p:nvPr>
            <p:ph type="body" sz="quarter" idx="10"/>
          </p:nvPr>
        </p:nvSpPr>
        <p:spPr>
          <a:xfrm>
            <a:off x="453728" y="1347993"/>
            <a:ext cx="11880427" cy="7057613"/>
          </a:xfrm>
        </p:spPr>
        <p:txBody>
          <a:bodyPr/>
          <a:lstStyle/>
          <a:p>
            <a:r>
              <a:rPr lang="en-US" sz="2400" b="1" dirty="0">
                <a:solidFill>
                  <a:srgbClr val="1C578C"/>
                </a:solidFill>
                <a:latin typeface="Cambria" panose="02040503050406030204" pitchFamily="18" charset="0"/>
              </a:rPr>
              <a:t>Break into Agile Teams</a:t>
            </a:r>
          </a:p>
          <a:p>
            <a:r>
              <a:rPr lang="en-US" sz="2400" b="1" dirty="0">
                <a:solidFill>
                  <a:srgbClr val="1C578C"/>
                </a:solidFill>
                <a:latin typeface="Cambria" panose="02040503050406030204" pitchFamily="18" charset="0"/>
              </a:rPr>
              <a:t>Pick Roles</a:t>
            </a:r>
          </a:p>
          <a:p>
            <a:r>
              <a:rPr lang="en-US" sz="2400" b="1" dirty="0">
                <a:solidFill>
                  <a:srgbClr val="1C578C"/>
                </a:solidFill>
                <a:latin typeface="Cambria" panose="02040503050406030204" pitchFamily="18" charset="0"/>
              </a:rPr>
              <a:t>Develop a product backlog</a:t>
            </a:r>
          </a:p>
          <a:p>
            <a:r>
              <a:rPr lang="en-US" sz="2400" b="1" dirty="0">
                <a:solidFill>
                  <a:srgbClr val="1C578C"/>
                </a:solidFill>
                <a:latin typeface="Cambria" panose="02040503050406030204" pitchFamily="18" charset="0"/>
              </a:rPr>
              <a:t>Pick a sprint goal</a:t>
            </a:r>
          </a:p>
          <a:p>
            <a:r>
              <a:rPr lang="en-US" sz="2400" b="1" dirty="0">
                <a:solidFill>
                  <a:srgbClr val="1C578C"/>
                </a:solidFill>
                <a:latin typeface="Cambria" panose="02040503050406030204" pitchFamily="18" charset="0"/>
              </a:rPr>
              <a:t>Have a sprint planning meeting</a:t>
            </a:r>
          </a:p>
          <a:p>
            <a:r>
              <a:rPr lang="en-US" sz="2400" b="1" dirty="0">
                <a:solidFill>
                  <a:srgbClr val="1C578C"/>
                </a:solidFill>
                <a:latin typeface="Cambria" panose="02040503050406030204" pitchFamily="18" charset="0"/>
              </a:rPr>
              <a:t>Develop sprint backlog</a:t>
            </a:r>
          </a:p>
          <a:p>
            <a:r>
              <a:rPr lang="en-US" sz="2400" b="1" dirty="0">
                <a:solidFill>
                  <a:srgbClr val="1C578C"/>
                </a:solidFill>
                <a:latin typeface="Cambria" panose="02040503050406030204" pitchFamily="18" charset="0"/>
              </a:rPr>
              <a:t>Write code and test… in our heads</a:t>
            </a:r>
          </a:p>
          <a:p>
            <a:r>
              <a:rPr lang="en-US" sz="2400" b="1" dirty="0">
                <a:solidFill>
                  <a:srgbClr val="1C578C"/>
                </a:solidFill>
                <a:latin typeface="Cambria" panose="02040503050406030204" pitchFamily="18" charset="0"/>
              </a:rPr>
              <a:t>Deploy… in our heads</a:t>
            </a:r>
          </a:p>
          <a:p>
            <a:endParaRPr lang="en-US" dirty="0">
              <a:solidFill>
                <a:srgbClr val="1C578C"/>
              </a:solidFill>
            </a:endParaRPr>
          </a:p>
        </p:txBody>
      </p:sp>
      <p:sp>
        <p:nvSpPr>
          <p:cNvPr id="5" name="Slide Number Placeholder 4"/>
          <p:cNvSpPr>
            <a:spLocks noGrp="1"/>
          </p:cNvSpPr>
          <p:nvPr>
            <p:ph type="sldNum" sz="quarter" idx="4"/>
          </p:nvPr>
        </p:nvSpPr>
        <p:spPr/>
        <p:txBody>
          <a:bodyPr/>
          <a:lstStyle/>
          <a:p>
            <a:fld id="{D5CF02E1-F0D1-4EEA-B7D7-12194D40BD4E}" type="slidenum">
              <a:rPr lang="en-US" smtClean="0"/>
              <a:pPr/>
              <a:t>37</a:t>
            </a:fld>
            <a:endParaRPr lang="en-US"/>
          </a:p>
        </p:txBody>
      </p:sp>
      <p:sp>
        <p:nvSpPr>
          <p:cNvPr id="9" name="Title 4"/>
          <p:cNvSpPr txBox="1">
            <a:spLocks/>
          </p:cNvSpPr>
          <p:nvPr/>
        </p:nvSpPr>
        <p:spPr bwMode="auto">
          <a:xfrm>
            <a:off x="0" y="1"/>
            <a:ext cx="13004800" cy="749252"/>
          </a:xfrm>
          <a:prstGeom prst="rect">
            <a:avLst/>
          </a:prstGeom>
          <a:gradFill rotWithShape="1">
            <a:gsLst>
              <a:gs pos="0">
                <a:srgbClr val="00425F"/>
              </a:gs>
              <a:gs pos="80000">
                <a:srgbClr val="00425F"/>
              </a:gs>
              <a:gs pos="100000">
                <a:srgbClr val="00425F"/>
              </a:gs>
            </a:gsLst>
            <a:lin ang="16200000" scaled="0"/>
          </a:gradFill>
          <a:ln w="9525" cap="flat" cmpd="sng" algn="ctr">
            <a:solidFill>
              <a:srgbClr val="00425F"/>
            </a:solidFill>
            <a:prstDash val="solid"/>
          </a:ln>
          <a:effectLst>
            <a:outerShdw blurRad="40000" dist="23000" dir="5400000" rotWithShape="0">
              <a:srgbClr val="000000">
                <a:alpha val="35000"/>
              </a:srgbClr>
            </a:outerShdw>
          </a:effectLst>
        </p:spPr>
        <p:txBody>
          <a:bodyPr lIns="130027" tIns="65014" rIns="130027" bIns="65014" anchor="ctr"/>
          <a:lstStyle>
            <a:lvl1pPr algn="l" rtl="0" eaLnBrk="0" fontAlgn="base" hangingPunct="0">
              <a:spcBef>
                <a:spcPct val="0"/>
              </a:spcBef>
              <a:spcAft>
                <a:spcPct val="0"/>
              </a:spcAft>
              <a:defRPr lang="en-US" sz="3100" b="1" kern="0" dirty="0">
                <a:solidFill>
                  <a:srgbClr val="00B0D8"/>
                </a:solidFill>
                <a:latin typeface="Arial Bold" charset="0"/>
                <a:ea typeface="+mj-ea"/>
                <a:cs typeface="Arial Bold" charset="0"/>
                <a:sym typeface="Arial Bold" charset="0"/>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154" algn="ctr" rtl="0" fontAlgn="base">
              <a:spcBef>
                <a:spcPct val="0"/>
              </a:spcBef>
              <a:spcAft>
                <a:spcPct val="0"/>
              </a:spcAft>
              <a:defRPr sz="4400">
                <a:solidFill>
                  <a:schemeClr val="tx1"/>
                </a:solidFill>
                <a:latin typeface="Calibri" pitchFamily="34" charset="0"/>
              </a:defRPr>
            </a:lvl6pPr>
            <a:lvl7pPr marL="914306" algn="ctr" rtl="0" fontAlgn="base">
              <a:spcBef>
                <a:spcPct val="0"/>
              </a:spcBef>
              <a:spcAft>
                <a:spcPct val="0"/>
              </a:spcAft>
              <a:defRPr sz="4400">
                <a:solidFill>
                  <a:schemeClr val="tx1"/>
                </a:solidFill>
                <a:latin typeface="Calibri" pitchFamily="34" charset="0"/>
              </a:defRPr>
            </a:lvl7pPr>
            <a:lvl8pPr marL="1371460" algn="ctr" rtl="0" fontAlgn="base">
              <a:spcBef>
                <a:spcPct val="0"/>
              </a:spcBef>
              <a:spcAft>
                <a:spcPct val="0"/>
              </a:spcAft>
              <a:defRPr sz="4400">
                <a:solidFill>
                  <a:schemeClr val="tx1"/>
                </a:solidFill>
                <a:latin typeface="Calibri" pitchFamily="34" charset="0"/>
              </a:defRPr>
            </a:lvl8pPr>
            <a:lvl9pPr marL="1828613" algn="ctr" rtl="0" fontAlgn="base">
              <a:spcBef>
                <a:spcPct val="0"/>
              </a:spcBef>
              <a:spcAft>
                <a:spcPct val="0"/>
              </a:spcAft>
              <a:defRPr sz="4400">
                <a:solidFill>
                  <a:schemeClr val="tx1"/>
                </a:solidFill>
                <a:latin typeface="Calibri" pitchFamily="34" charset="0"/>
              </a:defRPr>
            </a:lvl9pPr>
          </a:lstStyle>
          <a:p>
            <a:pPr>
              <a:defRPr/>
            </a:pPr>
            <a:r>
              <a:rPr lang="en-US" sz="2276" dirty="0">
                <a:ln>
                  <a:solidFill>
                    <a:schemeClr val="bg1"/>
                  </a:solidFill>
                </a:ln>
                <a:solidFill>
                  <a:schemeClr val="bg1"/>
                </a:solidFill>
                <a:latin typeface="Arial" panose="020B0604020202020204" pitchFamily="34" charset="0"/>
                <a:cs typeface="Arial" panose="020B0604020202020204" pitchFamily="34" charset="0"/>
              </a:rPr>
              <a:t>Class Activity</a:t>
            </a:r>
          </a:p>
        </p:txBody>
      </p:sp>
    </p:spTree>
    <p:extLst>
      <p:ext uri="{BB962C8B-B14F-4D97-AF65-F5344CB8AC3E}">
        <p14:creationId xmlns:p14="http://schemas.microsoft.com/office/powerpoint/2010/main" val="8957374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txBox="1">
            <a:spLocks noGrp="1"/>
          </p:cNvSpPr>
          <p:nvPr>
            <p:ph type="subTitle" idx="1"/>
          </p:nvPr>
        </p:nvSpPr>
        <p:spPr>
          <a:xfrm>
            <a:off x="1794907" y="4372744"/>
            <a:ext cx="9414986" cy="1008112"/>
          </a:xfrm>
          <a:prstGeom prst="rect">
            <a:avLst/>
          </a:prstGeom>
        </p:spPr>
        <p:txBody>
          <a:bodyPr/>
          <a:lstStyle>
            <a:lvl1pPr marL="928688" indent="-571500" algn="l" rtl="0" eaLnBrk="0" fontAlgn="base" hangingPunct="0">
              <a:spcBef>
                <a:spcPts val="2400"/>
              </a:spcBef>
              <a:spcAft>
                <a:spcPct val="0"/>
              </a:spcAft>
              <a:buClr>
                <a:srgbClr val="000000"/>
              </a:buClr>
              <a:buSzPct val="171000"/>
              <a:buFont typeface="Gill Sans"/>
              <a:buChar char="•"/>
              <a:defRPr sz="4200">
                <a:solidFill>
                  <a:schemeClr val="tx1"/>
                </a:solidFill>
                <a:latin typeface="+mn-lt"/>
                <a:ea typeface="+mn-ea"/>
                <a:cs typeface="+mn-cs"/>
                <a:sym typeface="Gill Sans"/>
              </a:defRPr>
            </a:lvl1pPr>
            <a:lvl2pPr marL="1373188" indent="-571500" algn="l" rtl="0" eaLnBrk="0" fontAlgn="base" hangingPunct="0">
              <a:spcBef>
                <a:spcPts val="2400"/>
              </a:spcBef>
              <a:spcAft>
                <a:spcPct val="0"/>
              </a:spcAft>
              <a:buClr>
                <a:srgbClr val="000000"/>
              </a:buClr>
              <a:buSzPct val="171000"/>
              <a:buFont typeface="Gill Sans"/>
              <a:buChar char="•"/>
              <a:defRPr sz="4200">
                <a:solidFill>
                  <a:schemeClr val="tx1"/>
                </a:solidFill>
                <a:latin typeface="+mn-lt"/>
                <a:sym typeface="Gill Sans"/>
              </a:defRPr>
            </a:lvl2pPr>
            <a:lvl3pPr marL="1817688" indent="-571500" algn="l" rtl="0" eaLnBrk="0" fontAlgn="base" hangingPunct="0">
              <a:spcBef>
                <a:spcPts val="2400"/>
              </a:spcBef>
              <a:spcAft>
                <a:spcPct val="0"/>
              </a:spcAft>
              <a:buClr>
                <a:srgbClr val="000000"/>
              </a:buClr>
              <a:buSzPct val="171000"/>
              <a:buFont typeface="Gill Sans"/>
              <a:buChar char="•"/>
              <a:defRPr sz="4200">
                <a:solidFill>
                  <a:schemeClr val="tx1"/>
                </a:solidFill>
                <a:latin typeface="+mn-lt"/>
                <a:sym typeface="Gill Sans"/>
              </a:defRPr>
            </a:lvl3pPr>
            <a:lvl4pPr marL="2262188" indent="-571500" algn="l" rtl="0" eaLnBrk="0" fontAlgn="base" hangingPunct="0">
              <a:spcBef>
                <a:spcPts val="2400"/>
              </a:spcBef>
              <a:spcAft>
                <a:spcPct val="0"/>
              </a:spcAft>
              <a:buClr>
                <a:srgbClr val="000000"/>
              </a:buClr>
              <a:buSzPct val="171000"/>
              <a:buFont typeface="Gill Sans"/>
              <a:buChar char="•"/>
              <a:defRPr sz="4200">
                <a:solidFill>
                  <a:schemeClr val="tx1"/>
                </a:solidFill>
                <a:latin typeface="+mn-lt"/>
                <a:sym typeface="Gill Sans"/>
              </a:defRPr>
            </a:lvl4pPr>
            <a:lvl5pPr marL="2706688" indent="-571500" algn="l" rtl="0" eaLnBrk="0" fontAlgn="base" hangingPunct="0">
              <a:spcBef>
                <a:spcPts val="2400"/>
              </a:spcBef>
              <a:spcAft>
                <a:spcPct val="0"/>
              </a:spcAft>
              <a:buClr>
                <a:srgbClr val="000000"/>
              </a:buClr>
              <a:buSzPct val="171000"/>
              <a:buFont typeface="Gill Sans"/>
              <a:buChar char="•"/>
              <a:defRPr sz="4200">
                <a:solidFill>
                  <a:schemeClr val="tx1"/>
                </a:solidFill>
                <a:latin typeface="+mn-lt"/>
                <a:sym typeface="Gill Sans"/>
              </a:defRPr>
            </a:lvl5pPr>
            <a:lvl6pPr marL="3163888" indent="-571500" algn="l" rtl="0" fontAlgn="base">
              <a:spcBef>
                <a:spcPts val="2400"/>
              </a:spcBef>
              <a:spcAft>
                <a:spcPct val="0"/>
              </a:spcAft>
              <a:buClr>
                <a:srgbClr val="000000"/>
              </a:buClr>
              <a:buSzPct val="171000"/>
              <a:buFont typeface="Gill Sans" charset="0"/>
              <a:buChar char="•"/>
              <a:defRPr sz="4200">
                <a:solidFill>
                  <a:schemeClr val="tx1"/>
                </a:solidFill>
                <a:latin typeface="+mn-lt"/>
                <a:sym typeface="Gill Sans" charset="0"/>
              </a:defRPr>
            </a:lvl6pPr>
            <a:lvl7pPr marL="3621088" indent="-571500" algn="l" rtl="0" fontAlgn="base">
              <a:spcBef>
                <a:spcPts val="2400"/>
              </a:spcBef>
              <a:spcAft>
                <a:spcPct val="0"/>
              </a:spcAft>
              <a:buClr>
                <a:srgbClr val="000000"/>
              </a:buClr>
              <a:buSzPct val="171000"/>
              <a:buFont typeface="Gill Sans" charset="0"/>
              <a:buChar char="•"/>
              <a:defRPr sz="4200">
                <a:solidFill>
                  <a:schemeClr val="tx1"/>
                </a:solidFill>
                <a:latin typeface="+mn-lt"/>
                <a:sym typeface="Gill Sans" charset="0"/>
              </a:defRPr>
            </a:lvl7pPr>
            <a:lvl8pPr marL="4078288" indent="-571500" algn="l" rtl="0" fontAlgn="base">
              <a:spcBef>
                <a:spcPts val="2400"/>
              </a:spcBef>
              <a:spcAft>
                <a:spcPct val="0"/>
              </a:spcAft>
              <a:buClr>
                <a:srgbClr val="000000"/>
              </a:buClr>
              <a:buSzPct val="171000"/>
              <a:buFont typeface="Gill Sans" charset="0"/>
              <a:buChar char="•"/>
              <a:defRPr sz="4200">
                <a:solidFill>
                  <a:schemeClr val="tx1"/>
                </a:solidFill>
                <a:latin typeface="+mn-lt"/>
                <a:sym typeface="Gill Sans" charset="0"/>
              </a:defRPr>
            </a:lvl8pPr>
            <a:lvl9pPr marL="4535488" indent="-571500" algn="l" rtl="0" fontAlgn="base">
              <a:spcBef>
                <a:spcPts val="2400"/>
              </a:spcBef>
              <a:spcAft>
                <a:spcPct val="0"/>
              </a:spcAft>
              <a:buClr>
                <a:srgbClr val="000000"/>
              </a:buClr>
              <a:buSzPct val="171000"/>
              <a:buFont typeface="Gill Sans" charset="0"/>
              <a:buChar char="•"/>
              <a:defRPr sz="4200">
                <a:solidFill>
                  <a:schemeClr val="tx1"/>
                </a:solidFill>
                <a:latin typeface="+mn-lt"/>
                <a:sym typeface="Gill Sans" charset="0"/>
              </a:defRPr>
            </a:lvl9pPr>
          </a:lstStyle>
          <a:p>
            <a:pPr marL="507993" indent="0" algn="ctr">
              <a:buNone/>
              <a:defRPr/>
            </a:pPr>
            <a:r>
              <a:rPr lang="en-US" sz="5689" b="1" dirty="0">
                <a:solidFill>
                  <a:srgbClr val="1C578C"/>
                </a:solidFill>
              </a:rPr>
              <a:t>Key Terminologies</a:t>
            </a:r>
          </a:p>
        </p:txBody>
      </p:sp>
    </p:spTree>
    <p:extLst>
      <p:ext uri="{BB962C8B-B14F-4D97-AF65-F5344CB8AC3E}">
        <p14:creationId xmlns:p14="http://schemas.microsoft.com/office/powerpoint/2010/main" val="22839763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C797C7E-0EA7-40EF-877C-B52528A1E811}"/>
              </a:ext>
            </a:extLst>
          </p:cNvPr>
          <p:cNvSpPr>
            <a:spLocks noGrp="1"/>
          </p:cNvSpPr>
          <p:nvPr>
            <p:ph type="title"/>
          </p:nvPr>
        </p:nvSpPr>
        <p:spPr>
          <a:xfrm>
            <a:off x="165696" y="864166"/>
            <a:ext cx="10548372" cy="443199"/>
          </a:xfrm>
        </p:spPr>
        <p:txBody>
          <a:bodyPr>
            <a:noAutofit/>
          </a:bodyPr>
          <a:lstStyle/>
          <a:p>
            <a:r>
              <a:rPr lang="en-US" sz="2900" b="1" dirty="0">
                <a:solidFill>
                  <a:srgbClr val="EE312A"/>
                </a:solidFill>
              </a:rPr>
              <a:t>Story Points</a:t>
            </a:r>
          </a:p>
        </p:txBody>
      </p:sp>
      <p:sp>
        <p:nvSpPr>
          <p:cNvPr id="5" name="Slide Number Placeholder 4"/>
          <p:cNvSpPr>
            <a:spLocks noGrp="1"/>
          </p:cNvSpPr>
          <p:nvPr>
            <p:ph type="sldNum" sz="quarter" idx="4"/>
          </p:nvPr>
        </p:nvSpPr>
        <p:spPr/>
        <p:txBody>
          <a:bodyPr/>
          <a:lstStyle/>
          <a:p>
            <a:fld id="{D5CF02E1-F0D1-4EEA-B7D7-12194D40BD4E}" type="slidenum">
              <a:rPr lang="en-US" smtClean="0"/>
              <a:pPr/>
              <a:t>39</a:t>
            </a:fld>
            <a:endParaRPr lang="en-US"/>
          </a:p>
        </p:txBody>
      </p:sp>
      <p:sp>
        <p:nvSpPr>
          <p:cNvPr id="9" name="Title 4"/>
          <p:cNvSpPr txBox="1">
            <a:spLocks/>
          </p:cNvSpPr>
          <p:nvPr/>
        </p:nvSpPr>
        <p:spPr bwMode="auto">
          <a:xfrm>
            <a:off x="0" y="1"/>
            <a:ext cx="13004800" cy="749252"/>
          </a:xfrm>
          <a:prstGeom prst="rect">
            <a:avLst/>
          </a:prstGeom>
          <a:gradFill rotWithShape="1">
            <a:gsLst>
              <a:gs pos="0">
                <a:srgbClr val="00425F"/>
              </a:gs>
              <a:gs pos="80000">
                <a:srgbClr val="00425F"/>
              </a:gs>
              <a:gs pos="100000">
                <a:srgbClr val="00425F"/>
              </a:gs>
            </a:gsLst>
            <a:lin ang="16200000" scaled="0"/>
          </a:gradFill>
          <a:ln w="9525" cap="flat" cmpd="sng" algn="ctr">
            <a:solidFill>
              <a:srgbClr val="00425F"/>
            </a:solidFill>
            <a:prstDash val="solid"/>
          </a:ln>
          <a:effectLst>
            <a:outerShdw blurRad="40000" dist="23000" dir="5400000" rotWithShape="0">
              <a:srgbClr val="000000">
                <a:alpha val="35000"/>
              </a:srgbClr>
            </a:outerShdw>
          </a:effectLst>
        </p:spPr>
        <p:txBody>
          <a:bodyPr lIns="130027" tIns="65014" rIns="130027" bIns="65014" anchor="ctr"/>
          <a:lstStyle>
            <a:lvl1pPr algn="l" rtl="0" eaLnBrk="0" fontAlgn="base" hangingPunct="0">
              <a:spcBef>
                <a:spcPct val="0"/>
              </a:spcBef>
              <a:spcAft>
                <a:spcPct val="0"/>
              </a:spcAft>
              <a:defRPr lang="en-US" sz="3100" b="1" kern="0" dirty="0">
                <a:solidFill>
                  <a:srgbClr val="00B0D8"/>
                </a:solidFill>
                <a:latin typeface="Arial Bold" charset="0"/>
                <a:ea typeface="+mj-ea"/>
                <a:cs typeface="Arial Bold" charset="0"/>
                <a:sym typeface="Arial Bold" charset="0"/>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154" algn="ctr" rtl="0" fontAlgn="base">
              <a:spcBef>
                <a:spcPct val="0"/>
              </a:spcBef>
              <a:spcAft>
                <a:spcPct val="0"/>
              </a:spcAft>
              <a:defRPr sz="4400">
                <a:solidFill>
                  <a:schemeClr val="tx1"/>
                </a:solidFill>
                <a:latin typeface="Calibri" pitchFamily="34" charset="0"/>
              </a:defRPr>
            </a:lvl6pPr>
            <a:lvl7pPr marL="914306" algn="ctr" rtl="0" fontAlgn="base">
              <a:spcBef>
                <a:spcPct val="0"/>
              </a:spcBef>
              <a:spcAft>
                <a:spcPct val="0"/>
              </a:spcAft>
              <a:defRPr sz="4400">
                <a:solidFill>
                  <a:schemeClr val="tx1"/>
                </a:solidFill>
                <a:latin typeface="Calibri" pitchFamily="34" charset="0"/>
              </a:defRPr>
            </a:lvl7pPr>
            <a:lvl8pPr marL="1371460" algn="ctr" rtl="0" fontAlgn="base">
              <a:spcBef>
                <a:spcPct val="0"/>
              </a:spcBef>
              <a:spcAft>
                <a:spcPct val="0"/>
              </a:spcAft>
              <a:defRPr sz="4400">
                <a:solidFill>
                  <a:schemeClr val="tx1"/>
                </a:solidFill>
                <a:latin typeface="Calibri" pitchFamily="34" charset="0"/>
              </a:defRPr>
            </a:lvl8pPr>
            <a:lvl9pPr marL="1828613" algn="ctr" rtl="0" fontAlgn="base">
              <a:spcBef>
                <a:spcPct val="0"/>
              </a:spcBef>
              <a:spcAft>
                <a:spcPct val="0"/>
              </a:spcAft>
              <a:defRPr sz="4400">
                <a:solidFill>
                  <a:schemeClr val="tx1"/>
                </a:solidFill>
                <a:latin typeface="Calibri" pitchFamily="34" charset="0"/>
              </a:defRPr>
            </a:lvl9pPr>
          </a:lstStyle>
          <a:p>
            <a:pPr>
              <a:defRPr/>
            </a:pPr>
            <a:r>
              <a:rPr lang="en-US" sz="2276" dirty="0">
                <a:ln>
                  <a:solidFill>
                    <a:schemeClr val="bg1"/>
                  </a:solidFill>
                </a:ln>
                <a:solidFill>
                  <a:schemeClr val="bg1"/>
                </a:solidFill>
                <a:latin typeface="Arial" panose="020B0604020202020204" pitchFamily="34" charset="0"/>
                <a:cs typeface="Arial" panose="020B0604020202020204" pitchFamily="34" charset="0"/>
              </a:rPr>
              <a:t>Key Terminologies</a:t>
            </a:r>
          </a:p>
        </p:txBody>
      </p:sp>
      <p:sp>
        <p:nvSpPr>
          <p:cNvPr id="7" name="Text Placeholder 3">
            <a:extLst>
              <a:ext uri="{FF2B5EF4-FFF2-40B4-BE49-F238E27FC236}">
                <a16:creationId xmlns:a16="http://schemas.microsoft.com/office/drawing/2014/main" id="{4A345003-D992-4B06-994F-3FF9B9A4DC64}"/>
              </a:ext>
            </a:extLst>
          </p:cNvPr>
          <p:cNvSpPr txBox="1">
            <a:spLocks/>
          </p:cNvSpPr>
          <p:nvPr/>
        </p:nvSpPr>
        <p:spPr>
          <a:xfrm>
            <a:off x="562186" y="1162438"/>
            <a:ext cx="11880427" cy="7818818"/>
          </a:xfrm>
          <a:prstGeom prst="rect">
            <a:avLst/>
          </a:prstGeom>
        </p:spPr>
        <p:txBody>
          <a:bodyPr/>
          <a:lstStyle>
            <a:lvl1pPr marL="191344" indent="-191344" algn="l" defTabSz="975345" rtl="0" eaLnBrk="1" latinLnBrk="0" hangingPunct="1">
              <a:spcBef>
                <a:spcPts val="1280"/>
              </a:spcBef>
              <a:buClr>
                <a:srgbClr val="00425F"/>
              </a:buClr>
              <a:buFont typeface="Arial" pitchFamily="34" charset="0"/>
              <a:buChar char="•"/>
              <a:defRPr sz="1600" kern="1200">
                <a:solidFill>
                  <a:srgbClr val="00425F"/>
                </a:solidFill>
                <a:latin typeface="+mn-lt"/>
                <a:ea typeface="+mn-ea"/>
                <a:cs typeface="+mn-cs"/>
              </a:defRPr>
            </a:lvl1pPr>
            <a:lvl2pPr marL="574031" indent="-191344" algn="l" defTabSz="975345" rtl="0" eaLnBrk="1" latinLnBrk="0" hangingPunct="1">
              <a:spcBef>
                <a:spcPts val="640"/>
              </a:spcBef>
              <a:buClr>
                <a:srgbClr val="00425F"/>
              </a:buClr>
              <a:buFont typeface="Arial" pitchFamily="34" charset="0"/>
              <a:buChar char="–"/>
              <a:defRPr sz="1600" kern="1200">
                <a:solidFill>
                  <a:srgbClr val="00425F"/>
                </a:solidFill>
                <a:latin typeface="+mn-lt"/>
                <a:ea typeface="+mn-ea"/>
                <a:cs typeface="+mn-cs"/>
              </a:defRPr>
            </a:lvl2pPr>
            <a:lvl3pPr marL="907612" indent="-142238" algn="l" defTabSz="975345" rtl="0" eaLnBrk="1" latinLnBrk="0" hangingPunct="1">
              <a:spcBef>
                <a:spcPts val="320"/>
              </a:spcBef>
              <a:buClr>
                <a:srgbClr val="00425F"/>
              </a:buClr>
              <a:buFont typeface="Arial" pitchFamily="34" charset="0"/>
              <a:buChar char="•"/>
              <a:defRPr sz="1600" kern="1200">
                <a:solidFill>
                  <a:srgbClr val="00425F"/>
                </a:solidFill>
                <a:latin typeface="+mn-lt"/>
                <a:ea typeface="+mn-ea"/>
                <a:cs typeface="+mn-cs"/>
              </a:defRPr>
            </a:lvl3pPr>
            <a:lvl4pPr marL="1319086" indent="-171025" algn="l" defTabSz="975345" rtl="0" eaLnBrk="1" latinLnBrk="0" hangingPunct="1">
              <a:spcBef>
                <a:spcPts val="320"/>
              </a:spcBef>
              <a:buClr>
                <a:srgbClr val="00425F"/>
              </a:buClr>
              <a:buFont typeface="Arial" pitchFamily="34" charset="0"/>
              <a:buChar char="–"/>
              <a:defRPr sz="1600" kern="1200">
                <a:solidFill>
                  <a:srgbClr val="00425F"/>
                </a:solidFill>
                <a:latin typeface="+mn-lt"/>
                <a:ea typeface="+mn-ea"/>
                <a:cs typeface="+mn-cs"/>
              </a:defRPr>
            </a:lvl4pPr>
            <a:lvl5pPr marL="1693307" indent="-162557" algn="l" defTabSz="975345" rtl="0" eaLnBrk="1" latinLnBrk="0" hangingPunct="1">
              <a:spcBef>
                <a:spcPts val="320"/>
              </a:spcBef>
              <a:buClr>
                <a:srgbClr val="00425F"/>
              </a:buClr>
              <a:buFont typeface="Arial" pitchFamily="34" charset="0"/>
              <a:buChar char="»"/>
              <a:defRPr sz="1600" kern="1200">
                <a:solidFill>
                  <a:srgbClr val="00425F"/>
                </a:solidFill>
                <a:latin typeface="+mn-lt"/>
                <a:ea typeface="+mn-ea"/>
                <a:cs typeface="+mn-cs"/>
              </a:defRPr>
            </a:lvl5pPr>
            <a:lvl6pPr marL="2682198"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6pPr>
            <a:lvl7pPr marL="3169870"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7pPr>
            <a:lvl8pPr marL="3657543"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8pPr>
            <a:lvl9pPr marL="4145215"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9pPr>
          </a:lstStyle>
          <a:p>
            <a:pPr fontAlgn="auto">
              <a:spcAft>
                <a:spcPts val="0"/>
              </a:spcAft>
            </a:pPr>
            <a:endParaRPr lang="en-US" sz="2400" b="1" dirty="0">
              <a:latin typeface="Cambria" panose="02040503050406030204" pitchFamily="18" charset="0"/>
            </a:endParaRPr>
          </a:p>
        </p:txBody>
      </p:sp>
      <p:sp>
        <p:nvSpPr>
          <p:cNvPr id="8" name="Text Placeholder 3">
            <a:extLst>
              <a:ext uri="{FF2B5EF4-FFF2-40B4-BE49-F238E27FC236}">
                <a16:creationId xmlns:a16="http://schemas.microsoft.com/office/drawing/2014/main" id="{DF82DBC6-E4AA-41F6-9055-B142E40A673D}"/>
              </a:ext>
            </a:extLst>
          </p:cNvPr>
          <p:cNvSpPr txBox="1">
            <a:spLocks/>
          </p:cNvSpPr>
          <p:nvPr/>
        </p:nvSpPr>
        <p:spPr>
          <a:xfrm>
            <a:off x="309712" y="968088"/>
            <a:ext cx="11880427" cy="7818818"/>
          </a:xfrm>
          <a:prstGeom prst="rect">
            <a:avLst/>
          </a:prstGeom>
        </p:spPr>
        <p:txBody>
          <a:bodyPr/>
          <a:lstStyle>
            <a:lvl1pPr marL="191344" indent="-191344" algn="l" defTabSz="975345" rtl="0" eaLnBrk="1" latinLnBrk="0" hangingPunct="1">
              <a:spcBef>
                <a:spcPts val="1280"/>
              </a:spcBef>
              <a:buClr>
                <a:srgbClr val="00425F"/>
              </a:buClr>
              <a:buFont typeface="Arial" pitchFamily="34" charset="0"/>
              <a:buChar char="•"/>
              <a:defRPr sz="1600" kern="1200">
                <a:solidFill>
                  <a:srgbClr val="00425F"/>
                </a:solidFill>
                <a:latin typeface="+mn-lt"/>
                <a:ea typeface="+mn-ea"/>
                <a:cs typeface="+mn-cs"/>
              </a:defRPr>
            </a:lvl1pPr>
            <a:lvl2pPr marL="574031" indent="-191344" algn="l" defTabSz="975345" rtl="0" eaLnBrk="1" latinLnBrk="0" hangingPunct="1">
              <a:spcBef>
                <a:spcPts val="640"/>
              </a:spcBef>
              <a:buClr>
                <a:srgbClr val="00425F"/>
              </a:buClr>
              <a:buFont typeface="Arial" pitchFamily="34" charset="0"/>
              <a:buChar char="–"/>
              <a:defRPr sz="1600" kern="1200">
                <a:solidFill>
                  <a:srgbClr val="00425F"/>
                </a:solidFill>
                <a:latin typeface="+mn-lt"/>
                <a:ea typeface="+mn-ea"/>
                <a:cs typeface="+mn-cs"/>
              </a:defRPr>
            </a:lvl2pPr>
            <a:lvl3pPr marL="907612" indent="-142238" algn="l" defTabSz="975345" rtl="0" eaLnBrk="1" latinLnBrk="0" hangingPunct="1">
              <a:spcBef>
                <a:spcPts val="320"/>
              </a:spcBef>
              <a:buClr>
                <a:srgbClr val="00425F"/>
              </a:buClr>
              <a:buFont typeface="Arial" pitchFamily="34" charset="0"/>
              <a:buChar char="•"/>
              <a:defRPr sz="1600" kern="1200">
                <a:solidFill>
                  <a:srgbClr val="00425F"/>
                </a:solidFill>
                <a:latin typeface="+mn-lt"/>
                <a:ea typeface="+mn-ea"/>
                <a:cs typeface="+mn-cs"/>
              </a:defRPr>
            </a:lvl3pPr>
            <a:lvl4pPr marL="1319086" indent="-171025" algn="l" defTabSz="975345" rtl="0" eaLnBrk="1" latinLnBrk="0" hangingPunct="1">
              <a:spcBef>
                <a:spcPts val="320"/>
              </a:spcBef>
              <a:buClr>
                <a:srgbClr val="00425F"/>
              </a:buClr>
              <a:buFont typeface="Arial" pitchFamily="34" charset="0"/>
              <a:buChar char="–"/>
              <a:defRPr sz="1600" kern="1200">
                <a:solidFill>
                  <a:srgbClr val="00425F"/>
                </a:solidFill>
                <a:latin typeface="+mn-lt"/>
                <a:ea typeface="+mn-ea"/>
                <a:cs typeface="+mn-cs"/>
              </a:defRPr>
            </a:lvl4pPr>
            <a:lvl5pPr marL="1693307" indent="-162557" algn="l" defTabSz="975345" rtl="0" eaLnBrk="1" latinLnBrk="0" hangingPunct="1">
              <a:spcBef>
                <a:spcPts val="320"/>
              </a:spcBef>
              <a:buClr>
                <a:srgbClr val="00425F"/>
              </a:buClr>
              <a:buFont typeface="Arial" pitchFamily="34" charset="0"/>
              <a:buChar char="»"/>
              <a:defRPr sz="1600" kern="1200">
                <a:solidFill>
                  <a:srgbClr val="00425F"/>
                </a:solidFill>
                <a:latin typeface="+mn-lt"/>
                <a:ea typeface="+mn-ea"/>
                <a:cs typeface="+mn-cs"/>
              </a:defRPr>
            </a:lvl5pPr>
            <a:lvl6pPr marL="2682198"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6pPr>
            <a:lvl7pPr marL="3169870"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7pPr>
            <a:lvl8pPr marL="3657543"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8pPr>
            <a:lvl9pPr marL="4145215"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9pPr>
          </a:lstStyle>
          <a:p>
            <a:pPr fontAlgn="auto">
              <a:spcAft>
                <a:spcPts val="0"/>
              </a:spcAft>
            </a:pPr>
            <a:endParaRPr lang="en-US" sz="2400" b="1" dirty="0">
              <a:solidFill>
                <a:srgbClr val="1C578C"/>
              </a:solidFill>
              <a:latin typeface="Cambria" panose="02040503050406030204" pitchFamily="18" charset="0"/>
            </a:endParaRPr>
          </a:p>
          <a:p>
            <a:r>
              <a:rPr lang="en-US" sz="2400" b="1" dirty="0">
                <a:solidFill>
                  <a:srgbClr val="1C578C"/>
                </a:solidFill>
                <a:latin typeface="Cambria" panose="02040503050406030204" pitchFamily="18" charset="0"/>
              </a:rPr>
              <a:t>A story point is an abstract measure of effort required to implement a user story</a:t>
            </a:r>
          </a:p>
          <a:p>
            <a:r>
              <a:rPr lang="en-US" sz="2400" b="1" dirty="0">
                <a:solidFill>
                  <a:srgbClr val="1C578C"/>
                </a:solidFill>
                <a:latin typeface="Cambria" panose="02040503050406030204" pitchFamily="18" charset="0"/>
              </a:rPr>
              <a:t>It is a number that tells the team about the difficulty level of the story. Difficulty could be related to complexities, risks, efforts involved and time/duration</a:t>
            </a:r>
          </a:p>
          <a:p>
            <a:r>
              <a:rPr lang="en-US" sz="2400" b="1" dirty="0">
                <a:solidFill>
                  <a:srgbClr val="1C578C"/>
                </a:solidFill>
                <a:latin typeface="Cambria" panose="02040503050406030204" pitchFamily="18" charset="0"/>
              </a:rPr>
              <a:t>In most cases a story point uses one of the following scales for sizing:</a:t>
            </a:r>
          </a:p>
          <a:p>
            <a:pPr lvl="1"/>
            <a:r>
              <a:rPr lang="en-US" sz="2400" b="1" dirty="0">
                <a:solidFill>
                  <a:srgbClr val="1C578C"/>
                </a:solidFill>
                <a:latin typeface="Cambria" panose="02040503050406030204" pitchFamily="18" charset="0"/>
              </a:rPr>
              <a:t>1,2,4,8,16</a:t>
            </a:r>
          </a:p>
          <a:p>
            <a:pPr lvl="1"/>
            <a:r>
              <a:rPr lang="en-US" sz="2400" b="1" dirty="0">
                <a:solidFill>
                  <a:srgbClr val="1C578C"/>
                </a:solidFill>
                <a:latin typeface="Cambria" panose="02040503050406030204" pitchFamily="18" charset="0"/>
              </a:rPr>
              <a:t> X-Small, Small, Medium, Large, Extra-Large ( known as “T-Shirt Sizing”)</a:t>
            </a:r>
          </a:p>
          <a:p>
            <a:pPr lvl="1"/>
            <a:r>
              <a:rPr lang="en-US" sz="2400" b="1" dirty="0">
                <a:solidFill>
                  <a:srgbClr val="1C578C"/>
                </a:solidFill>
                <a:latin typeface="Cambria" panose="02040503050406030204" pitchFamily="18" charset="0"/>
              </a:rPr>
              <a:t> Fibonacci sequence: 0,1,1,2,3,5,8,13,21,…..</a:t>
            </a:r>
          </a:p>
        </p:txBody>
      </p:sp>
    </p:spTree>
    <p:extLst>
      <p:ext uri="{BB962C8B-B14F-4D97-AF65-F5344CB8AC3E}">
        <p14:creationId xmlns:p14="http://schemas.microsoft.com/office/powerpoint/2010/main" val="3931106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6BB5330-AF06-4337-B115-5CBB9F8EE51C}"/>
              </a:ext>
            </a:extLst>
          </p:cNvPr>
          <p:cNvSpPr>
            <a:spLocks noGrp="1"/>
          </p:cNvSpPr>
          <p:nvPr>
            <p:ph idx="1"/>
          </p:nvPr>
        </p:nvSpPr>
        <p:spPr>
          <a:xfrm>
            <a:off x="562543" y="988368"/>
            <a:ext cx="11879720" cy="7474176"/>
          </a:xfrm>
        </p:spPr>
        <p:txBody>
          <a:bodyPr/>
          <a:lstStyle/>
          <a:p>
            <a:pPr>
              <a:buClr>
                <a:srgbClr val="FF0000"/>
              </a:buClr>
              <a:buFont typeface="Arial" panose="020B0604020202020204" pitchFamily="34" charset="0"/>
              <a:buChar char="•"/>
            </a:pPr>
            <a:r>
              <a:rPr lang="en-US" sz="2400" b="1" dirty="0">
                <a:solidFill>
                  <a:schemeClr val="accent1">
                    <a:lumMod val="50000"/>
                  </a:schemeClr>
                </a:solidFill>
                <a:latin typeface="Cambria" panose="02040503050406030204" pitchFamily="18" charset="0"/>
              </a:rPr>
              <a:t>Waterfall model was adopted in the 20</a:t>
            </a:r>
            <a:r>
              <a:rPr lang="en-US" sz="2400" b="1" baseline="30000" dirty="0">
                <a:solidFill>
                  <a:schemeClr val="accent1">
                    <a:lumMod val="50000"/>
                  </a:schemeClr>
                </a:solidFill>
                <a:latin typeface="Cambria" panose="02040503050406030204" pitchFamily="18" charset="0"/>
              </a:rPr>
              <a:t>th</a:t>
            </a:r>
            <a:r>
              <a:rPr lang="en-US" sz="2400" b="1" dirty="0">
                <a:solidFill>
                  <a:schemeClr val="accent1">
                    <a:lumMod val="50000"/>
                  </a:schemeClr>
                </a:solidFill>
                <a:latin typeface="Cambria" panose="02040503050406030204" pitchFamily="18" charset="0"/>
              </a:rPr>
              <a:t> century for software development</a:t>
            </a:r>
          </a:p>
          <a:p>
            <a:pPr>
              <a:buClr>
                <a:srgbClr val="FF0000"/>
              </a:buClr>
              <a:buFont typeface="Arial" panose="020B0604020202020204" pitchFamily="34" charset="0"/>
              <a:buChar char="•"/>
            </a:pPr>
            <a:r>
              <a:rPr lang="en-US" sz="2400" b="1" dirty="0">
                <a:solidFill>
                  <a:schemeClr val="accent1">
                    <a:lumMod val="50000"/>
                  </a:schemeClr>
                </a:solidFill>
                <a:latin typeface="Cambria" panose="02040503050406030204" pitchFamily="18" charset="0"/>
              </a:rPr>
              <a:t>It mimicked a similar approach used in manufacturing or construction</a:t>
            </a:r>
          </a:p>
          <a:p>
            <a:pPr>
              <a:buClr>
                <a:srgbClr val="FF0000"/>
              </a:buClr>
              <a:buFont typeface="Arial" panose="020B0604020202020204" pitchFamily="34" charset="0"/>
              <a:buChar char="•"/>
            </a:pPr>
            <a:r>
              <a:rPr lang="en-US" sz="2400" b="1" dirty="0">
                <a:solidFill>
                  <a:schemeClr val="accent1">
                    <a:lumMod val="50000"/>
                  </a:schemeClr>
                </a:solidFill>
                <a:latin typeface="Cambria" panose="02040503050406030204" pitchFamily="18" charset="0"/>
              </a:rPr>
              <a:t>It is plagued with some problems, majorly</a:t>
            </a:r>
          </a:p>
          <a:p>
            <a:pPr lvl="1">
              <a:buClr>
                <a:srgbClr val="FF0000"/>
              </a:buClr>
              <a:buFont typeface="Arial" panose="020B0604020202020204" pitchFamily="34" charset="0"/>
              <a:buChar char="•"/>
            </a:pPr>
            <a:r>
              <a:rPr lang="en-US" sz="2400" b="1" dirty="0">
                <a:solidFill>
                  <a:schemeClr val="accent1">
                    <a:lumMod val="50000"/>
                  </a:schemeClr>
                </a:solidFill>
                <a:latin typeface="Cambria" panose="02040503050406030204" pitchFamily="18" charset="0"/>
              </a:rPr>
              <a:t>Not change receptive</a:t>
            </a:r>
          </a:p>
          <a:p>
            <a:pPr lvl="1">
              <a:buClr>
                <a:srgbClr val="FF0000"/>
              </a:buClr>
              <a:buFont typeface="Arial" panose="020B0604020202020204" pitchFamily="34" charset="0"/>
              <a:buChar char="•"/>
            </a:pPr>
            <a:r>
              <a:rPr lang="en-US" sz="2400" b="1" dirty="0">
                <a:solidFill>
                  <a:schemeClr val="accent1">
                    <a:lumMod val="50000"/>
                  </a:schemeClr>
                </a:solidFill>
                <a:latin typeface="Cambria" panose="02040503050406030204" pitchFamily="18" charset="0"/>
              </a:rPr>
              <a:t>No working software until late in the process</a:t>
            </a:r>
          </a:p>
          <a:p>
            <a:pPr lvl="1">
              <a:buClr>
                <a:srgbClr val="FF0000"/>
              </a:buClr>
              <a:buFont typeface="Arial" panose="020B0604020202020204" pitchFamily="34" charset="0"/>
              <a:buChar char="•"/>
            </a:pPr>
            <a:r>
              <a:rPr lang="en-US" sz="2400" b="1" dirty="0">
                <a:solidFill>
                  <a:schemeClr val="accent1">
                    <a:lumMod val="50000"/>
                  </a:schemeClr>
                </a:solidFill>
                <a:latin typeface="Cambria" panose="02040503050406030204" pitchFamily="18" charset="0"/>
              </a:rPr>
              <a:t>Leading to high failure rate for software development</a:t>
            </a:r>
          </a:p>
          <a:p>
            <a:pPr>
              <a:buClr>
                <a:srgbClr val="FF0000"/>
              </a:buClr>
              <a:buFont typeface="Arial" panose="020B0604020202020204" pitchFamily="34" charset="0"/>
              <a:buChar char="•"/>
            </a:pPr>
            <a:r>
              <a:rPr lang="en-US" sz="2400" b="1" dirty="0">
                <a:solidFill>
                  <a:schemeClr val="accent1">
                    <a:lumMod val="50000"/>
                  </a:schemeClr>
                </a:solidFill>
                <a:latin typeface="Cambria" panose="02040503050406030204" pitchFamily="18" charset="0"/>
              </a:rPr>
              <a:t>Generally not suitable for software development of today that is driven by a largely fluid business</a:t>
            </a:r>
          </a:p>
          <a:p>
            <a:pPr lvl="1">
              <a:buClr>
                <a:srgbClr val="FF0000"/>
              </a:buClr>
              <a:buFont typeface="Arial" panose="020B0604020202020204" pitchFamily="34" charset="0"/>
              <a:buChar char="•"/>
            </a:pPr>
            <a:r>
              <a:rPr lang="en-US" sz="2400" b="1" dirty="0">
                <a:solidFill>
                  <a:schemeClr val="accent1">
                    <a:lumMod val="50000"/>
                  </a:schemeClr>
                </a:solidFill>
                <a:latin typeface="Cambria" panose="02040503050406030204" pitchFamily="18" charset="0"/>
              </a:rPr>
              <a:t>Where requirements are not completely known or clear</a:t>
            </a:r>
          </a:p>
          <a:p>
            <a:pPr lvl="1">
              <a:buClr>
                <a:srgbClr val="FF0000"/>
              </a:buClr>
              <a:buFont typeface="Arial" panose="020B0604020202020204" pitchFamily="34" charset="0"/>
              <a:buChar char="•"/>
            </a:pPr>
            <a:r>
              <a:rPr lang="en-US" sz="2400" b="1" dirty="0">
                <a:solidFill>
                  <a:schemeClr val="accent1">
                    <a:lumMod val="50000"/>
                  </a:schemeClr>
                </a:solidFill>
                <a:latin typeface="Cambria" panose="02040503050406030204" pitchFamily="18" charset="0"/>
              </a:rPr>
              <a:t>Long, ongoing projects</a:t>
            </a:r>
          </a:p>
          <a:p>
            <a:pPr lvl="1">
              <a:buClr>
                <a:srgbClr val="FF0000"/>
              </a:buClr>
              <a:buFont typeface="Arial" panose="020B0604020202020204" pitchFamily="34" charset="0"/>
              <a:buChar char="•"/>
            </a:pPr>
            <a:r>
              <a:rPr lang="en-US" sz="2400" b="1" dirty="0">
                <a:solidFill>
                  <a:schemeClr val="accent1">
                    <a:lumMod val="50000"/>
                  </a:schemeClr>
                </a:solidFill>
                <a:latin typeface="Cambria" panose="02040503050406030204" pitchFamily="18" charset="0"/>
              </a:rPr>
              <a:t>Technology is not well understood and so on.</a:t>
            </a:r>
          </a:p>
        </p:txBody>
      </p:sp>
      <p:sp>
        <p:nvSpPr>
          <p:cNvPr id="5" name="Slide Number Placeholder 4"/>
          <p:cNvSpPr>
            <a:spLocks noGrp="1"/>
          </p:cNvSpPr>
          <p:nvPr>
            <p:ph type="sldNum" sz="quarter" idx="4"/>
          </p:nvPr>
        </p:nvSpPr>
        <p:spPr/>
        <p:txBody>
          <a:bodyPr/>
          <a:lstStyle/>
          <a:p>
            <a:fld id="{D5CF02E1-F0D1-4EEA-B7D7-12194D40BD4E}" type="slidenum">
              <a:rPr lang="en-US" smtClean="0"/>
              <a:pPr/>
              <a:t>4</a:t>
            </a:fld>
            <a:endParaRPr lang="en-US"/>
          </a:p>
        </p:txBody>
      </p:sp>
      <p:sp>
        <p:nvSpPr>
          <p:cNvPr id="9" name="Title 4"/>
          <p:cNvSpPr txBox="1">
            <a:spLocks/>
          </p:cNvSpPr>
          <p:nvPr/>
        </p:nvSpPr>
        <p:spPr bwMode="auto">
          <a:xfrm>
            <a:off x="0" y="1"/>
            <a:ext cx="13004800" cy="749252"/>
          </a:xfrm>
          <a:prstGeom prst="rect">
            <a:avLst/>
          </a:prstGeom>
          <a:gradFill rotWithShape="1">
            <a:gsLst>
              <a:gs pos="0">
                <a:srgbClr val="00425F"/>
              </a:gs>
              <a:gs pos="80000">
                <a:srgbClr val="00425F"/>
              </a:gs>
              <a:gs pos="100000">
                <a:srgbClr val="00425F"/>
              </a:gs>
            </a:gsLst>
            <a:lin ang="16200000" scaled="0"/>
          </a:gradFill>
          <a:ln w="9525" cap="flat" cmpd="sng" algn="ctr">
            <a:solidFill>
              <a:srgbClr val="00425F"/>
            </a:solidFill>
            <a:prstDash val="solid"/>
          </a:ln>
          <a:effectLst>
            <a:outerShdw blurRad="40000" dist="23000" dir="5400000" rotWithShape="0">
              <a:srgbClr val="000000">
                <a:alpha val="35000"/>
              </a:srgbClr>
            </a:outerShdw>
          </a:effectLst>
        </p:spPr>
        <p:txBody>
          <a:bodyPr lIns="130027" tIns="65014" rIns="130027" bIns="65014" anchor="ctr"/>
          <a:lstStyle>
            <a:lvl1pPr algn="l" rtl="0" eaLnBrk="0" fontAlgn="base" hangingPunct="0">
              <a:spcBef>
                <a:spcPct val="0"/>
              </a:spcBef>
              <a:spcAft>
                <a:spcPct val="0"/>
              </a:spcAft>
              <a:defRPr lang="en-US" sz="3100" b="1" kern="0" dirty="0">
                <a:solidFill>
                  <a:srgbClr val="00B0D8"/>
                </a:solidFill>
                <a:latin typeface="Arial Bold" charset="0"/>
                <a:ea typeface="+mj-ea"/>
                <a:cs typeface="Arial Bold" charset="0"/>
                <a:sym typeface="Arial Bold" charset="0"/>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154" algn="ctr" rtl="0" fontAlgn="base">
              <a:spcBef>
                <a:spcPct val="0"/>
              </a:spcBef>
              <a:spcAft>
                <a:spcPct val="0"/>
              </a:spcAft>
              <a:defRPr sz="4400">
                <a:solidFill>
                  <a:schemeClr val="tx1"/>
                </a:solidFill>
                <a:latin typeface="Calibri" pitchFamily="34" charset="0"/>
              </a:defRPr>
            </a:lvl6pPr>
            <a:lvl7pPr marL="914306" algn="ctr" rtl="0" fontAlgn="base">
              <a:spcBef>
                <a:spcPct val="0"/>
              </a:spcBef>
              <a:spcAft>
                <a:spcPct val="0"/>
              </a:spcAft>
              <a:defRPr sz="4400">
                <a:solidFill>
                  <a:schemeClr val="tx1"/>
                </a:solidFill>
                <a:latin typeface="Calibri" pitchFamily="34" charset="0"/>
              </a:defRPr>
            </a:lvl7pPr>
            <a:lvl8pPr marL="1371460" algn="ctr" rtl="0" fontAlgn="base">
              <a:spcBef>
                <a:spcPct val="0"/>
              </a:spcBef>
              <a:spcAft>
                <a:spcPct val="0"/>
              </a:spcAft>
              <a:defRPr sz="4400">
                <a:solidFill>
                  <a:schemeClr val="tx1"/>
                </a:solidFill>
                <a:latin typeface="Calibri" pitchFamily="34" charset="0"/>
              </a:defRPr>
            </a:lvl8pPr>
            <a:lvl9pPr marL="1828613" algn="ctr" rtl="0" fontAlgn="base">
              <a:spcBef>
                <a:spcPct val="0"/>
              </a:spcBef>
              <a:spcAft>
                <a:spcPct val="0"/>
              </a:spcAft>
              <a:defRPr sz="4400">
                <a:solidFill>
                  <a:schemeClr val="tx1"/>
                </a:solidFill>
                <a:latin typeface="Calibri" pitchFamily="34" charset="0"/>
              </a:defRPr>
            </a:lvl9pPr>
          </a:lstStyle>
          <a:p>
            <a:pPr>
              <a:defRPr/>
            </a:pPr>
            <a:r>
              <a:rPr lang="en-US" sz="2276" dirty="0">
                <a:ln>
                  <a:solidFill>
                    <a:schemeClr val="bg1"/>
                  </a:solidFill>
                </a:ln>
                <a:solidFill>
                  <a:schemeClr val="bg1"/>
                </a:solidFill>
                <a:latin typeface="Arial" panose="020B0604020202020204" pitchFamily="34" charset="0"/>
                <a:cs typeface="Arial" panose="020B0604020202020204" pitchFamily="34" charset="0"/>
              </a:rPr>
              <a:t>Journey into the Agile World</a:t>
            </a:r>
          </a:p>
        </p:txBody>
      </p:sp>
    </p:spTree>
    <p:extLst>
      <p:ext uri="{BB962C8B-B14F-4D97-AF65-F5344CB8AC3E}">
        <p14:creationId xmlns:p14="http://schemas.microsoft.com/office/powerpoint/2010/main" val="24644111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C797C7E-0EA7-40EF-877C-B52528A1E811}"/>
              </a:ext>
            </a:extLst>
          </p:cNvPr>
          <p:cNvSpPr>
            <a:spLocks noGrp="1"/>
          </p:cNvSpPr>
          <p:nvPr>
            <p:ph type="title"/>
          </p:nvPr>
        </p:nvSpPr>
        <p:spPr>
          <a:xfrm>
            <a:off x="165696" y="864166"/>
            <a:ext cx="10548372" cy="443199"/>
          </a:xfrm>
        </p:spPr>
        <p:txBody>
          <a:bodyPr>
            <a:noAutofit/>
          </a:bodyPr>
          <a:lstStyle/>
          <a:p>
            <a:r>
              <a:rPr lang="en-US" sz="2900" b="1" dirty="0">
                <a:solidFill>
                  <a:srgbClr val="EE312A"/>
                </a:solidFill>
              </a:rPr>
              <a:t>Scrum Team Velocity</a:t>
            </a:r>
          </a:p>
        </p:txBody>
      </p:sp>
      <p:sp>
        <p:nvSpPr>
          <p:cNvPr id="5" name="Slide Number Placeholder 4"/>
          <p:cNvSpPr>
            <a:spLocks noGrp="1"/>
          </p:cNvSpPr>
          <p:nvPr>
            <p:ph type="sldNum" sz="quarter" idx="4"/>
          </p:nvPr>
        </p:nvSpPr>
        <p:spPr/>
        <p:txBody>
          <a:bodyPr/>
          <a:lstStyle/>
          <a:p>
            <a:fld id="{D5CF02E1-F0D1-4EEA-B7D7-12194D40BD4E}" type="slidenum">
              <a:rPr lang="en-US" smtClean="0"/>
              <a:pPr/>
              <a:t>40</a:t>
            </a:fld>
            <a:endParaRPr lang="en-US"/>
          </a:p>
        </p:txBody>
      </p:sp>
      <p:sp>
        <p:nvSpPr>
          <p:cNvPr id="9" name="Title 4"/>
          <p:cNvSpPr txBox="1">
            <a:spLocks/>
          </p:cNvSpPr>
          <p:nvPr/>
        </p:nvSpPr>
        <p:spPr bwMode="auto">
          <a:xfrm>
            <a:off x="0" y="1"/>
            <a:ext cx="13004800" cy="749252"/>
          </a:xfrm>
          <a:prstGeom prst="rect">
            <a:avLst/>
          </a:prstGeom>
          <a:gradFill rotWithShape="1">
            <a:gsLst>
              <a:gs pos="0">
                <a:srgbClr val="00425F"/>
              </a:gs>
              <a:gs pos="80000">
                <a:srgbClr val="00425F"/>
              </a:gs>
              <a:gs pos="100000">
                <a:srgbClr val="00425F"/>
              </a:gs>
            </a:gsLst>
            <a:lin ang="16200000" scaled="0"/>
          </a:gradFill>
          <a:ln w="9525" cap="flat" cmpd="sng" algn="ctr">
            <a:solidFill>
              <a:srgbClr val="00425F"/>
            </a:solidFill>
            <a:prstDash val="solid"/>
          </a:ln>
          <a:effectLst>
            <a:outerShdw blurRad="40000" dist="23000" dir="5400000" rotWithShape="0">
              <a:srgbClr val="000000">
                <a:alpha val="35000"/>
              </a:srgbClr>
            </a:outerShdw>
          </a:effectLst>
        </p:spPr>
        <p:txBody>
          <a:bodyPr lIns="130027" tIns="65014" rIns="130027" bIns="65014" anchor="ctr"/>
          <a:lstStyle>
            <a:lvl1pPr algn="l" rtl="0" eaLnBrk="0" fontAlgn="base" hangingPunct="0">
              <a:spcBef>
                <a:spcPct val="0"/>
              </a:spcBef>
              <a:spcAft>
                <a:spcPct val="0"/>
              </a:spcAft>
              <a:defRPr lang="en-US" sz="3100" b="1" kern="0" dirty="0">
                <a:solidFill>
                  <a:srgbClr val="00B0D8"/>
                </a:solidFill>
                <a:latin typeface="Arial Bold" charset="0"/>
                <a:ea typeface="+mj-ea"/>
                <a:cs typeface="Arial Bold" charset="0"/>
                <a:sym typeface="Arial Bold" charset="0"/>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154" algn="ctr" rtl="0" fontAlgn="base">
              <a:spcBef>
                <a:spcPct val="0"/>
              </a:spcBef>
              <a:spcAft>
                <a:spcPct val="0"/>
              </a:spcAft>
              <a:defRPr sz="4400">
                <a:solidFill>
                  <a:schemeClr val="tx1"/>
                </a:solidFill>
                <a:latin typeface="Calibri" pitchFamily="34" charset="0"/>
              </a:defRPr>
            </a:lvl6pPr>
            <a:lvl7pPr marL="914306" algn="ctr" rtl="0" fontAlgn="base">
              <a:spcBef>
                <a:spcPct val="0"/>
              </a:spcBef>
              <a:spcAft>
                <a:spcPct val="0"/>
              </a:spcAft>
              <a:defRPr sz="4400">
                <a:solidFill>
                  <a:schemeClr val="tx1"/>
                </a:solidFill>
                <a:latin typeface="Calibri" pitchFamily="34" charset="0"/>
              </a:defRPr>
            </a:lvl7pPr>
            <a:lvl8pPr marL="1371460" algn="ctr" rtl="0" fontAlgn="base">
              <a:spcBef>
                <a:spcPct val="0"/>
              </a:spcBef>
              <a:spcAft>
                <a:spcPct val="0"/>
              </a:spcAft>
              <a:defRPr sz="4400">
                <a:solidFill>
                  <a:schemeClr val="tx1"/>
                </a:solidFill>
                <a:latin typeface="Calibri" pitchFamily="34" charset="0"/>
              </a:defRPr>
            </a:lvl8pPr>
            <a:lvl9pPr marL="1828613" algn="ctr" rtl="0" fontAlgn="base">
              <a:spcBef>
                <a:spcPct val="0"/>
              </a:spcBef>
              <a:spcAft>
                <a:spcPct val="0"/>
              </a:spcAft>
              <a:defRPr sz="4400">
                <a:solidFill>
                  <a:schemeClr val="tx1"/>
                </a:solidFill>
                <a:latin typeface="Calibri" pitchFamily="34" charset="0"/>
              </a:defRPr>
            </a:lvl9pPr>
          </a:lstStyle>
          <a:p>
            <a:pPr>
              <a:defRPr/>
            </a:pPr>
            <a:r>
              <a:rPr lang="en-US" sz="2276" dirty="0">
                <a:ln>
                  <a:solidFill>
                    <a:schemeClr val="bg1"/>
                  </a:solidFill>
                </a:ln>
                <a:solidFill>
                  <a:schemeClr val="bg1"/>
                </a:solidFill>
                <a:latin typeface="Arial" panose="020B0604020202020204" pitchFamily="34" charset="0"/>
                <a:cs typeface="Arial" panose="020B0604020202020204" pitchFamily="34" charset="0"/>
              </a:rPr>
              <a:t>Key Terminologies</a:t>
            </a:r>
          </a:p>
        </p:txBody>
      </p:sp>
      <p:sp>
        <p:nvSpPr>
          <p:cNvPr id="7" name="Text Placeholder 3">
            <a:extLst>
              <a:ext uri="{FF2B5EF4-FFF2-40B4-BE49-F238E27FC236}">
                <a16:creationId xmlns:a16="http://schemas.microsoft.com/office/drawing/2014/main" id="{4A345003-D992-4B06-994F-3FF9B9A4DC64}"/>
              </a:ext>
            </a:extLst>
          </p:cNvPr>
          <p:cNvSpPr txBox="1">
            <a:spLocks/>
          </p:cNvSpPr>
          <p:nvPr/>
        </p:nvSpPr>
        <p:spPr>
          <a:xfrm>
            <a:off x="562186" y="1162438"/>
            <a:ext cx="11880427" cy="7818818"/>
          </a:xfrm>
          <a:prstGeom prst="rect">
            <a:avLst/>
          </a:prstGeom>
        </p:spPr>
        <p:txBody>
          <a:bodyPr/>
          <a:lstStyle>
            <a:lvl1pPr marL="191344" indent="-191344" algn="l" defTabSz="975345" rtl="0" eaLnBrk="1" latinLnBrk="0" hangingPunct="1">
              <a:spcBef>
                <a:spcPts val="1280"/>
              </a:spcBef>
              <a:buClr>
                <a:srgbClr val="00425F"/>
              </a:buClr>
              <a:buFont typeface="Arial" pitchFamily="34" charset="0"/>
              <a:buChar char="•"/>
              <a:defRPr sz="1600" kern="1200">
                <a:solidFill>
                  <a:srgbClr val="00425F"/>
                </a:solidFill>
                <a:latin typeface="+mn-lt"/>
                <a:ea typeface="+mn-ea"/>
                <a:cs typeface="+mn-cs"/>
              </a:defRPr>
            </a:lvl1pPr>
            <a:lvl2pPr marL="574031" indent="-191344" algn="l" defTabSz="975345" rtl="0" eaLnBrk="1" latinLnBrk="0" hangingPunct="1">
              <a:spcBef>
                <a:spcPts val="640"/>
              </a:spcBef>
              <a:buClr>
                <a:srgbClr val="00425F"/>
              </a:buClr>
              <a:buFont typeface="Arial" pitchFamily="34" charset="0"/>
              <a:buChar char="–"/>
              <a:defRPr sz="1600" kern="1200">
                <a:solidFill>
                  <a:srgbClr val="00425F"/>
                </a:solidFill>
                <a:latin typeface="+mn-lt"/>
                <a:ea typeface="+mn-ea"/>
                <a:cs typeface="+mn-cs"/>
              </a:defRPr>
            </a:lvl2pPr>
            <a:lvl3pPr marL="907612" indent="-142238" algn="l" defTabSz="975345" rtl="0" eaLnBrk="1" latinLnBrk="0" hangingPunct="1">
              <a:spcBef>
                <a:spcPts val="320"/>
              </a:spcBef>
              <a:buClr>
                <a:srgbClr val="00425F"/>
              </a:buClr>
              <a:buFont typeface="Arial" pitchFamily="34" charset="0"/>
              <a:buChar char="•"/>
              <a:defRPr sz="1600" kern="1200">
                <a:solidFill>
                  <a:srgbClr val="00425F"/>
                </a:solidFill>
                <a:latin typeface="+mn-lt"/>
                <a:ea typeface="+mn-ea"/>
                <a:cs typeface="+mn-cs"/>
              </a:defRPr>
            </a:lvl3pPr>
            <a:lvl4pPr marL="1319086" indent="-171025" algn="l" defTabSz="975345" rtl="0" eaLnBrk="1" latinLnBrk="0" hangingPunct="1">
              <a:spcBef>
                <a:spcPts val="320"/>
              </a:spcBef>
              <a:buClr>
                <a:srgbClr val="00425F"/>
              </a:buClr>
              <a:buFont typeface="Arial" pitchFamily="34" charset="0"/>
              <a:buChar char="–"/>
              <a:defRPr sz="1600" kern="1200">
                <a:solidFill>
                  <a:srgbClr val="00425F"/>
                </a:solidFill>
                <a:latin typeface="+mn-lt"/>
                <a:ea typeface="+mn-ea"/>
                <a:cs typeface="+mn-cs"/>
              </a:defRPr>
            </a:lvl4pPr>
            <a:lvl5pPr marL="1693307" indent="-162557" algn="l" defTabSz="975345" rtl="0" eaLnBrk="1" latinLnBrk="0" hangingPunct="1">
              <a:spcBef>
                <a:spcPts val="320"/>
              </a:spcBef>
              <a:buClr>
                <a:srgbClr val="00425F"/>
              </a:buClr>
              <a:buFont typeface="Arial" pitchFamily="34" charset="0"/>
              <a:buChar char="»"/>
              <a:defRPr sz="1600" kern="1200">
                <a:solidFill>
                  <a:srgbClr val="00425F"/>
                </a:solidFill>
                <a:latin typeface="+mn-lt"/>
                <a:ea typeface="+mn-ea"/>
                <a:cs typeface="+mn-cs"/>
              </a:defRPr>
            </a:lvl5pPr>
            <a:lvl6pPr marL="2682198"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6pPr>
            <a:lvl7pPr marL="3169870"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7pPr>
            <a:lvl8pPr marL="3657543"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8pPr>
            <a:lvl9pPr marL="4145215"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9pPr>
          </a:lstStyle>
          <a:p>
            <a:pPr fontAlgn="auto">
              <a:spcAft>
                <a:spcPts val="0"/>
              </a:spcAft>
            </a:pPr>
            <a:endParaRPr lang="en-US" sz="2400" b="1" dirty="0">
              <a:solidFill>
                <a:srgbClr val="1C578C"/>
              </a:solidFill>
              <a:latin typeface="Cambria" panose="02040503050406030204" pitchFamily="18" charset="0"/>
            </a:endParaRPr>
          </a:p>
          <a:p>
            <a:r>
              <a:rPr lang="en-US" sz="2400" b="1" dirty="0">
                <a:solidFill>
                  <a:srgbClr val="1C578C"/>
                </a:solidFill>
                <a:latin typeface="Cambria" panose="02040503050406030204" pitchFamily="18" charset="0"/>
              </a:rPr>
              <a:t>Velocity is a measure of the amount of work a team can tackle during a single Sprint</a:t>
            </a:r>
          </a:p>
          <a:p>
            <a:r>
              <a:rPr lang="en-US" sz="2400" b="1" dirty="0">
                <a:solidFill>
                  <a:srgbClr val="1C578C"/>
                </a:solidFill>
                <a:latin typeface="Cambria" panose="02040503050406030204" pitchFamily="18" charset="0"/>
              </a:rPr>
              <a:t>Velocity is calculated at the end of the Sprint by totaling the points for all fully completed</a:t>
            </a:r>
          </a:p>
          <a:p>
            <a:r>
              <a:rPr lang="en-US" sz="2400" b="1" dirty="0">
                <a:solidFill>
                  <a:srgbClr val="1C578C"/>
                </a:solidFill>
                <a:latin typeface="Cambria" panose="02040503050406030204" pitchFamily="18" charset="0"/>
              </a:rPr>
              <a:t>Points from partially-completed or incomplete stories should not be counted in calculating velocity</a:t>
            </a:r>
          </a:p>
          <a:p>
            <a:r>
              <a:rPr lang="en-US" sz="2400" b="1" dirty="0">
                <a:solidFill>
                  <a:srgbClr val="1C578C"/>
                </a:solidFill>
                <a:latin typeface="Cambria" panose="02040503050406030204" pitchFamily="18" charset="0"/>
              </a:rPr>
              <a:t>A team's velocity will oscillate from Sprint to Sprint</a:t>
            </a:r>
          </a:p>
          <a:p>
            <a:r>
              <a:rPr lang="en-US" sz="2400" b="1" dirty="0">
                <a:solidFill>
                  <a:srgbClr val="1C578C"/>
                </a:solidFill>
                <a:latin typeface="Cambria" panose="02040503050406030204" pitchFamily="18" charset="0"/>
              </a:rPr>
              <a:t>It is used to forecast how many stories a team can do in a Sprint</a:t>
            </a:r>
          </a:p>
          <a:p>
            <a:r>
              <a:rPr lang="en-US" sz="2400" b="1" dirty="0">
                <a:solidFill>
                  <a:srgbClr val="1C578C"/>
                </a:solidFill>
                <a:latin typeface="Cambria" panose="02040503050406030204" pitchFamily="18" charset="0"/>
              </a:rPr>
              <a:t>For forecasting purposes the average of the last three Sprint's Velocity should be used</a:t>
            </a:r>
          </a:p>
        </p:txBody>
      </p:sp>
    </p:spTree>
    <p:extLst>
      <p:ext uri="{BB962C8B-B14F-4D97-AF65-F5344CB8AC3E}">
        <p14:creationId xmlns:p14="http://schemas.microsoft.com/office/powerpoint/2010/main" val="15692900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C797C7E-0EA7-40EF-877C-B52528A1E811}"/>
              </a:ext>
            </a:extLst>
          </p:cNvPr>
          <p:cNvSpPr>
            <a:spLocks noGrp="1"/>
          </p:cNvSpPr>
          <p:nvPr>
            <p:ph type="title"/>
          </p:nvPr>
        </p:nvSpPr>
        <p:spPr>
          <a:xfrm>
            <a:off x="165696" y="864166"/>
            <a:ext cx="10548372" cy="443199"/>
          </a:xfrm>
        </p:spPr>
        <p:txBody>
          <a:bodyPr>
            <a:noAutofit/>
          </a:bodyPr>
          <a:lstStyle/>
          <a:p>
            <a:r>
              <a:rPr lang="en-US" sz="2900" b="1" dirty="0">
                <a:solidFill>
                  <a:srgbClr val="EE312A"/>
                </a:solidFill>
              </a:rPr>
              <a:t>Scrum Team Velocity</a:t>
            </a:r>
          </a:p>
        </p:txBody>
      </p:sp>
      <p:sp>
        <p:nvSpPr>
          <p:cNvPr id="5" name="Slide Number Placeholder 4"/>
          <p:cNvSpPr>
            <a:spLocks noGrp="1"/>
          </p:cNvSpPr>
          <p:nvPr>
            <p:ph type="sldNum" sz="quarter" idx="4"/>
          </p:nvPr>
        </p:nvSpPr>
        <p:spPr/>
        <p:txBody>
          <a:bodyPr/>
          <a:lstStyle/>
          <a:p>
            <a:fld id="{D5CF02E1-F0D1-4EEA-B7D7-12194D40BD4E}" type="slidenum">
              <a:rPr lang="en-US" smtClean="0"/>
              <a:pPr/>
              <a:t>41</a:t>
            </a:fld>
            <a:endParaRPr lang="en-US"/>
          </a:p>
        </p:txBody>
      </p:sp>
      <p:sp>
        <p:nvSpPr>
          <p:cNvPr id="9" name="Title 4"/>
          <p:cNvSpPr txBox="1">
            <a:spLocks/>
          </p:cNvSpPr>
          <p:nvPr/>
        </p:nvSpPr>
        <p:spPr bwMode="auto">
          <a:xfrm>
            <a:off x="0" y="1"/>
            <a:ext cx="13004800" cy="749252"/>
          </a:xfrm>
          <a:prstGeom prst="rect">
            <a:avLst/>
          </a:prstGeom>
          <a:gradFill rotWithShape="1">
            <a:gsLst>
              <a:gs pos="0">
                <a:srgbClr val="00425F"/>
              </a:gs>
              <a:gs pos="80000">
                <a:srgbClr val="00425F"/>
              </a:gs>
              <a:gs pos="100000">
                <a:srgbClr val="00425F"/>
              </a:gs>
            </a:gsLst>
            <a:lin ang="16200000" scaled="0"/>
          </a:gradFill>
          <a:ln w="9525" cap="flat" cmpd="sng" algn="ctr">
            <a:solidFill>
              <a:srgbClr val="00425F"/>
            </a:solidFill>
            <a:prstDash val="solid"/>
          </a:ln>
          <a:effectLst>
            <a:outerShdw blurRad="40000" dist="23000" dir="5400000" rotWithShape="0">
              <a:srgbClr val="000000">
                <a:alpha val="35000"/>
              </a:srgbClr>
            </a:outerShdw>
          </a:effectLst>
        </p:spPr>
        <p:txBody>
          <a:bodyPr lIns="130027" tIns="65014" rIns="130027" bIns="65014" anchor="ctr"/>
          <a:lstStyle>
            <a:lvl1pPr algn="l" rtl="0" eaLnBrk="0" fontAlgn="base" hangingPunct="0">
              <a:spcBef>
                <a:spcPct val="0"/>
              </a:spcBef>
              <a:spcAft>
                <a:spcPct val="0"/>
              </a:spcAft>
              <a:defRPr lang="en-US" sz="3100" b="1" kern="0" dirty="0">
                <a:solidFill>
                  <a:srgbClr val="00B0D8"/>
                </a:solidFill>
                <a:latin typeface="Arial Bold" charset="0"/>
                <a:ea typeface="+mj-ea"/>
                <a:cs typeface="Arial Bold" charset="0"/>
                <a:sym typeface="Arial Bold" charset="0"/>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154" algn="ctr" rtl="0" fontAlgn="base">
              <a:spcBef>
                <a:spcPct val="0"/>
              </a:spcBef>
              <a:spcAft>
                <a:spcPct val="0"/>
              </a:spcAft>
              <a:defRPr sz="4400">
                <a:solidFill>
                  <a:schemeClr val="tx1"/>
                </a:solidFill>
                <a:latin typeface="Calibri" pitchFamily="34" charset="0"/>
              </a:defRPr>
            </a:lvl6pPr>
            <a:lvl7pPr marL="914306" algn="ctr" rtl="0" fontAlgn="base">
              <a:spcBef>
                <a:spcPct val="0"/>
              </a:spcBef>
              <a:spcAft>
                <a:spcPct val="0"/>
              </a:spcAft>
              <a:defRPr sz="4400">
                <a:solidFill>
                  <a:schemeClr val="tx1"/>
                </a:solidFill>
                <a:latin typeface="Calibri" pitchFamily="34" charset="0"/>
              </a:defRPr>
            </a:lvl7pPr>
            <a:lvl8pPr marL="1371460" algn="ctr" rtl="0" fontAlgn="base">
              <a:spcBef>
                <a:spcPct val="0"/>
              </a:spcBef>
              <a:spcAft>
                <a:spcPct val="0"/>
              </a:spcAft>
              <a:defRPr sz="4400">
                <a:solidFill>
                  <a:schemeClr val="tx1"/>
                </a:solidFill>
                <a:latin typeface="Calibri" pitchFamily="34" charset="0"/>
              </a:defRPr>
            </a:lvl8pPr>
            <a:lvl9pPr marL="1828613" algn="ctr" rtl="0" fontAlgn="base">
              <a:spcBef>
                <a:spcPct val="0"/>
              </a:spcBef>
              <a:spcAft>
                <a:spcPct val="0"/>
              </a:spcAft>
              <a:defRPr sz="4400">
                <a:solidFill>
                  <a:schemeClr val="tx1"/>
                </a:solidFill>
                <a:latin typeface="Calibri" pitchFamily="34" charset="0"/>
              </a:defRPr>
            </a:lvl9pPr>
          </a:lstStyle>
          <a:p>
            <a:pPr>
              <a:defRPr/>
            </a:pPr>
            <a:r>
              <a:rPr lang="en-US" sz="2276" dirty="0">
                <a:ln>
                  <a:solidFill>
                    <a:schemeClr val="bg1"/>
                  </a:solidFill>
                </a:ln>
                <a:solidFill>
                  <a:schemeClr val="bg1"/>
                </a:solidFill>
                <a:latin typeface="Arial" panose="020B0604020202020204" pitchFamily="34" charset="0"/>
                <a:cs typeface="Arial" panose="020B0604020202020204" pitchFamily="34" charset="0"/>
              </a:rPr>
              <a:t>Key Terminologies</a:t>
            </a:r>
          </a:p>
        </p:txBody>
      </p:sp>
      <p:pic>
        <p:nvPicPr>
          <p:cNvPr id="2" name="Picture 1">
            <a:extLst>
              <a:ext uri="{FF2B5EF4-FFF2-40B4-BE49-F238E27FC236}">
                <a16:creationId xmlns:a16="http://schemas.microsoft.com/office/drawing/2014/main" id="{FBCE795B-54B4-4A1F-B125-4221A1D1EE4A}"/>
              </a:ext>
            </a:extLst>
          </p:cNvPr>
          <p:cNvPicPr>
            <a:picLocks noChangeAspect="1"/>
          </p:cNvPicPr>
          <p:nvPr/>
        </p:nvPicPr>
        <p:blipFill>
          <a:blip r:embed="rId3"/>
          <a:stretch>
            <a:fillRect/>
          </a:stretch>
        </p:blipFill>
        <p:spPr>
          <a:xfrm>
            <a:off x="0" y="2433064"/>
            <a:ext cx="13004800" cy="4887471"/>
          </a:xfrm>
          <a:prstGeom prst="rect">
            <a:avLst/>
          </a:prstGeom>
        </p:spPr>
      </p:pic>
    </p:spTree>
    <p:extLst>
      <p:ext uri="{BB962C8B-B14F-4D97-AF65-F5344CB8AC3E}">
        <p14:creationId xmlns:p14="http://schemas.microsoft.com/office/powerpoint/2010/main" val="4182017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C797C7E-0EA7-40EF-877C-B52528A1E811}"/>
              </a:ext>
            </a:extLst>
          </p:cNvPr>
          <p:cNvSpPr>
            <a:spLocks noGrp="1"/>
          </p:cNvSpPr>
          <p:nvPr>
            <p:ph type="title"/>
          </p:nvPr>
        </p:nvSpPr>
        <p:spPr>
          <a:xfrm>
            <a:off x="165696" y="864166"/>
            <a:ext cx="10548372" cy="443199"/>
          </a:xfrm>
        </p:spPr>
        <p:txBody>
          <a:bodyPr>
            <a:noAutofit/>
          </a:bodyPr>
          <a:lstStyle/>
          <a:p>
            <a:r>
              <a:rPr lang="en-US" sz="2900" b="1" dirty="0">
                <a:solidFill>
                  <a:srgbClr val="EE312A"/>
                </a:solidFill>
              </a:rPr>
              <a:t>Burn Down Chart</a:t>
            </a:r>
          </a:p>
        </p:txBody>
      </p:sp>
      <p:sp>
        <p:nvSpPr>
          <p:cNvPr id="5" name="Slide Number Placeholder 4"/>
          <p:cNvSpPr>
            <a:spLocks noGrp="1"/>
          </p:cNvSpPr>
          <p:nvPr>
            <p:ph type="sldNum" sz="quarter" idx="4"/>
          </p:nvPr>
        </p:nvSpPr>
        <p:spPr/>
        <p:txBody>
          <a:bodyPr/>
          <a:lstStyle/>
          <a:p>
            <a:fld id="{D5CF02E1-F0D1-4EEA-B7D7-12194D40BD4E}" type="slidenum">
              <a:rPr lang="en-US" smtClean="0"/>
              <a:pPr/>
              <a:t>42</a:t>
            </a:fld>
            <a:endParaRPr lang="en-US"/>
          </a:p>
        </p:txBody>
      </p:sp>
      <p:sp>
        <p:nvSpPr>
          <p:cNvPr id="9" name="Title 4"/>
          <p:cNvSpPr txBox="1">
            <a:spLocks/>
          </p:cNvSpPr>
          <p:nvPr/>
        </p:nvSpPr>
        <p:spPr bwMode="auto">
          <a:xfrm>
            <a:off x="0" y="1"/>
            <a:ext cx="13004800" cy="749252"/>
          </a:xfrm>
          <a:prstGeom prst="rect">
            <a:avLst/>
          </a:prstGeom>
          <a:gradFill rotWithShape="1">
            <a:gsLst>
              <a:gs pos="0">
                <a:srgbClr val="00425F"/>
              </a:gs>
              <a:gs pos="80000">
                <a:srgbClr val="00425F"/>
              </a:gs>
              <a:gs pos="100000">
                <a:srgbClr val="00425F"/>
              </a:gs>
            </a:gsLst>
            <a:lin ang="16200000" scaled="0"/>
          </a:gradFill>
          <a:ln w="9525" cap="flat" cmpd="sng" algn="ctr">
            <a:solidFill>
              <a:srgbClr val="00425F"/>
            </a:solidFill>
            <a:prstDash val="solid"/>
          </a:ln>
          <a:effectLst>
            <a:outerShdw blurRad="40000" dist="23000" dir="5400000" rotWithShape="0">
              <a:srgbClr val="000000">
                <a:alpha val="35000"/>
              </a:srgbClr>
            </a:outerShdw>
          </a:effectLst>
        </p:spPr>
        <p:txBody>
          <a:bodyPr lIns="130027" tIns="65014" rIns="130027" bIns="65014" anchor="ctr"/>
          <a:lstStyle>
            <a:lvl1pPr algn="l" rtl="0" eaLnBrk="0" fontAlgn="base" hangingPunct="0">
              <a:spcBef>
                <a:spcPct val="0"/>
              </a:spcBef>
              <a:spcAft>
                <a:spcPct val="0"/>
              </a:spcAft>
              <a:defRPr lang="en-US" sz="3100" b="1" kern="0" dirty="0">
                <a:solidFill>
                  <a:srgbClr val="00B0D8"/>
                </a:solidFill>
                <a:latin typeface="Arial Bold" charset="0"/>
                <a:ea typeface="+mj-ea"/>
                <a:cs typeface="Arial Bold" charset="0"/>
                <a:sym typeface="Arial Bold" charset="0"/>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154" algn="ctr" rtl="0" fontAlgn="base">
              <a:spcBef>
                <a:spcPct val="0"/>
              </a:spcBef>
              <a:spcAft>
                <a:spcPct val="0"/>
              </a:spcAft>
              <a:defRPr sz="4400">
                <a:solidFill>
                  <a:schemeClr val="tx1"/>
                </a:solidFill>
                <a:latin typeface="Calibri" pitchFamily="34" charset="0"/>
              </a:defRPr>
            </a:lvl6pPr>
            <a:lvl7pPr marL="914306" algn="ctr" rtl="0" fontAlgn="base">
              <a:spcBef>
                <a:spcPct val="0"/>
              </a:spcBef>
              <a:spcAft>
                <a:spcPct val="0"/>
              </a:spcAft>
              <a:defRPr sz="4400">
                <a:solidFill>
                  <a:schemeClr val="tx1"/>
                </a:solidFill>
                <a:latin typeface="Calibri" pitchFamily="34" charset="0"/>
              </a:defRPr>
            </a:lvl7pPr>
            <a:lvl8pPr marL="1371460" algn="ctr" rtl="0" fontAlgn="base">
              <a:spcBef>
                <a:spcPct val="0"/>
              </a:spcBef>
              <a:spcAft>
                <a:spcPct val="0"/>
              </a:spcAft>
              <a:defRPr sz="4400">
                <a:solidFill>
                  <a:schemeClr val="tx1"/>
                </a:solidFill>
                <a:latin typeface="Calibri" pitchFamily="34" charset="0"/>
              </a:defRPr>
            </a:lvl8pPr>
            <a:lvl9pPr marL="1828613" algn="ctr" rtl="0" fontAlgn="base">
              <a:spcBef>
                <a:spcPct val="0"/>
              </a:spcBef>
              <a:spcAft>
                <a:spcPct val="0"/>
              </a:spcAft>
              <a:defRPr sz="4400">
                <a:solidFill>
                  <a:schemeClr val="tx1"/>
                </a:solidFill>
                <a:latin typeface="Calibri" pitchFamily="34" charset="0"/>
              </a:defRPr>
            </a:lvl9pPr>
          </a:lstStyle>
          <a:p>
            <a:pPr>
              <a:defRPr/>
            </a:pPr>
            <a:r>
              <a:rPr lang="en-US" sz="2276" dirty="0">
                <a:ln>
                  <a:solidFill>
                    <a:schemeClr val="bg1"/>
                  </a:solidFill>
                </a:ln>
                <a:solidFill>
                  <a:schemeClr val="bg1"/>
                </a:solidFill>
                <a:latin typeface="Arial" panose="020B0604020202020204" pitchFamily="34" charset="0"/>
                <a:cs typeface="Arial" panose="020B0604020202020204" pitchFamily="34" charset="0"/>
              </a:rPr>
              <a:t>Key Terminologies</a:t>
            </a:r>
          </a:p>
        </p:txBody>
      </p:sp>
      <p:sp>
        <p:nvSpPr>
          <p:cNvPr id="7" name="Text Placeholder 3">
            <a:extLst>
              <a:ext uri="{FF2B5EF4-FFF2-40B4-BE49-F238E27FC236}">
                <a16:creationId xmlns:a16="http://schemas.microsoft.com/office/drawing/2014/main" id="{4A345003-D992-4B06-994F-3FF9B9A4DC64}"/>
              </a:ext>
            </a:extLst>
          </p:cNvPr>
          <p:cNvSpPr txBox="1">
            <a:spLocks/>
          </p:cNvSpPr>
          <p:nvPr/>
        </p:nvSpPr>
        <p:spPr>
          <a:xfrm>
            <a:off x="562186" y="1162438"/>
            <a:ext cx="11880427" cy="7818818"/>
          </a:xfrm>
          <a:prstGeom prst="rect">
            <a:avLst/>
          </a:prstGeom>
        </p:spPr>
        <p:txBody>
          <a:bodyPr/>
          <a:lstStyle>
            <a:lvl1pPr marL="191344" indent="-191344" algn="l" defTabSz="975345" rtl="0" eaLnBrk="1" latinLnBrk="0" hangingPunct="1">
              <a:spcBef>
                <a:spcPts val="1280"/>
              </a:spcBef>
              <a:buClr>
                <a:srgbClr val="00425F"/>
              </a:buClr>
              <a:buFont typeface="Arial" pitchFamily="34" charset="0"/>
              <a:buChar char="•"/>
              <a:defRPr sz="1600" kern="1200">
                <a:solidFill>
                  <a:srgbClr val="00425F"/>
                </a:solidFill>
                <a:latin typeface="+mn-lt"/>
                <a:ea typeface="+mn-ea"/>
                <a:cs typeface="+mn-cs"/>
              </a:defRPr>
            </a:lvl1pPr>
            <a:lvl2pPr marL="574031" indent="-191344" algn="l" defTabSz="975345" rtl="0" eaLnBrk="1" latinLnBrk="0" hangingPunct="1">
              <a:spcBef>
                <a:spcPts val="640"/>
              </a:spcBef>
              <a:buClr>
                <a:srgbClr val="00425F"/>
              </a:buClr>
              <a:buFont typeface="Arial" pitchFamily="34" charset="0"/>
              <a:buChar char="–"/>
              <a:defRPr sz="1600" kern="1200">
                <a:solidFill>
                  <a:srgbClr val="00425F"/>
                </a:solidFill>
                <a:latin typeface="+mn-lt"/>
                <a:ea typeface="+mn-ea"/>
                <a:cs typeface="+mn-cs"/>
              </a:defRPr>
            </a:lvl2pPr>
            <a:lvl3pPr marL="907612" indent="-142238" algn="l" defTabSz="975345" rtl="0" eaLnBrk="1" latinLnBrk="0" hangingPunct="1">
              <a:spcBef>
                <a:spcPts val="320"/>
              </a:spcBef>
              <a:buClr>
                <a:srgbClr val="00425F"/>
              </a:buClr>
              <a:buFont typeface="Arial" pitchFamily="34" charset="0"/>
              <a:buChar char="•"/>
              <a:defRPr sz="1600" kern="1200">
                <a:solidFill>
                  <a:srgbClr val="00425F"/>
                </a:solidFill>
                <a:latin typeface="+mn-lt"/>
                <a:ea typeface="+mn-ea"/>
                <a:cs typeface="+mn-cs"/>
              </a:defRPr>
            </a:lvl3pPr>
            <a:lvl4pPr marL="1319086" indent="-171025" algn="l" defTabSz="975345" rtl="0" eaLnBrk="1" latinLnBrk="0" hangingPunct="1">
              <a:spcBef>
                <a:spcPts val="320"/>
              </a:spcBef>
              <a:buClr>
                <a:srgbClr val="00425F"/>
              </a:buClr>
              <a:buFont typeface="Arial" pitchFamily="34" charset="0"/>
              <a:buChar char="–"/>
              <a:defRPr sz="1600" kern="1200">
                <a:solidFill>
                  <a:srgbClr val="00425F"/>
                </a:solidFill>
                <a:latin typeface="+mn-lt"/>
                <a:ea typeface="+mn-ea"/>
                <a:cs typeface="+mn-cs"/>
              </a:defRPr>
            </a:lvl4pPr>
            <a:lvl5pPr marL="1693307" indent="-162557" algn="l" defTabSz="975345" rtl="0" eaLnBrk="1" latinLnBrk="0" hangingPunct="1">
              <a:spcBef>
                <a:spcPts val="320"/>
              </a:spcBef>
              <a:buClr>
                <a:srgbClr val="00425F"/>
              </a:buClr>
              <a:buFont typeface="Arial" pitchFamily="34" charset="0"/>
              <a:buChar char="»"/>
              <a:defRPr sz="1600" kern="1200">
                <a:solidFill>
                  <a:srgbClr val="00425F"/>
                </a:solidFill>
                <a:latin typeface="+mn-lt"/>
                <a:ea typeface="+mn-ea"/>
                <a:cs typeface="+mn-cs"/>
              </a:defRPr>
            </a:lvl5pPr>
            <a:lvl6pPr marL="2682198"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6pPr>
            <a:lvl7pPr marL="3169870"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7pPr>
            <a:lvl8pPr marL="3657543"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8pPr>
            <a:lvl9pPr marL="4145215"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9pPr>
          </a:lstStyle>
          <a:p>
            <a:pPr fontAlgn="auto">
              <a:spcAft>
                <a:spcPts val="0"/>
              </a:spcAft>
            </a:pPr>
            <a:endParaRPr lang="en-US" sz="2400" b="1" dirty="0">
              <a:latin typeface="Cambria" panose="02040503050406030204" pitchFamily="18" charset="0"/>
            </a:endParaRPr>
          </a:p>
        </p:txBody>
      </p:sp>
      <p:sp>
        <p:nvSpPr>
          <p:cNvPr id="8" name="Text Placeholder 3">
            <a:extLst>
              <a:ext uri="{FF2B5EF4-FFF2-40B4-BE49-F238E27FC236}">
                <a16:creationId xmlns:a16="http://schemas.microsoft.com/office/drawing/2014/main" id="{8FE7213B-A51D-4187-8E72-CB4C0DAF8524}"/>
              </a:ext>
            </a:extLst>
          </p:cNvPr>
          <p:cNvSpPr txBox="1">
            <a:spLocks/>
          </p:cNvSpPr>
          <p:nvPr/>
        </p:nvSpPr>
        <p:spPr>
          <a:xfrm>
            <a:off x="381720" y="1047525"/>
            <a:ext cx="11880427" cy="7818818"/>
          </a:xfrm>
          <a:prstGeom prst="rect">
            <a:avLst/>
          </a:prstGeom>
        </p:spPr>
        <p:txBody>
          <a:bodyPr/>
          <a:lstStyle>
            <a:lvl1pPr marL="191344" indent="-191344" algn="l" defTabSz="975345" rtl="0" eaLnBrk="1" latinLnBrk="0" hangingPunct="1">
              <a:spcBef>
                <a:spcPts val="1280"/>
              </a:spcBef>
              <a:buClr>
                <a:srgbClr val="00425F"/>
              </a:buClr>
              <a:buFont typeface="Arial" pitchFamily="34" charset="0"/>
              <a:buChar char="•"/>
              <a:defRPr sz="1600" kern="1200">
                <a:solidFill>
                  <a:srgbClr val="00425F"/>
                </a:solidFill>
                <a:latin typeface="+mn-lt"/>
                <a:ea typeface="+mn-ea"/>
                <a:cs typeface="+mn-cs"/>
              </a:defRPr>
            </a:lvl1pPr>
            <a:lvl2pPr marL="574031" indent="-191344" algn="l" defTabSz="975345" rtl="0" eaLnBrk="1" latinLnBrk="0" hangingPunct="1">
              <a:spcBef>
                <a:spcPts val="640"/>
              </a:spcBef>
              <a:buClr>
                <a:srgbClr val="00425F"/>
              </a:buClr>
              <a:buFont typeface="Arial" pitchFamily="34" charset="0"/>
              <a:buChar char="–"/>
              <a:defRPr sz="1600" kern="1200">
                <a:solidFill>
                  <a:srgbClr val="00425F"/>
                </a:solidFill>
                <a:latin typeface="+mn-lt"/>
                <a:ea typeface="+mn-ea"/>
                <a:cs typeface="+mn-cs"/>
              </a:defRPr>
            </a:lvl2pPr>
            <a:lvl3pPr marL="907612" indent="-142238" algn="l" defTabSz="975345" rtl="0" eaLnBrk="1" latinLnBrk="0" hangingPunct="1">
              <a:spcBef>
                <a:spcPts val="320"/>
              </a:spcBef>
              <a:buClr>
                <a:srgbClr val="00425F"/>
              </a:buClr>
              <a:buFont typeface="Arial" pitchFamily="34" charset="0"/>
              <a:buChar char="•"/>
              <a:defRPr sz="1600" kern="1200">
                <a:solidFill>
                  <a:srgbClr val="00425F"/>
                </a:solidFill>
                <a:latin typeface="+mn-lt"/>
                <a:ea typeface="+mn-ea"/>
                <a:cs typeface="+mn-cs"/>
              </a:defRPr>
            </a:lvl3pPr>
            <a:lvl4pPr marL="1319086" indent="-171025" algn="l" defTabSz="975345" rtl="0" eaLnBrk="1" latinLnBrk="0" hangingPunct="1">
              <a:spcBef>
                <a:spcPts val="320"/>
              </a:spcBef>
              <a:buClr>
                <a:srgbClr val="00425F"/>
              </a:buClr>
              <a:buFont typeface="Arial" pitchFamily="34" charset="0"/>
              <a:buChar char="–"/>
              <a:defRPr sz="1600" kern="1200">
                <a:solidFill>
                  <a:srgbClr val="00425F"/>
                </a:solidFill>
                <a:latin typeface="+mn-lt"/>
                <a:ea typeface="+mn-ea"/>
                <a:cs typeface="+mn-cs"/>
              </a:defRPr>
            </a:lvl4pPr>
            <a:lvl5pPr marL="1693307" indent="-162557" algn="l" defTabSz="975345" rtl="0" eaLnBrk="1" latinLnBrk="0" hangingPunct="1">
              <a:spcBef>
                <a:spcPts val="320"/>
              </a:spcBef>
              <a:buClr>
                <a:srgbClr val="00425F"/>
              </a:buClr>
              <a:buFont typeface="Arial" pitchFamily="34" charset="0"/>
              <a:buChar char="»"/>
              <a:defRPr sz="1600" kern="1200">
                <a:solidFill>
                  <a:srgbClr val="00425F"/>
                </a:solidFill>
                <a:latin typeface="+mn-lt"/>
                <a:ea typeface="+mn-ea"/>
                <a:cs typeface="+mn-cs"/>
              </a:defRPr>
            </a:lvl5pPr>
            <a:lvl6pPr marL="2682198"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6pPr>
            <a:lvl7pPr marL="3169870"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7pPr>
            <a:lvl8pPr marL="3657543"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8pPr>
            <a:lvl9pPr marL="4145215"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9pPr>
          </a:lstStyle>
          <a:p>
            <a:pPr fontAlgn="auto">
              <a:spcAft>
                <a:spcPts val="0"/>
              </a:spcAft>
            </a:pPr>
            <a:endParaRPr lang="en-US" sz="2400" b="1" dirty="0">
              <a:latin typeface="Cambria" panose="02040503050406030204" pitchFamily="18" charset="0"/>
            </a:endParaRPr>
          </a:p>
          <a:p>
            <a:r>
              <a:rPr lang="en-US" sz="2400" b="1" dirty="0">
                <a:latin typeface="Cambria" panose="02040503050406030204" pitchFamily="18" charset="0"/>
              </a:rPr>
              <a:t>A burn down chart is a graphical representation of work left to do versus time or the amount of work that has been completed in an epic or sprint, and the total work remaining</a:t>
            </a:r>
          </a:p>
          <a:p>
            <a:r>
              <a:rPr lang="en-US" sz="2400" b="1" dirty="0">
                <a:latin typeface="Cambria" panose="02040503050406030204" pitchFamily="18" charset="0"/>
              </a:rPr>
              <a:t>A chart used to track the total work remaining and project the likelihood of achieving the sprint goal</a:t>
            </a:r>
          </a:p>
          <a:p>
            <a:pPr marL="0" indent="0">
              <a:buNone/>
            </a:pPr>
            <a:endParaRPr lang="en-US" sz="2400" b="1" dirty="0">
              <a:latin typeface="Cambria" panose="02040503050406030204" pitchFamily="18" charset="0"/>
            </a:endParaRPr>
          </a:p>
        </p:txBody>
      </p:sp>
      <p:pic>
        <p:nvPicPr>
          <p:cNvPr id="2" name="Picture 1">
            <a:extLst>
              <a:ext uri="{FF2B5EF4-FFF2-40B4-BE49-F238E27FC236}">
                <a16:creationId xmlns:a16="http://schemas.microsoft.com/office/drawing/2014/main" id="{4B943922-48F8-43A1-8FFA-A305AF54A158}"/>
              </a:ext>
            </a:extLst>
          </p:cNvPr>
          <p:cNvPicPr>
            <a:picLocks noChangeAspect="1"/>
          </p:cNvPicPr>
          <p:nvPr/>
        </p:nvPicPr>
        <p:blipFill>
          <a:blip r:embed="rId3"/>
          <a:stretch>
            <a:fillRect/>
          </a:stretch>
        </p:blipFill>
        <p:spPr>
          <a:xfrm>
            <a:off x="0" y="3852866"/>
            <a:ext cx="13004800" cy="3976262"/>
          </a:xfrm>
          <a:prstGeom prst="rect">
            <a:avLst/>
          </a:prstGeom>
        </p:spPr>
      </p:pic>
    </p:spTree>
    <p:extLst>
      <p:ext uri="{BB962C8B-B14F-4D97-AF65-F5344CB8AC3E}">
        <p14:creationId xmlns:p14="http://schemas.microsoft.com/office/powerpoint/2010/main" val="4575896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C797C7E-0EA7-40EF-877C-B52528A1E811}"/>
              </a:ext>
            </a:extLst>
          </p:cNvPr>
          <p:cNvSpPr>
            <a:spLocks noGrp="1"/>
          </p:cNvSpPr>
          <p:nvPr>
            <p:ph type="title"/>
          </p:nvPr>
        </p:nvSpPr>
        <p:spPr>
          <a:xfrm>
            <a:off x="165696" y="864166"/>
            <a:ext cx="10548372" cy="443199"/>
          </a:xfrm>
        </p:spPr>
        <p:txBody>
          <a:bodyPr>
            <a:noAutofit/>
          </a:bodyPr>
          <a:lstStyle/>
          <a:p>
            <a:r>
              <a:rPr lang="en-US" sz="2900" b="1" dirty="0">
                <a:solidFill>
                  <a:srgbClr val="EE312A"/>
                </a:solidFill>
              </a:rPr>
              <a:t>Burn Down Chart</a:t>
            </a:r>
          </a:p>
        </p:txBody>
      </p:sp>
      <p:sp>
        <p:nvSpPr>
          <p:cNvPr id="5" name="Slide Number Placeholder 4"/>
          <p:cNvSpPr>
            <a:spLocks noGrp="1"/>
          </p:cNvSpPr>
          <p:nvPr>
            <p:ph type="sldNum" sz="quarter" idx="4"/>
          </p:nvPr>
        </p:nvSpPr>
        <p:spPr/>
        <p:txBody>
          <a:bodyPr/>
          <a:lstStyle/>
          <a:p>
            <a:fld id="{D5CF02E1-F0D1-4EEA-B7D7-12194D40BD4E}" type="slidenum">
              <a:rPr lang="en-US" smtClean="0"/>
              <a:pPr/>
              <a:t>43</a:t>
            </a:fld>
            <a:endParaRPr lang="en-US"/>
          </a:p>
        </p:txBody>
      </p:sp>
      <p:sp>
        <p:nvSpPr>
          <p:cNvPr id="9" name="Title 4"/>
          <p:cNvSpPr txBox="1">
            <a:spLocks/>
          </p:cNvSpPr>
          <p:nvPr/>
        </p:nvSpPr>
        <p:spPr bwMode="auto">
          <a:xfrm>
            <a:off x="0" y="1"/>
            <a:ext cx="13004800" cy="749252"/>
          </a:xfrm>
          <a:prstGeom prst="rect">
            <a:avLst/>
          </a:prstGeom>
          <a:gradFill rotWithShape="1">
            <a:gsLst>
              <a:gs pos="0">
                <a:srgbClr val="00425F"/>
              </a:gs>
              <a:gs pos="80000">
                <a:srgbClr val="00425F"/>
              </a:gs>
              <a:gs pos="100000">
                <a:srgbClr val="00425F"/>
              </a:gs>
            </a:gsLst>
            <a:lin ang="16200000" scaled="0"/>
          </a:gradFill>
          <a:ln w="9525" cap="flat" cmpd="sng" algn="ctr">
            <a:solidFill>
              <a:srgbClr val="00425F"/>
            </a:solidFill>
            <a:prstDash val="solid"/>
          </a:ln>
          <a:effectLst>
            <a:outerShdw blurRad="40000" dist="23000" dir="5400000" rotWithShape="0">
              <a:srgbClr val="000000">
                <a:alpha val="35000"/>
              </a:srgbClr>
            </a:outerShdw>
          </a:effectLst>
        </p:spPr>
        <p:txBody>
          <a:bodyPr lIns="130027" tIns="65014" rIns="130027" bIns="65014" anchor="ctr"/>
          <a:lstStyle>
            <a:lvl1pPr algn="l" rtl="0" eaLnBrk="0" fontAlgn="base" hangingPunct="0">
              <a:spcBef>
                <a:spcPct val="0"/>
              </a:spcBef>
              <a:spcAft>
                <a:spcPct val="0"/>
              </a:spcAft>
              <a:defRPr lang="en-US" sz="3100" b="1" kern="0" dirty="0">
                <a:solidFill>
                  <a:srgbClr val="00B0D8"/>
                </a:solidFill>
                <a:latin typeface="Arial Bold" charset="0"/>
                <a:ea typeface="+mj-ea"/>
                <a:cs typeface="Arial Bold" charset="0"/>
                <a:sym typeface="Arial Bold" charset="0"/>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154" algn="ctr" rtl="0" fontAlgn="base">
              <a:spcBef>
                <a:spcPct val="0"/>
              </a:spcBef>
              <a:spcAft>
                <a:spcPct val="0"/>
              </a:spcAft>
              <a:defRPr sz="4400">
                <a:solidFill>
                  <a:schemeClr val="tx1"/>
                </a:solidFill>
                <a:latin typeface="Calibri" pitchFamily="34" charset="0"/>
              </a:defRPr>
            </a:lvl6pPr>
            <a:lvl7pPr marL="914306" algn="ctr" rtl="0" fontAlgn="base">
              <a:spcBef>
                <a:spcPct val="0"/>
              </a:spcBef>
              <a:spcAft>
                <a:spcPct val="0"/>
              </a:spcAft>
              <a:defRPr sz="4400">
                <a:solidFill>
                  <a:schemeClr val="tx1"/>
                </a:solidFill>
                <a:latin typeface="Calibri" pitchFamily="34" charset="0"/>
              </a:defRPr>
            </a:lvl7pPr>
            <a:lvl8pPr marL="1371460" algn="ctr" rtl="0" fontAlgn="base">
              <a:spcBef>
                <a:spcPct val="0"/>
              </a:spcBef>
              <a:spcAft>
                <a:spcPct val="0"/>
              </a:spcAft>
              <a:defRPr sz="4400">
                <a:solidFill>
                  <a:schemeClr val="tx1"/>
                </a:solidFill>
                <a:latin typeface="Calibri" pitchFamily="34" charset="0"/>
              </a:defRPr>
            </a:lvl8pPr>
            <a:lvl9pPr marL="1828613" algn="ctr" rtl="0" fontAlgn="base">
              <a:spcBef>
                <a:spcPct val="0"/>
              </a:spcBef>
              <a:spcAft>
                <a:spcPct val="0"/>
              </a:spcAft>
              <a:defRPr sz="4400">
                <a:solidFill>
                  <a:schemeClr val="tx1"/>
                </a:solidFill>
                <a:latin typeface="Calibri" pitchFamily="34" charset="0"/>
              </a:defRPr>
            </a:lvl9pPr>
          </a:lstStyle>
          <a:p>
            <a:pPr>
              <a:defRPr/>
            </a:pPr>
            <a:r>
              <a:rPr lang="en-US" sz="2276" dirty="0">
                <a:ln>
                  <a:solidFill>
                    <a:schemeClr val="bg1"/>
                  </a:solidFill>
                </a:ln>
                <a:solidFill>
                  <a:schemeClr val="bg1"/>
                </a:solidFill>
                <a:latin typeface="Arial" panose="020B0604020202020204" pitchFamily="34" charset="0"/>
                <a:cs typeface="Arial" panose="020B0604020202020204" pitchFamily="34" charset="0"/>
              </a:rPr>
              <a:t>Key Terminologies</a:t>
            </a:r>
          </a:p>
        </p:txBody>
      </p:sp>
      <p:sp>
        <p:nvSpPr>
          <p:cNvPr id="7" name="Text Placeholder 3">
            <a:extLst>
              <a:ext uri="{FF2B5EF4-FFF2-40B4-BE49-F238E27FC236}">
                <a16:creationId xmlns:a16="http://schemas.microsoft.com/office/drawing/2014/main" id="{4A345003-D992-4B06-994F-3FF9B9A4DC64}"/>
              </a:ext>
            </a:extLst>
          </p:cNvPr>
          <p:cNvSpPr txBox="1">
            <a:spLocks/>
          </p:cNvSpPr>
          <p:nvPr/>
        </p:nvSpPr>
        <p:spPr>
          <a:xfrm>
            <a:off x="562186" y="1162438"/>
            <a:ext cx="11880427" cy="7818818"/>
          </a:xfrm>
          <a:prstGeom prst="rect">
            <a:avLst/>
          </a:prstGeom>
        </p:spPr>
        <p:txBody>
          <a:bodyPr/>
          <a:lstStyle>
            <a:lvl1pPr marL="191344" indent="-191344" algn="l" defTabSz="975345" rtl="0" eaLnBrk="1" latinLnBrk="0" hangingPunct="1">
              <a:spcBef>
                <a:spcPts val="1280"/>
              </a:spcBef>
              <a:buClr>
                <a:srgbClr val="00425F"/>
              </a:buClr>
              <a:buFont typeface="Arial" pitchFamily="34" charset="0"/>
              <a:buChar char="•"/>
              <a:defRPr sz="1600" kern="1200">
                <a:solidFill>
                  <a:srgbClr val="00425F"/>
                </a:solidFill>
                <a:latin typeface="+mn-lt"/>
                <a:ea typeface="+mn-ea"/>
                <a:cs typeface="+mn-cs"/>
              </a:defRPr>
            </a:lvl1pPr>
            <a:lvl2pPr marL="574031" indent="-191344" algn="l" defTabSz="975345" rtl="0" eaLnBrk="1" latinLnBrk="0" hangingPunct="1">
              <a:spcBef>
                <a:spcPts val="640"/>
              </a:spcBef>
              <a:buClr>
                <a:srgbClr val="00425F"/>
              </a:buClr>
              <a:buFont typeface="Arial" pitchFamily="34" charset="0"/>
              <a:buChar char="–"/>
              <a:defRPr sz="1600" kern="1200">
                <a:solidFill>
                  <a:srgbClr val="00425F"/>
                </a:solidFill>
                <a:latin typeface="+mn-lt"/>
                <a:ea typeface="+mn-ea"/>
                <a:cs typeface="+mn-cs"/>
              </a:defRPr>
            </a:lvl2pPr>
            <a:lvl3pPr marL="907612" indent="-142238" algn="l" defTabSz="975345" rtl="0" eaLnBrk="1" latinLnBrk="0" hangingPunct="1">
              <a:spcBef>
                <a:spcPts val="320"/>
              </a:spcBef>
              <a:buClr>
                <a:srgbClr val="00425F"/>
              </a:buClr>
              <a:buFont typeface="Arial" pitchFamily="34" charset="0"/>
              <a:buChar char="•"/>
              <a:defRPr sz="1600" kern="1200">
                <a:solidFill>
                  <a:srgbClr val="00425F"/>
                </a:solidFill>
                <a:latin typeface="+mn-lt"/>
                <a:ea typeface="+mn-ea"/>
                <a:cs typeface="+mn-cs"/>
              </a:defRPr>
            </a:lvl3pPr>
            <a:lvl4pPr marL="1319086" indent="-171025" algn="l" defTabSz="975345" rtl="0" eaLnBrk="1" latinLnBrk="0" hangingPunct="1">
              <a:spcBef>
                <a:spcPts val="320"/>
              </a:spcBef>
              <a:buClr>
                <a:srgbClr val="00425F"/>
              </a:buClr>
              <a:buFont typeface="Arial" pitchFamily="34" charset="0"/>
              <a:buChar char="–"/>
              <a:defRPr sz="1600" kern="1200">
                <a:solidFill>
                  <a:srgbClr val="00425F"/>
                </a:solidFill>
                <a:latin typeface="+mn-lt"/>
                <a:ea typeface="+mn-ea"/>
                <a:cs typeface="+mn-cs"/>
              </a:defRPr>
            </a:lvl4pPr>
            <a:lvl5pPr marL="1693307" indent="-162557" algn="l" defTabSz="975345" rtl="0" eaLnBrk="1" latinLnBrk="0" hangingPunct="1">
              <a:spcBef>
                <a:spcPts val="320"/>
              </a:spcBef>
              <a:buClr>
                <a:srgbClr val="00425F"/>
              </a:buClr>
              <a:buFont typeface="Arial" pitchFamily="34" charset="0"/>
              <a:buChar char="»"/>
              <a:defRPr sz="1600" kern="1200">
                <a:solidFill>
                  <a:srgbClr val="00425F"/>
                </a:solidFill>
                <a:latin typeface="+mn-lt"/>
                <a:ea typeface="+mn-ea"/>
                <a:cs typeface="+mn-cs"/>
              </a:defRPr>
            </a:lvl5pPr>
            <a:lvl6pPr marL="2682198"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6pPr>
            <a:lvl7pPr marL="3169870"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7pPr>
            <a:lvl8pPr marL="3657543"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8pPr>
            <a:lvl9pPr marL="4145215"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9pPr>
          </a:lstStyle>
          <a:p>
            <a:pPr fontAlgn="auto">
              <a:spcAft>
                <a:spcPts val="0"/>
              </a:spcAft>
            </a:pPr>
            <a:endParaRPr lang="en-US" sz="2400" b="1" dirty="0">
              <a:latin typeface="Cambria" panose="02040503050406030204" pitchFamily="18" charset="0"/>
            </a:endParaRPr>
          </a:p>
        </p:txBody>
      </p:sp>
      <p:sp>
        <p:nvSpPr>
          <p:cNvPr id="8" name="Text Placeholder 3">
            <a:extLst>
              <a:ext uri="{FF2B5EF4-FFF2-40B4-BE49-F238E27FC236}">
                <a16:creationId xmlns:a16="http://schemas.microsoft.com/office/drawing/2014/main" id="{8FE7213B-A51D-4187-8E72-CB4C0DAF8524}"/>
              </a:ext>
            </a:extLst>
          </p:cNvPr>
          <p:cNvSpPr txBox="1">
            <a:spLocks/>
          </p:cNvSpPr>
          <p:nvPr/>
        </p:nvSpPr>
        <p:spPr>
          <a:xfrm>
            <a:off x="381720" y="1047525"/>
            <a:ext cx="11880427" cy="7818818"/>
          </a:xfrm>
          <a:prstGeom prst="rect">
            <a:avLst/>
          </a:prstGeom>
        </p:spPr>
        <p:txBody>
          <a:bodyPr/>
          <a:lstStyle>
            <a:lvl1pPr marL="191344" indent="-191344" algn="l" defTabSz="975345" rtl="0" eaLnBrk="1" latinLnBrk="0" hangingPunct="1">
              <a:spcBef>
                <a:spcPts val="1280"/>
              </a:spcBef>
              <a:buClr>
                <a:srgbClr val="00425F"/>
              </a:buClr>
              <a:buFont typeface="Arial" pitchFamily="34" charset="0"/>
              <a:buChar char="•"/>
              <a:defRPr sz="1600" kern="1200">
                <a:solidFill>
                  <a:srgbClr val="00425F"/>
                </a:solidFill>
                <a:latin typeface="+mn-lt"/>
                <a:ea typeface="+mn-ea"/>
                <a:cs typeface="+mn-cs"/>
              </a:defRPr>
            </a:lvl1pPr>
            <a:lvl2pPr marL="574031" indent="-191344" algn="l" defTabSz="975345" rtl="0" eaLnBrk="1" latinLnBrk="0" hangingPunct="1">
              <a:spcBef>
                <a:spcPts val="640"/>
              </a:spcBef>
              <a:buClr>
                <a:srgbClr val="00425F"/>
              </a:buClr>
              <a:buFont typeface="Arial" pitchFamily="34" charset="0"/>
              <a:buChar char="–"/>
              <a:defRPr sz="1600" kern="1200">
                <a:solidFill>
                  <a:srgbClr val="00425F"/>
                </a:solidFill>
                <a:latin typeface="+mn-lt"/>
                <a:ea typeface="+mn-ea"/>
                <a:cs typeface="+mn-cs"/>
              </a:defRPr>
            </a:lvl2pPr>
            <a:lvl3pPr marL="907612" indent="-142238" algn="l" defTabSz="975345" rtl="0" eaLnBrk="1" latinLnBrk="0" hangingPunct="1">
              <a:spcBef>
                <a:spcPts val="320"/>
              </a:spcBef>
              <a:buClr>
                <a:srgbClr val="00425F"/>
              </a:buClr>
              <a:buFont typeface="Arial" pitchFamily="34" charset="0"/>
              <a:buChar char="•"/>
              <a:defRPr sz="1600" kern="1200">
                <a:solidFill>
                  <a:srgbClr val="00425F"/>
                </a:solidFill>
                <a:latin typeface="+mn-lt"/>
                <a:ea typeface="+mn-ea"/>
                <a:cs typeface="+mn-cs"/>
              </a:defRPr>
            </a:lvl3pPr>
            <a:lvl4pPr marL="1319086" indent="-171025" algn="l" defTabSz="975345" rtl="0" eaLnBrk="1" latinLnBrk="0" hangingPunct="1">
              <a:spcBef>
                <a:spcPts val="320"/>
              </a:spcBef>
              <a:buClr>
                <a:srgbClr val="00425F"/>
              </a:buClr>
              <a:buFont typeface="Arial" pitchFamily="34" charset="0"/>
              <a:buChar char="–"/>
              <a:defRPr sz="1600" kern="1200">
                <a:solidFill>
                  <a:srgbClr val="00425F"/>
                </a:solidFill>
                <a:latin typeface="+mn-lt"/>
                <a:ea typeface="+mn-ea"/>
                <a:cs typeface="+mn-cs"/>
              </a:defRPr>
            </a:lvl4pPr>
            <a:lvl5pPr marL="1693307" indent="-162557" algn="l" defTabSz="975345" rtl="0" eaLnBrk="1" latinLnBrk="0" hangingPunct="1">
              <a:spcBef>
                <a:spcPts val="320"/>
              </a:spcBef>
              <a:buClr>
                <a:srgbClr val="00425F"/>
              </a:buClr>
              <a:buFont typeface="Arial" pitchFamily="34" charset="0"/>
              <a:buChar char="»"/>
              <a:defRPr sz="1600" kern="1200">
                <a:solidFill>
                  <a:srgbClr val="00425F"/>
                </a:solidFill>
                <a:latin typeface="+mn-lt"/>
                <a:ea typeface="+mn-ea"/>
                <a:cs typeface="+mn-cs"/>
              </a:defRPr>
            </a:lvl5pPr>
            <a:lvl6pPr marL="2682198"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6pPr>
            <a:lvl7pPr marL="3169870"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7pPr>
            <a:lvl8pPr marL="3657543"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8pPr>
            <a:lvl9pPr marL="4145215"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9pPr>
          </a:lstStyle>
          <a:p>
            <a:pPr fontAlgn="auto">
              <a:spcAft>
                <a:spcPts val="0"/>
              </a:spcAft>
            </a:pPr>
            <a:endParaRPr lang="en-US" sz="2400" b="1" dirty="0">
              <a:latin typeface="Cambria" panose="02040503050406030204" pitchFamily="18" charset="0"/>
            </a:endParaRPr>
          </a:p>
          <a:p>
            <a:r>
              <a:rPr lang="en-US" sz="2400" b="1" dirty="0">
                <a:latin typeface="Cambria" panose="02040503050406030204" pitchFamily="18" charset="0"/>
              </a:rPr>
              <a:t>If the team consistently finishes work early, this might be a sign that they aren't committing to enough work during sprint planning. </a:t>
            </a:r>
          </a:p>
          <a:p>
            <a:r>
              <a:rPr lang="en-US" sz="2400" b="1" dirty="0">
                <a:latin typeface="Cambria" panose="02040503050406030204" pitchFamily="18" charset="0"/>
              </a:rPr>
              <a:t>If the team consistently miss their forecast, this might be a sign that they've committed to too much work.</a:t>
            </a:r>
          </a:p>
        </p:txBody>
      </p:sp>
    </p:spTree>
    <p:extLst>
      <p:ext uri="{BB962C8B-B14F-4D97-AF65-F5344CB8AC3E}">
        <p14:creationId xmlns:p14="http://schemas.microsoft.com/office/powerpoint/2010/main" val="5555888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C797C7E-0EA7-40EF-877C-B52528A1E811}"/>
              </a:ext>
            </a:extLst>
          </p:cNvPr>
          <p:cNvSpPr>
            <a:spLocks noGrp="1"/>
          </p:cNvSpPr>
          <p:nvPr>
            <p:ph type="title"/>
          </p:nvPr>
        </p:nvSpPr>
        <p:spPr>
          <a:xfrm>
            <a:off x="165696" y="864166"/>
            <a:ext cx="10548372" cy="443199"/>
          </a:xfrm>
        </p:spPr>
        <p:txBody>
          <a:bodyPr>
            <a:noAutofit/>
          </a:bodyPr>
          <a:lstStyle/>
          <a:p>
            <a:r>
              <a:rPr lang="en-US" sz="2900" b="1" dirty="0">
                <a:solidFill>
                  <a:srgbClr val="EE312A"/>
                </a:solidFill>
              </a:rPr>
              <a:t>Sprint Zero</a:t>
            </a:r>
          </a:p>
        </p:txBody>
      </p:sp>
      <p:sp>
        <p:nvSpPr>
          <p:cNvPr id="5" name="Slide Number Placeholder 4"/>
          <p:cNvSpPr>
            <a:spLocks noGrp="1"/>
          </p:cNvSpPr>
          <p:nvPr>
            <p:ph type="sldNum" sz="quarter" idx="4"/>
          </p:nvPr>
        </p:nvSpPr>
        <p:spPr/>
        <p:txBody>
          <a:bodyPr/>
          <a:lstStyle/>
          <a:p>
            <a:fld id="{D5CF02E1-F0D1-4EEA-B7D7-12194D40BD4E}" type="slidenum">
              <a:rPr lang="en-US" smtClean="0"/>
              <a:pPr/>
              <a:t>44</a:t>
            </a:fld>
            <a:endParaRPr lang="en-US"/>
          </a:p>
        </p:txBody>
      </p:sp>
      <p:sp>
        <p:nvSpPr>
          <p:cNvPr id="9" name="Title 4"/>
          <p:cNvSpPr txBox="1">
            <a:spLocks/>
          </p:cNvSpPr>
          <p:nvPr/>
        </p:nvSpPr>
        <p:spPr bwMode="auto">
          <a:xfrm>
            <a:off x="0" y="1"/>
            <a:ext cx="13004800" cy="749252"/>
          </a:xfrm>
          <a:prstGeom prst="rect">
            <a:avLst/>
          </a:prstGeom>
          <a:gradFill rotWithShape="1">
            <a:gsLst>
              <a:gs pos="0">
                <a:srgbClr val="00425F"/>
              </a:gs>
              <a:gs pos="80000">
                <a:srgbClr val="00425F"/>
              </a:gs>
              <a:gs pos="100000">
                <a:srgbClr val="00425F"/>
              </a:gs>
            </a:gsLst>
            <a:lin ang="16200000" scaled="0"/>
          </a:gradFill>
          <a:ln w="9525" cap="flat" cmpd="sng" algn="ctr">
            <a:solidFill>
              <a:srgbClr val="00425F"/>
            </a:solidFill>
            <a:prstDash val="solid"/>
          </a:ln>
          <a:effectLst>
            <a:outerShdw blurRad="40000" dist="23000" dir="5400000" rotWithShape="0">
              <a:srgbClr val="000000">
                <a:alpha val="35000"/>
              </a:srgbClr>
            </a:outerShdw>
          </a:effectLst>
        </p:spPr>
        <p:txBody>
          <a:bodyPr lIns="130027" tIns="65014" rIns="130027" bIns="65014" anchor="ctr"/>
          <a:lstStyle>
            <a:lvl1pPr algn="l" rtl="0" eaLnBrk="0" fontAlgn="base" hangingPunct="0">
              <a:spcBef>
                <a:spcPct val="0"/>
              </a:spcBef>
              <a:spcAft>
                <a:spcPct val="0"/>
              </a:spcAft>
              <a:defRPr lang="en-US" sz="3100" b="1" kern="0" dirty="0">
                <a:solidFill>
                  <a:srgbClr val="00B0D8"/>
                </a:solidFill>
                <a:latin typeface="Arial Bold" charset="0"/>
                <a:ea typeface="+mj-ea"/>
                <a:cs typeface="Arial Bold" charset="0"/>
                <a:sym typeface="Arial Bold" charset="0"/>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154" algn="ctr" rtl="0" fontAlgn="base">
              <a:spcBef>
                <a:spcPct val="0"/>
              </a:spcBef>
              <a:spcAft>
                <a:spcPct val="0"/>
              </a:spcAft>
              <a:defRPr sz="4400">
                <a:solidFill>
                  <a:schemeClr val="tx1"/>
                </a:solidFill>
                <a:latin typeface="Calibri" pitchFamily="34" charset="0"/>
              </a:defRPr>
            </a:lvl6pPr>
            <a:lvl7pPr marL="914306" algn="ctr" rtl="0" fontAlgn="base">
              <a:spcBef>
                <a:spcPct val="0"/>
              </a:spcBef>
              <a:spcAft>
                <a:spcPct val="0"/>
              </a:spcAft>
              <a:defRPr sz="4400">
                <a:solidFill>
                  <a:schemeClr val="tx1"/>
                </a:solidFill>
                <a:latin typeface="Calibri" pitchFamily="34" charset="0"/>
              </a:defRPr>
            </a:lvl7pPr>
            <a:lvl8pPr marL="1371460" algn="ctr" rtl="0" fontAlgn="base">
              <a:spcBef>
                <a:spcPct val="0"/>
              </a:spcBef>
              <a:spcAft>
                <a:spcPct val="0"/>
              </a:spcAft>
              <a:defRPr sz="4400">
                <a:solidFill>
                  <a:schemeClr val="tx1"/>
                </a:solidFill>
                <a:latin typeface="Calibri" pitchFamily="34" charset="0"/>
              </a:defRPr>
            </a:lvl8pPr>
            <a:lvl9pPr marL="1828613" algn="ctr" rtl="0" fontAlgn="base">
              <a:spcBef>
                <a:spcPct val="0"/>
              </a:spcBef>
              <a:spcAft>
                <a:spcPct val="0"/>
              </a:spcAft>
              <a:defRPr sz="4400">
                <a:solidFill>
                  <a:schemeClr val="tx1"/>
                </a:solidFill>
                <a:latin typeface="Calibri" pitchFamily="34" charset="0"/>
              </a:defRPr>
            </a:lvl9pPr>
          </a:lstStyle>
          <a:p>
            <a:pPr>
              <a:defRPr/>
            </a:pPr>
            <a:r>
              <a:rPr lang="en-US" sz="2276" dirty="0">
                <a:ln>
                  <a:solidFill>
                    <a:schemeClr val="bg1"/>
                  </a:solidFill>
                </a:ln>
                <a:solidFill>
                  <a:schemeClr val="bg1"/>
                </a:solidFill>
                <a:latin typeface="Arial" panose="020B0604020202020204" pitchFamily="34" charset="0"/>
                <a:cs typeface="Arial" panose="020B0604020202020204" pitchFamily="34" charset="0"/>
              </a:rPr>
              <a:t>Key Terminologies</a:t>
            </a:r>
          </a:p>
        </p:txBody>
      </p:sp>
      <p:sp>
        <p:nvSpPr>
          <p:cNvPr id="7" name="Text Placeholder 3">
            <a:extLst>
              <a:ext uri="{FF2B5EF4-FFF2-40B4-BE49-F238E27FC236}">
                <a16:creationId xmlns:a16="http://schemas.microsoft.com/office/drawing/2014/main" id="{4A345003-D992-4B06-994F-3FF9B9A4DC64}"/>
              </a:ext>
            </a:extLst>
          </p:cNvPr>
          <p:cNvSpPr txBox="1">
            <a:spLocks/>
          </p:cNvSpPr>
          <p:nvPr/>
        </p:nvSpPr>
        <p:spPr>
          <a:xfrm>
            <a:off x="562186" y="1162438"/>
            <a:ext cx="11880427" cy="7818818"/>
          </a:xfrm>
          <a:prstGeom prst="rect">
            <a:avLst/>
          </a:prstGeom>
        </p:spPr>
        <p:txBody>
          <a:bodyPr/>
          <a:lstStyle>
            <a:lvl1pPr marL="191344" indent="-191344" algn="l" defTabSz="975345" rtl="0" eaLnBrk="1" latinLnBrk="0" hangingPunct="1">
              <a:spcBef>
                <a:spcPts val="1280"/>
              </a:spcBef>
              <a:buClr>
                <a:srgbClr val="00425F"/>
              </a:buClr>
              <a:buFont typeface="Arial" pitchFamily="34" charset="0"/>
              <a:buChar char="•"/>
              <a:defRPr sz="1600" kern="1200">
                <a:solidFill>
                  <a:srgbClr val="00425F"/>
                </a:solidFill>
                <a:latin typeface="+mn-lt"/>
                <a:ea typeface="+mn-ea"/>
                <a:cs typeface="+mn-cs"/>
              </a:defRPr>
            </a:lvl1pPr>
            <a:lvl2pPr marL="574031" indent="-191344" algn="l" defTabSz="975345" rtl="0" eaLnBrk="1" latinLnBrk="0" hangingPunct="1">
              <a:spcBef>
                <a:spcPts val="640"/>
              </a:spcBef>
              <a:buClr>
                <a:srgbClr val="00425F"/>
              </a:buClr>
              <a:buFont typeface="Arial" pitchFamily="34" charset="0"/>
              <a:buChar char="–"/>
              <a:defRPr sz="1600" kern="1200">
                <a:solidFill>
                  <a:srgbClr val="00425F"/>
                </a:solidFill>
                <a:latin typeface="+mn-lt"/>
                <a:ea typeface="+mn-ea"/>
                <a:cs typeface="+mn-cs"/>
              </a:defRPr>
            </a:lvl2pPr>
            <a:lvl3pPr marL="907612" indent="-142238" algn="l" defTabSz="975345" rtl="0" eaLnBrk="1" latinLnBrk="0" hangingPunct="1">
              <a:spcBef>
                <a:spcPts val="320"/>
              </a:spcBef>
              <a:buClr>
                <a:srgbClr val="00425F"/>
              </a:buClr>
              <a:buFont typeface="Arial" pitchFamily="34" charset="0"/>
              <a:buChar char="•"/>
              <a:defRPr sz="1600" kern="1200">
                <a:solidFill>
                  <a:srgbClr val="00425F"/>
                </a:solidFill>
                <a:latin typeface="+mn-lt"/>
                <a:ea typeface="+mn-ea"/>
                <a:cs typeface="+mn-cs"/>
              </a:defRPr>
            </a:lvl3pPr>
            <a:lvl4pPr marL="1319086" indent="-171025" algn="l" defTabSz="975345" rtl="0" eaLnBrk="1" latinLnBrk="0" hangingPunct="1">
              <a:spcBef>
                <a:spcPts val="320"/>
              </a:spcBef>
              <a:buClr>
                <a:srgbClr val="00425F"/>
              </a:buClr>
              <a:buFont typeface="Arial" pitchFamily="34" charset="0"/>
              <a:buChar char="–"/>
              <a:defRPr sz="1600" kern="1200">
                <a:solidFill>
                  <a:srgbClr val="00425F"/>
                </a:solidFill>
                <a:latin typeface="+mn-lt"/>
                <a:ea typeface="+mn-ea"/>
                <a:cs typeface="+mn-cs"/>
              </a:defRPr>
            </a:lvl4pPr>
            <a:lvl5pPr marL="1693307" indent="-162557" algn="l" defTabSz="975345" rtl="0" eaLnBrk="1" latinLnBrk="0" hangingPunct="1">
              <a:spcBef>
                <a:spcPts val="320"/>
              </a:spcBef>
              <a:buClr>
                <a:srgbClr val="00425F"/>
              </a:buClr>
              <a:buFont typeface="Arial" pitchFamily="34" charset="0"/>
              <a:buChar char="»"/>
              <a:defRPr sz="1600" kern="1200">
                <a:solidFill>
                  <a:srgbClr val="00425F"/>
                </a:solidFill>
                <a:latin typeface="+mn-lt"/>
                <a:ea typeface="+mn-ea"/>
                <a:cs typeface="+mn-cs"/>
              </a:defRPr>
            </a:lvl5pPr>
            <a:lvl6pPr marL="2682198"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6pPr>
            <a:lvl7pPr marL="3169870"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7pPr>
            <a:lvl8pPr marL="3657543"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8pPr>
            <a:lvl9pPr marL="4145215"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9pPr>
          </a:lstStyle>
          <a:p>
            <a:pPr fontAlgn="auto">
              <a:spcAft>
                <a:spcPts val="0"/>
              </a:spcAft>
            </a:pPr>
            <a:endParaRPr lang="en-US" sz="2400" b="1" dirty="0">
              <a:latin typeface="Cambria" panose="02040503050406030204" pitchFamily="18" charset="0"/>
            </a:endParaRPr>
          </a:p>
          <a:p>
            <a:r>
              <a:rPr lang="en-US" sz="2400" b="1" dirty="0">
                <a:latin typeface="Cambria" panose="02040503050406030204" pitchFamily="18" charset="0"/>
              </a:rPr>
              <a:t>The main benefit of a Sprint Zero is that it allows a team to get an idea of the work ahead of them</a:t>
            </a:r>
          </a:p>
          <a:p>
            <a:r>
              <a:rPr lang="en-US" sz="2400" b="1" dirty="0">
                <a:latin typeface="Cambria" panose="02040503050406030204" pitchFamily="18" charset="0"/>
              </a:rPr>
              <a:t>Sprint Zero seeks to avoid the obstacle of delving into a project without clarity by offering an opportunity to plan a framework for success and ensure a working Sprint environment</a:t>
            </a:r>
          </a:p>
          <a:p>
            <a:r>
              <a:rPr lang="en-US" sz="2400" b="1" dirty="0">
                <a:latin typeface="Cambria" panose="02040503050406030204" pitchFamily="18" charset="0"/>
              </a:rPr>
              <a:t>Sprint Zero should be used to</a:t>
            </a:r>
            <a:r>
              <a:rPr lang="en-US" sz="2400" b="1" dirty="0">
                <a:solidFill>
                  <a:srgbClr val="FF0000"/>
                </a:solidFill>
                <a:latin typeface="Cambria" panose="02040503050406030204" pitchFamily="18" charset="0"/>
              </a:rPr>
              <a:t> create the basic skeleton and plumbing</a:t>
            </a:r>
            <a:r>
              <a:rPr lang="en-US" sz="2400" b="1" dirty="0">
                <a:latin typeface="Cambria" panose="02040503050406030204" pitchFamily="18" charset="0"/>
              </a:rPr>
              <a:t> for the project</a:t>
            </a:r>
          </a:p>
          <a:p>
            <a:r>
              <a:rPr lang="en-US" sz="2400" b="1" dirty="0">
                <a:solidFill>
                  <a:srgbClr val="FF0000"/>
                </a:solidFill>
                <a:latin typeface="Cambria" panose="02040503050406030204" pitchFamily="18" charset="0"/>
              </a:rPr>
              <a:t>Minimal design up front</a:t>
            </a:r>
            <a:r>
              <a:rPr lang="en-US" sz="2400" b="1" dirty="0">
                <a:latin typeface="Cambria" panose="02040503050406030204" pitchFamily="18" charset="0"/>
              </a:rPr>
              <a:t> is done in Sprint Zero so that emergent design is possible in future sprints</a:t>
            </a:r>
          </a:p>
          <a:p>
            <a:r>
              <a:rPr lang="en-US" sz="2400" b="1" dirty="0">
                <a:latin typeface="Cambria" panose="02040503050406030204" pitchFamily="18" charset="0"/>
              </a:rPr>
              <a:t>For minimal design up front, the team picks up a </a:t>
            </a:r>
            <a:r>
              <a:rPr lang="en-US" sz="2400" b="1" dirty="0">
                <a:solidFill>
                  <a:srgbClr val="FF0000"/>
                </a:solidFill>
                <a:latin typeface="Cambria" panose="02040503050406030204" pitchFamily="18" charset="0"/>
              </a:rPr>
              <a:t>very few critical stories</a:t>
            </a:r>
            <a:r>
              <a:rPr lang="en-US" sz="2400" b="1" dirty="0">
                <a:latin typeface="Cambria" panose="02040503050406030204" pitchFamily="18" charset="0"/>
              </a:rPr>
              <a:t> and develops them to completion</a:t>
            </a:r>
          </a:p>
          <a:p>
            <a:r>
              <a:rPr lang="en-US" sz="2400" b="1" dirty="0">
                <a:latin typeface="Cambria" panose="02040503050406030204" pitchFamily="18" charset="0"/>
              </a:rPr>
              <a:t>The </a:t>
            </a:r>
            <a:r>
              <a:rPr lang="en-US" sz="2400" b="1" dirty="0">
                <a:solidFill>
                  <a:srgbClr val="FF0000"/>
                </a:solidFill>
                <a:latin typeface="Cambria" panose="02040503050406030204" pitchFamily="18" charset="0"/>
              </a:rPr>
              <a:t>velocity</a:t>
            </a:r>
            <a:r>
              <a:rPr lang="en-US" sz="2400" b="1" dirty="0">
                <a:latin typeface="Cambria" panose="02040503050406030204" pitchFamily="18" charset="0"/>
              </a:rPr>
              <a:t> of Sprint Zero is usually very low compared to that of other sprints</a:t>
            </a:r>
          </a:p>
          <a:p>
            <a:r>
              <a:rPr lang="en-US" sz="2400" b="1" dirty="0">
                <a:latin typeface="Cambria" panose="02040503050406030204" pitchFamily="18" charset="0"/>
              </a:rPr>
              <a:t>Runs usually for a week or less</a:t>
            </a:r>
          </a:p>
          <a:p>
            <a:endParaRPr lang="en-US" sz="2400" b="1" dirty="0">
              <a:latin typeface="Cambria" panose="02040503050406030204" pitchFamily="18" charset="0"/>
            </a:endParaRPr>
          </a:p>
          <a:p>
            <a:endParaRPr lang="en-US" sz="2400" b="1" dirty="0">
              <a:latin typeface="Cambria" panose="02040503050406030204" pitchFamily="18" charset="0"/>
            </a:endParaRPr>
          </a:p>
        </p:txBody>
      </p:sp>
    </p:spTree>
    <p:extLst>
      <p:ext uri="{BB962C8B-B14F-4D97-AF65-F5344CB8AC3E}">
        <p14:creationId xmlns:p14="http://schemas.microsoft.com/office/powerpoint/2010/main" val="27281120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C797C7E-0EA7-40EF-877C-B52528A1E811}"/>
              </a:ext>
            </a:extLst>
          </p:cNvPr>
          <p:cNvSpPr>
            <a:spLocks noGrp="1"/>
          </p:cNvSpPr>
          <p:nvPr>
            <p:ph type="title"/>
          </p:nvPr>
        </p:nvSpPr>
        <p:spPr>
          <a:xfrm>
            <a:off x="165696" y="864166"/>
            <a:ext cx="10548372" cy="443199"/>
          </a:xfrm>
        </p:spPr>
        <p:txBody>
          <a:bodyPr>
            <a:noAutofit/>
          </a:bodyPr>
          <a:lstStyle/>
          <a:p>
            <a:r>
              <a:rPr lang="en-US" sz="2900" b="1" dirty="0">
                <a:solidFill>
                  <a:srgbClr val="EE312A"/>
                </a:solidFill>
              </a:rPr>
              <a:t>Pros</a:t>
            </a:r>
          </a:p>
        </p:txBody>
      </p:sp>
      <p:sp>
        <p:nvSpPr>
          <p:cNvPr id="5" name="Slide Number Placeholder 4"/>
          <p:cNvSpPr>
            <a:spLocks noGrp="1"/>
          </p:cNvSpPr>
          <p:nvPr>
            <p:ph type="sldNum" sz="quarter" idx="4"/>
          </p:nvPr>
        </p:nvSpPr>
        <p:spPr/>
        <p:txBody>
          <a:bodyPr/>
          <a:lstStyle/>
          <a:p>
            <a:fld id="{D5CF02E1-F0D1-4EEA-B7D7-12194D40BD4E}" type="slidenum">
              <a:rPr lang="en-US" smtClean="0"/>
              <a:pPr/>
              <a:t>45</a:t>
            </a:fld>
            <a:endParaRPr lang="en-US"/>
          </a:p>
        </p:txBody>
      </p:sp>
      <p:sp>
        <p:nvSpPr>
          <p:cNvPr id="9" name="Title 4"/>
          <p:cNvSpPr txBox="1">
            <a:spLocks/>
          </p:cNvSpPr>
          <p:nvPr/>
        </p:nvSpPr>
        <p:spPr bwMode="auto">
          <a:xfrm>
            <a:off x="0" y="1"/>
            <a:ext cx="13004800" cy="749252"/>
          </a:xfrm>
          <a:prstGeom prst="rect">
            <a:avLst/>
          </a:prstGeom>
          <a:gradFill rotWithShape="1">
            <a:gsLst>
              <a:gs pos="0">
                <a:srgbClr val="00425F"/>
              </a:gs>
              <a:gs pos="80000">
                <a:srgbClr val="00425F"/>
              </a:gs>
              <a:gs pos="100000">
                <a:srgbClr val="00425F"/>
              </a:gs>
            </a:gsLst>
            <a:lin ang="16200000" scaled="0"/>
          </a:gradFill>
          <a:ln w="9525" cap="flat" cmpd="sng" algn="ctr">
            <a:solidFill>
              <a:srgbClr val="00425F"/>
            </a:solidFill>
            <a:prstDash val="solid"/>
          </a:ln>
          <a:effectLst>
            <a:outerShdw blurRad="40000" dist="23000" dir="5400000" rotWithShape="0">
              <a:srgbClr val="000000">
                <a:alpha val="35000"/>
              </a:srgbClr>
            </a:outerShdw>
          </a:effectLst>
        </p:spPr>
        <p:txBody>
          <a:bodyPr lIns="130027" tIns="65014" rIns="130027" bIns="65014" anchor="ctr"/>
          <a:lstStyle>
            <a:lvl1pPr algn="l" rtl="0" eaLnBrk="0" fontAlgn="base" hangingPunct="0">
              <a:spcBef>
                <a:spcPct val="0"/>
              </a:spcBef>
              <a:spcAft>
                <a:spcPct val="0"/>
              </a:spcAft>
              <a:defRPr lang="en-US" sz="3100" b="1" kern="0" dirty="0">
                <a:solidFill>
                  <a:srgbClr val="00B0D8"/>
                </a:solidFill>
                <a:latin typeface="Arial Bold" charset="0"/>
                <a:ea typeface="+mj-ea"/>
                <a:cs typeface="Arial Bold" charset="0"/>
                <a:sym typeface="Arial Bold" charset="0"/>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154" algn="ctr" rtl="0" fontAlgn="base">
              <a:spcBef>
                <a:spcPct val="0"/>
              </a:spcBef>
              <a:spcAft>
                <a:spcPct val="0"/>
              </a:spcAft>
              <a:defRPr sz="4400">
                <a:solidFill>
                  <a:schemeClr val="tx1"/>
                </a:solidFill>
                <a:latin typeface="Calibri" pitchFamily="34" charset="0"/>
              </a:defRPr>
            </a:lvl6pPr>
            <a:lvl7pPr marL="914306" algn="ctr" rtl="0" fontAlgn="base">
              <a:spcBef>
                <a:spcPct val="0"/>
              </a:spcBef>
              <a:spcAft>
                <a:spcPct val="0"/>
              </a:spcAft>
              <a:defRPr sz="4400">
                <a:solidFill>
                  <a:schemeClr val="tx1"/>
                </a:solidFill>
                <a:latin typeface="Calibri" pitchFamily="34" charset="0"/>
              </a:defRPr>
            </a:lvl7pPr>
            <a:lvl8pPr marL="1371460" algn="ctr" rtl="0" fontAlgn="base">
              <a:spcBef>
                <a:spcPct val="0"/>
              </a:spcBef>
              <a:spcAft>
                <a:spcPct val="0"/>
              </a:spcAft>
              <a:defRPr sz="4400">
                <a:solidFill>
                  <a:schemeClr val="tx1"/>
                </a:solidFill>
                <a:latin typeface="Calibri" pitchFamily="34" charset="0"/>
              </a:defRPr>
            </a:lvl8pPr>
            <a:lvl9pPr marL="1828613" algn="ctr" rtl="0" fontAlgn="base">
              <a:spcBef>
                <a:spcPct val="0"/>
              </a:spcBef>
              <a:spcAft>
                <a:spcPct val="0"/>
              </a:spcAft>
              <a:defRPr sz="4400">
                <a:solidFill>
                  <a:schemeClr val="tx1"/>
                </a:solidFill>
                <a:latin typeface="Calibri" pitchFamily="34" charset="0"/>
              </a:defRPr>
            </a:lvl9pPr>
          </a:lstStyle>
          <a:p>
            <a:pPr>
              <a:defRPr/>
            </a:pPr>
            <a:r>
              <a:rPr lang="en-US" sz="2276" dirty="0">
                <a:ln>
                  <a:solidFill>
                    <a:schemeClr val="bg1"/>
                  </a:solidFill>
                </a:ln>
                <a:solidFill>
                  <a:schemeClr val="bg1"/>
                </a:solidFill>
                <a:latin typeface="Arial" panose="020B0604020202020204" pitchFamily="34" charset="0"/>
                <a:cs typeface="Arial" panose="020B0604020202020204" pitchFamily="34" charset="0"/>
              </a:rPr>
              <a:t>Pros &amp; Cons of Scrum</a:t>
            </a:r>
          </a:p>
        </p:txBody>
      </p:sp>
      <p:sp>
        <p:nvSpPr>
          <p:cNvPr id="2" name="Rectangle 1">
            <a:extLst>
              <a:ext uri="{FF2B5EF4-FFF2-40B4-BE49-F238E27FC236}">
                <a16:creationId xmlns:a16="http://schemas.microsoft.com/office/drawing/2014/main" id="{0CD064EA-5AA8-4640-8A97-4BC4484BC3E7}"/>
              </a:ext>
            </a:extLst>
          </p:cNvPr>
          <p:cNvSpPr/>
          <p:nvPr/>
        </p:nvSpPr>
        <p:spPr>
          <a:xfrm>
            <a:off x="309712" y="1443673"/>
            <a:ext cx="12385376" cy="3416320"/>
          </a:xfrm>
          <a:prstGeom prst="rect">
            <a:avLst/>
          </a:prstGeom>
        </p:spPr>
        <p:txBody>
          <a:bodyPr wrap="square">
            <a:spAutoFit/>
          </a:bodyPr>
          <a:lstStyle/>
          <a:p>
            <a:pPr>
              <a:lnSpc>
                <a:spcPct val="150000"/>
              </a:lnSpc>
              <a:buFont typeface="Arial" panose="020B0604020202020204" pitchFamily="34" charset="0"/>
              <a:buChar char="•"/>
            </a:pPr>
            <a:r>
              <a:rPr lang="en-US" sz="2400" b="1" dirty="0">
                <a:solidFill>
                  <a:srgbClr val="00425F"/>
                </a:solidFill>
                <a:latin typeface="Cambria" panose="02040503050406030204" pitchFamily="18" charset="0"/>
                <a:cs typeface="+mn-cs"/>
              </a:rPr>
              <a:t>Improved product quality</a:t>
            </a:r>
          </a:p>
          <a:p>
            <a:pPr>
              <a:lnSpc>
                <a:spcPct val="150000"/>
              </a:lnSpc>
              <a:buFont typeface="Arial" panose="020B0604020202020204" pitchFamily="34" charset="0"/>
              <a:buChar char="•"/>
            </a:pPr>
            <a:r>
              <a:rPr lang="en-US" sz="2400" b="1" dirty="0">
                <a:solidFill>
                  <a:srgbClr val="00425F"/>
                </a:solidFill>
                <a:latin typeface="Cambria" panose="02040503050406030204" pitchFamily="18" charset="0"/>
                <a:cs typeface="+mn-cs"/>
              </a:rPr>
              <a:t>Higher customer satisfaction ratings</a:t>
            </a:r>
          </a:p>
          <a:p>
            <a:pPr>
              <a:lnSpc>
                <a:spcPct val="150000"/>
              </a:lnSpc>
              <a:buFont typeface="Arial" panose="020B0604020202020204" pitchFamily="34" charset="0"/>
              <a:buChar char="•"/>
            </a:pPr>
            <a:r>
              <a:rPr lang="en-US" sz="2400" b="1" dirty="0">
                <a:solidFill>
                  <a:srgbClr val="00425F"/>
                </a:solidFill>
                <a:latin typeface="Cambria" panose="02040503050406030204" pitchFamily="18" charset="0"/>
                <a:cs typeface="+mn-cs"/>
              </a:rPr>
              <a:t>Increased control over project development</a:t>
            </a:r>
          </a:p>
          <a:p>
            <a:pPr>
              <a:lnSpc>
                <a:spcPct val="150000"/>
              </a:lnSpc>
              <a:buFont typeface="Arial" panose="020B0604020202020204" pitchFamily="34" charset="0"/>
              <a:buChar char="•"/>
            </a:pPr>
            <a:r>
              <a:rPr lang="en-US" sz="2400" b="1" dirty="0">
                <a:solidFill>
                  <a:srgbClr val="00425F"/>
                </a:solidFill>
                <a:latin typeface="Cambria" panose="02040503050406030204" pitchFamily="18" charset="0"/>
                <a:cs typeface="+mn-cs"/>
              </a:rPr>
              <a:t>Faster turnaround of ROI</a:t>
            </a:r>
          </a:p>
          <a:p>
            <a:pPr>
              <a:lnSpc>
                <a:spcPct val="150000"/>
              </a:lnSpc>
              <a:buFont typeface="Arial" panose="020B0604020202020204" pitchFamily="34" charset="0"/>
              <a:buChar char="•"/>
            </a:pPr>
            <a:r>
              <a:rPr lang="en-US" sz="2400" b="1" dirty="0">
                <a:solidFill>
                  <a:srgbClr val="00425F"/>
                </a:solidFill>
                <a:latin typeface="Cambria" panose="02040503050406030204" pitchFamily="18" charset="0"/>
                <a:cs typeface="+mn-cs"/>
              </a:rPr>
              <a:t>Fewer risks</a:t>
            </a:r>
          </a:p>
          <a:p>
            <a:pPr>
              <a:lnSpc>
                <a:spcPct val="150000"/>
              </a:lnSpc>
              <a:buFont typeface="Arial" panose="020B0604020202020204" pitchFamily="34" charset="0"/>
              <a:buChar char="•"/>
            </a:pPr>
            <a:r>
              <a:rPr lang="en-US" sz="2400" b="1" dirty="0">
                <a:solidFill>
                  <a:srgbClr val="00425F"/>
                </a:solidFill>
                <a:latin typeface="Cambria" panose="02040503050406030204" pitchFamily="18" charset="0"/>
                <a:cs typeface="+mn-cs"/>
              </a:rPr>
              <a:t>Experimentation and idea testing is easier to do as cost is low</a:t>
            </a:r>
          </a:p>
        </p:txBody>
      </p:sp>
    </p:spTree>
    <p:extLst>
      <p:ext uri="{BB962C8B-B14F-4D97-AF65-F5344CB8AC3E}">
        <p14:creationId xmlns:p14="http://schemas.microsoft.com/office/powerpoint/2010/main" val="31397469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C797C7E-0EA7-40EF-877C-B52528A1E811}"/>
              </a:ext>
            </a:extLst>
          </p:cNvPr>
          <p:cNvSpPr>
            <a:spLocks noGrp="1"/>
          </p:cNvSpPr>
          <p:nvPr>
            <p:ph type="title"/>
          </p:nvPr>
        </p:nvSpPr>
        <p:spPr>
          <a:xfrm>
            <a:off x="165696" y="864166"/>
            <a:ext cx="10548372" cy="443199"/>
          </a:xfrm>
        </p:spPr>
        <p:txBody>
          <a:bodyPr>
            <a:noAutofit/>
          </a:bodyPr>
          <a:lstStyle/>
          <a:p>
            <a:r>
              <a:rPr lang="en-US" sz="2900" b="1" dirty="0">
                <a:solidFill>
                  <a:srgbClr val="EE312A"/>
                </a:solidFill>
              </a:rPr>
              <a:t>Cons</a:t>
            </a:r>
          </a:p>
        </p:txBody>
      </p:sp>
      <p:sp>
        <p:nvSpPr>
          <p:cNvPr id="5" name="Slide Number Placeholder 4"/>
          <p:cNvSpPr>
            <a:spLocks noGrp="1"/>
          </p:cNvSpPr>
          <p:nvPr>
            <p:ph type="sldNum" sz="quarter" idx="4"/>
          </p:nvPr>
        </p:nvSpPr>
        <p:spPr/>
        <p:txBody>
          <a:bodyPr/>
          <a:lstStyle/>
          <a:p>
            <a:fld id="{D5CF02E1-F0D1-4EEA-B7D7-12194D40BD4E}" type="slidenum">
              <a:rPr lang="en-US" smtClean="0"/>
              <a:pPr/>
              <a:t>46</a:t>
            </a:fld>
            <a:endParaRPr lang="en-US"/>
          </a:p>
        </p:txBody>
      </p:sp>
      <p:sp>
        <p:nvSpPr>
          <p:cNvPr id="9" name="Title 4"/>
          <p:cNvSpPr txBox="1">
            <a:spLocks/>
          </p:cNvSpPr>
          <p:nvPr/>
        </p:nvSpPr>
        <p:spPr bwMode="auto">
          <a:xfrm>
            <a:off x="0" y="1"/>
            <a:ext cx="13004800" cy="749252"/>
          </a:xfrm>
          <a:prstGeom prst="rect">
            <a:avLst/>
          </a:prstGeom>
          <a:gradFill rotWithShape="1">
            <a:gsLst>
              <a:gs pos="0">
                <a:srgbClr val="00425F"/>
              </a:gs>
              <a:gs pos="80000">
                <a:srgbClr val="00425F"/>
              </a:gs>
              <a:gs pos="100000">
                <a:srgbClr val="00425F"/>
              </a:gs>
            </a:gsLst>
            <a:lin ang="16200000" scaled="0"/>
          </a:gradFill>
          <a:ln w="9525" cap="flat" cmpd="sng" algn="ctr">
            <a:solidFill>
              <a:srgbClr val="00425F"/>
            </a:solidFill>
            <a:prstDash val="solid"/>
          </a:ln>
          <a:effectLst>
            <a:outerShdw blurRad="40000" dist="23000" dir="5400000" rotWithShape="0">
              <a:srgbClr val="000000">
                <a:alpha val="35000"/>
              </a:srgbClr>
            </a:outerShdw>
          </a:effectLst>
        </p:spPr>
        <p:txBody>
          <a:bodyPr lIns="130027" tIns="65014" rIns="130027" bIns="65014" anchor="ctr"/>
          <a:lstStyle>
            <a:lvl1pPr algn="l" rtl="0" eaLnBrk="0" fontAlgn="base" hangingPunct="0">
              <a:spcBef>
                <a:spcPct val="0"/>
              </a:spcBef>
              <a:spcAft>
                <a:spcPct val="0"/>
              </a:spcAft>
              <a:defRPr lang="en-US" sz="3100" b="1" kern="0" dirty="0">
                <a:solidFill>
                  <a:srgbClr val="00B0D8"/>
                </a:solidFill>
                <a:latin typeface="Arial Bold" charset="0"/>
                <a:ea typeface="+mj-ea"/>
                <a:cs typeface="Arial Bold" charset="0"/>
                <a:sym typeface="Arial Bold" charset="0"/>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154" algn="ctr" rtl="0" fontAlgn="base">
              <a:spcBef>
                <a:spcPct val="0"/>
              </a:spcBef>
              <a:spcAft>
                <a:spcPct val="0"/>
              </a:spcAft>
              <a:defRPr sz="4400">
                <a:solidFill>
                  <a:schemeClr val="tx1"/>
                </a:solidFill>
                <a:latin typeface="Calibri" pitchFamily="34" charset="0"/>
              </a:defRPr>
            </a:lvl6pPr>
            <a:lvl7pPr marL="914306" algn="ctr" rtl="0" fontAlgn="base">
              <a:spcBef>
                <a:spcPct val="0"/>
              </a:spcBef>
              <a:spcAft>
                <a:spcPct val="0"/>
              </a:spcAft>
              <a:defRPr sz="4400">
                <a:solidFill>
                  <a:schemeClr val="tx1"/>
                </a:solidFill>
                <a:latin typeface="Calibri" pitchFamily="34" charset="0"/>
              </a:defRPr>
            </a:lvl7pPr>
            <a:lvl8pPr marL="1371460" algn="ctr" rtl="0" fontAlgn="base">
              <a:spcBef>
                <a:spcPct val="0"/>
              </a:spcBef>
              <a:spcAft>
                <a:spcPct val="0"/>
              </a:spcAft>
              <a:defRPr sz="4400">
                <a:solidFill>
                  <a:schemeClr val="tx1"/>
                </a:solidFill>
                <a:latin typeface="Calibri" pitchFamily="34" charset="0"/>
              </a:defRPr>
            </a:lvl8pPr>
            <a:lvl9pPr marL="1828613" algn="ctr" rtl="0" fontAlgn="base">
              <a:spcBef>
                <a:spcPct val="0"/>
              </a:spcBef>
              <a:spcAft>
                <a:spcPct val="0"/>
              </a:spcAft>
              <a:defRPr sz="4400">
                <a:solidFill>
                  <a:schemeClr val="tx1"/>
                </a:solidFill>
                <a:latin typeface="Calibri" pitchFamily="34" charset="0"/>
              </a:defRPr>
            </a:lvl9pPr>
          </a:lstStyle>
          <a:p>
            <a:pPr>
              <a:defRPr/>
            </a:pPr>
            <a:r>
              <a:rPr lang="en-US" sz="2276" dirty="0">
                <a:ln>
                  <a:solidFill>
                    <a:schemeClr val="bg1"/>
                  </a:solidFill>
                </a:ln>
                <a:solidFill>
                  <a:schemeClr val="bg1"/>
                </a:solidFill>
                <a:latin typeface="Arial" panose="020B0604020202020204" pitchFamily="34" charset="0"/>
                <a:cs typeface="Arial" panose="020B0604020202020204" pitchFamily="34" charset="0"/>
              </a:rPr>
              <a:t>Pros &amp; Cons of Scrum</a:t>
            </a:r>
          </a:p>
        </p:txBody>
      </p:sp>
      <p:sp>
        <p:nvSpPr>
          <p:cNvPr id="8" name="Rectangle 7">
            <a:extLst>
              <a:ext uri="{FF2B5EF4-FFF2-40B4-BE49-F238E27FC236}">
                <a16:creationId xmlns:a16="http://schemas.microsoft.com/office/drawing/2014/main" id="{C0081CF6-B81F-4E05-8266-0302253DEEBC}"/>
              </a:ext>
            </a:extLst>
          </p:cNvPr>
          <p:cNvSpPr/>
          <p:nvPr/>
        </p:nvSpPr>
        <p:spPr>
          <a:xfrm>
            <a:off x="165696" y="1348408"/>
            <a:ext cx="12022967" cy="5632311"/>
          </a:xfrm>
          <a:prstGeom prst="rect">
            <a:avLst/>
          </a:prstGeom>
        </p:spPr>
        <p:txBody>
          <a:bodyPr wrap="square">
            <a:spAutoFit/>
          </a:bodyPr>
          <a:lstStyle/>
          <a:p>
            <a:pPr>
              <a:lnSpc>
                <a:spcPct val="150000"/>
              </a:lnSpc>
              <a:buFont typeface="Arial" panose="020B0604020202020204" pitchFamily="34" charset="0"/>
              <a:buChar char="•"/>
            </a:pPr>
            <a:r>
              <a:rPr lang="en-US" sz="2400" b="1" dirty="0">
                <a:solidFill>
                  <a:srgbClr val="00425F"/>
                </a:solidFill>
                <a:latin typeface="Cambria" panose="02040503050406030204" pitchFamily="18" charset="0"/>
              </a:rPr>
              <a:t>  Poor or difficult estimation</a:t>
            </a:r>
          </a:p>
          <a:p>
            <a:pPr>
              <a:lnSpc>
                <a:spcPct val="150000"/>
              </a:lnSpc>
              <a:buFont typeface="Arial" panose="020B0604020202020204" pitchFamily="34" charset="0"/>
              <a:buChar char="•"/>
            </a:pPr>
            <a:r>
              <a:rPr lang="en-US" sz="2400" b="1" dirty="0">
                <a:solidFill>
                  <a:srgbClr val="00425F"/>
                </a:solidFill>
                <a:latin typeface="Cambria" panose="02040503050406030204" pitchFamily="18" charset="0"/>
              </a:rPr>
              <a:t>  Limited or no documentation</a:t>
            </a:r>
          </a:p>
          <a:p>
            <a:pPr>
              <a:lnSpc>
                <a:spcPct val="150000"/>
              </a:lnSpc>
              <a:buFont typeface="Arial" panose="020B0604020202020204" pitchFamily="34" charset="0"/>
              <a:buChar char="•"/>
            </a:pPr>
            <a:r>
              <a:rPr lang="en-US" sz="2400" b="1" dirty="0">
                <a:solidFill>
                  <a:srgbClr val="00425F"/>
                </a:solidFill>
                <a:latin typeface="Cambria" panose="02040503050406030204" pitchFamily="18" charset="0"/>
              </a:rPr>
              <a:t>  Difficult progress Measurement</a:t>
            </a:r>
          </a:p>
          <a:p>
            <a:pPr>
              <a:lnSpc>
                <a:spcPct val="150000"/>
              </a:lnSpc>
              <a:buFont typeface="Arial" panose="020B0604020202020204" pitchFamily="34" charset="0"/>
              <a:buChar char="•"/>
            </a:pPr>
            <a:r>
              <a:rPr lang="en-US" sz="2400" b="1" dirty="0">
                <a:solidFill>
                  <a:srgbClr val="00425F"/>
                </a:solidFill>
                <a:latin typeface="Cambria" panose="02040503050406030204" pitchFamily="18" charset="0"/>
              </a:rPr>
              <a:t>  Scope creep and experience rot</a:t>
            </a:r>
          </a:p>
          <a:p>
            <a:pPr>
              <a:lnSpc>
                <a:spcPct val="150000"/>
              </a:lnSpc>
              <a:buFont typeface="Arial" panose="020B0604020202020204" pitchFamily="34" charset="0"/>
              <a:buChar char="•"/>
            </a:pPr>
            <a:r>
              <a:rPr lang="en-US" sz="2400" b="1" dirty="0">
                <a:solidFill>
                  <a:srgbClr val="00425F"/>
                </a:solidFill>
                <a:latin typeface="Cambria" panose="02040503050406030204" pitchFamily="18" charset="0"/>
              </a:rPr>
              <a:t>  Poor Design</a:t>
            </a:r>
          </a:p>
          <a:p>
            <a:pPr>
              <a:lnSpc>
                <a:spcPct val="150000"/>
              </a:lnSpc>
              <a:buFont typeface="Arial" panose="020B0604020202020204" pitchFamily="34" charset="0"/>
              <a:buChar char="•"/>
            </a:pPr>
            <a:r>
              <a:rPr lang="en-US" sz="2400" b="1" dirty="0">
                <a:solidFill>
                  <a:srgbClr val="00425F"/>
                </a:solidFill>
                <a:latin typeface="Cambria" panose="02040503050406030204" pitchFamily="18" charset="0"/>
              </a:rPr>
              <a:t>  Features that are too big to fit into one or even several cycles are avoided because they don’t fit in nicely into the philosophy</a:t>
            </a:r>
          </a:p>
          <a:p>
            <a:pPr>
              <a:lnSpc>
                <a:spcPct val="150000"/>
              </a:lnSpc>
              <a:buFont typeface="Arial" panose="020B0604020202020204" pitchFamily="34" charset="0"/>
              <a:buChar char="•"/>
            </a:pPr>
            <a:r>
              <a:rPr lang="en-US" sz="2400" b="1" dirty="0">
                <a:solidFill>
                  <a:srgbClr val="00425F"/>
                </a:solidFill>
                <a:latin typeface="Cambria" panose="02040503050406030204" pitchFamily="18" charset="0"/>
              </a:rPr>
              <a:t>  Technical debt</a:t>
            </a:r>
          </a:p>
          <a:p>
            <a:pPr>
              <a:lnSpc>
                <a:spcPct val="150000"/>
              </a:lnSpc>
              <a:buFont typeface="Arial" panose="020B0604020202020204" pitchFamily="34" charset="0"/>
              <a:buChar char="•"/>
            </a:pPr>
            <a:r>
              <a:rPr lang="en-US" sz="2400" b="1" dirty="0">
                <a:solidFill>
                  <a:srgbClr val="00425F"/>
                </a:solidFill>
                <a:latin typeface="Cambria" panose="02040503050406030204" pitchFamily="18" charset="0"/>
              </a:rPr>
              <a:t>  No finite end</a:t>
            </a:r>
          </a:p>
          <a:p>
            <a:pPr>
              <a:lnSpc>
                <a:spcPct val="150000"/>
              </a:lnSpc>
              <a:buFont typeface="Arial" panose="020B0604020202020204" pitchFamily="34" charset="0"/>
              <a:buChar char="•"/>
            </a:pPr>
            <a:r>
              <a:rPr lang="en-US" sz="2400" b="1" dirty="0">
                <a:solidFill>
                  <a:srgbClr val="00425F"/>
                </a:solidFill>
                <a:latin typeface="Cambria" panose="02040503050406030204" pitchFamily="18" charset="0"/>
              </a:rPr>
              <a:t>  Poor resource planning</a:t>
            </a:r>
          </a:p>
        </p:txBody>
      </p:sp>
    </p:spTree>
    <p:extLst>
      <p:ext uri="{BB962C8B-B14F-4D97-AF65-F5344CB8AC3E}">
        <p14:creationId xmlns:p14="http://schemas.microsoft.com/office/powerpoint/2010/main" val="4400510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C797C7E-0EA7-40EF-877C-B52528A1E811}"/>
              </a:ext>
            </a:extLst>
          </p:cNvPr>
          <p:cNvSpPr>
            <a:spLocks noGrp="1"/>
          </p:cNvSpPr>
          <p:nvPr>
            <p:ph type="title"/>
          </p:nvPr>
        </p:nvSpPr>
        <p:spPr>
          <a:xfrm>
            <a:off x="165696" y="864166"/>
            <a:ext cx="10548372" cy="443198"/>
          </a:xfrm>
        </p:spPr>
        <p:txBody>
          <a:bodyPr>
            <a:noAutofit/>
          </a:bodyPr>
          <a:lstStyle/>
          <a:p>
            <a:r>
              <a:rPr lang="en-US" sz="2900" b="1" dirty="0">
                <a:solidFill>
                  <a:srgbClr val="EE312A"/>
                </a:solidFill>
              </a:rPr>
              <a:t>Agile works best when</a:t>
            </a:r>
          </a:p>
        </p:txBody>
      </p:sp>
      <p:sp>
        <p:nvSpPr>
          <p:cNvPr id="5" name="Slide Number Placeholder 4"/>
          <p:cNvSpPr>
            <a:spLocks noGrp="1"/>
          </p:cNvSpPr>
          <p:nvPr>
            <p:ph type="sldNum" sz="quarter" idx="4"/>
          </p:nvPr>
        </p:nvSpPr>
        <p:spPr/>
        <p:txBody>
          <a:bodyPr/>
          <a:lstStyle/>
          <a:p>
            <a:fld id="{D5CF02E1-F0D1-4EEA-B7D7-12194D40BD4E}" type="slidenum">
              <a:rPr lang="en-US" smtClean="0"/>
              <a:pPr/>
              <a:t>47</a:t>
            </a:fld>
            <a:endParaRPr lang="en-US"/>
          </a:p>
        </p:txBody>
      </p:sp>
      <p:sp>
        <p:nvSpPr>
          <p:cNvPr id="9" name="Title 4"/>
          <p:cNvSpPr txBox="1">
            <a:spLocks/>
          </p:cNvSpPr>
          <p:nvPr/>
        </p:nvSpPr>
        <p:spPr bwMode="auto">
          <a:xfrm>
            <a:off x="0" y="1"/>
            <a:ext cx="13004800" cy="749252"/>
          </a:xfrm>
          <a:prstGeom prst="rect">
            <a:avLst/>
          </a:prstGeom>
          <a:gradFill rotWithShape="1">
            <a:gsLst>
              <a:gs pos="0">
                <a:srgbClr val="00425F"/>
              </a:gs>
              <a:gs pos="80000">
                <a:srgbClr val="00425F"/>
              </a:gs>
              <a:gs pos="100000">
                <a:srgbClr val="00425F"/>
              </a:gs>
            </a:gsLst>
            <a:lin ang="16200000" scaled="0"/>
          </a:gradFill>
          <a:ln w="9525" cap="flat" cmpd="sng" algn="ctr">
            <a:solidFill>
              <a:srgbClr val="00425F"/>
            </a:solidFill>
            <a:prstDash val="solid"/>
          </a:ln>
          <a:effectLst>
            <a:outerShdw blurRad="40000" dist="23000" dir="5400000" rotWithShape="0">
              <a:srgbClr val="000000">
                <a:alpha val="35000"/>
              </a:srgbClr>
            </a:outerShdw>
          </a:effectLst>
        </p:spPr>
        <p:txBody>
          <a:bodyPr lIns="130027" tIns="65014" rIns="130027" bIns="65014" anchor="ctr"/>
          <a:lstStyle>
            <a:lvl1pPr algn="l" rtl="0" eaLnBrk="0" fontAlgn="base" hangingPunct="0">
              <a:spcBef>
                <a:spcPct val="0"/>
              </a:spcBef>
              <a:spcAft>
                <a:spcPct val="0"/>
              </a:spcAft>
              <a:defRPr lang="en-US" sz="3100" b="1" kern="0" dirty="0">
                <a:solidFill>
                  <a:srgbClr val="00B0D8"/>
                </a:solidFill>
                <a:latin typeface="Arial Bold" charset="0"/>
                <a:ea typeface="+mj-ea"/>
                <a:cs typeface="Arial Bold" charset="0"/>
                <a:sym typeface="Arial Bold" charset="0"/>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154" algn="ctr" rtl="0" fontAlgn="base">
              <a:spcBef>
                <a:spcPct val="0"/>
              </a:spcBef>
              <a:spcAft>
                <a:spcPct val="0"/>
              </a:spcAft>
              <a:defRPr sz="4400">
                <a:solidFill>
                  <a:schemeClr val="tx1"/>
                </a:solidFill>
                <a:latin typeface="Calibri" pitchFamily="34" charset="0"/>
              </a:defRPr>
            </a:lvl6pPr>
            <a:lvl7pPr marL="914306" algn="ctr" rtl="0" fontAlgn="base">
              <a:spcBef>
                <a:spcPct val="0"/>
              </a:spcBef>
              <a:spcAft>
                <a:spcPct val="0"/>
              </a:spcAft>
              <a:defRPr sz="4400">
                <a:solidFill>
                  <a:schemeClr val="tx1"/>
                </a:solidFill>
                <a:latin typeface="Calibri" pitchFamily="34" charset="0"/>
              </a:defRPr>
            </a:lvl7pPr>
            <a:lvl8pPr marL="1371460" algn="ctr" rtl="0" fontAlgn="base">
              <a:spcBef>
                <a:spcPct val="0"/>
              </a:spcBef>
              <a:spcAft>
                <a:spcPct val="0"/>
              </a:spcAft>
              <a:defRPr sz="4400">
                <a:solidFill>
                  <a:schemeClr val="tx1"/>
                </a:solidFill>
                <a:latin typeface="Calibri" pitchFamily="34" charset="0"/>
              </a:defRPr>
            </a:lvl8pPr>
            <a:lvl9pPr marL="1828613" algn="ctr" rtl="0" fontAlgn="base">
              <a:spcBef>
                <a:spcPct val="0"/>
              </a:spcBef>
              <a:spcAft>
                <a:spcPct val="0"/>
              </a:spcAft>
              <a:defRPr sz="4400">
                <a:solidFill>
                  <a:schemeClr val="tx1"/>
                </a:solidFill>
                <a:latin typeface="Calibri" pitchFamily="34" charset="0"/>
              </a:defRPr>
            </a:lvl9pPr>
          </a:lstStyle>
          <a:p>
            <a:pPr>
              <a:defRPr/>
            </a:pPr>
            <a:r>
              <a:rPr lang="en-US" sz="2276" dirty="0">
                <a:ln>
                  <a:solidFill>
                    <a:schemeClr val="bg1"/>
                  </a:solidFill>
                </a:ln>
                <a:solidFill>
                  <a:schemeClr val="bg1"/>
                </a:solidFill>
                <a:latin typeface="Arial" panose="020B0604020202020204" pitchFamily="34" charset="0"/>
                <a:cs typeface="Arial" panose="020B0604020202020204" pitchFamily="34" charset="0"/>
              </a:rPr>
              <a:t>Pros &amp; Cons of Scrum</a:t>
            </a:r>
          </a:p>
        </p:txBody>
      </p:sp>
      <p:sp>
        <p:nvSpPr>
          <p:cNvPr id="2" name="Rectangle 1">
            <a:extLst>
              <a:ext uri="{FF2B5EF4-FFF2-40B4-BE49-F238E27FC236}">
                <a16:creationId xmlns:a16="http://schemas.microsoft.com/office/drawing/2014/main" id="{0CD064EA-5AA8-4640-8A97-4BC4484BC3E7}"/>
              </a:ext>
            </a:extLst>
          </p:cNvPr>
          <p:cNvSpPr/>
          <p:nvPr/>
        </p:nvSpPr>
        <p:spPr>
          <a:xfrm>
            <a:off x="309712" y="1443673"/>
            <a:ext cx="12241360" cy="66717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b="1" dirty="0">
                <a:solidFill>
                  <a:srgbClr val="00425F"/>
                </a:solidFill>
                <a:latin typeface="Cambria" panose="02040503050406030204" pitchFamily="18" charset="0"/>
                <a:cs typeface="+mn-cs"/>
              </a:rPr>
              <a:t>You can’t estimate the time you’ll need and don’t know the full scope of requirements</a:t>
            </a:r>
          </a:p>
          <a:p>
            <a:pPr marL="342900" indent="-342900">
              <a:lnSpc>
                <a:spcPct val="150000"/>
              </a:lnSpc>
              <a:buFont typeface="Arial" panose="020B0604020202020204" pitchFamily="34" charset="0"/>
              <a:buChar char="•"/>
            </a:pPr>
            <a:r>
              <a:rPr lang="en-US" sz="2400" b="1" dirty="0">
                <a:solidFill>
                  <a:srgbClr val="00425F"/>
                </a:solidFill>
                <a:latin typeface="Cambria" panose="02040503050406030204" pitchFamily="18" charset="0"/>
                <a:cs typeface="+mn-cs"/>
              </a:rPr>
              <a:t>You don’t know whether there’s a need on the market for your software</a:t>
            </a:r>
          </a:p>
          <a:p>
            <a:pPr marL="342900" indent="-342900">
              <a:lnSpc>
                <a:spcPct val="150000"/>
              </a:lnSpc>
              <a:buFont typeface="Arial" panose="020B0604020202020204" pitchFamily="34" charset="0"/>
              <a:buChar char="•"/>
            </a:pPr>
            <a:r>
              <a:rPr lang="en-US" sz="2400" b="1" dirty="0">
                <a:solidFill>
                  <a:srgbClr val="00425F"/>
                </a:solidFill>
                <a:latin typeface="Cambria" panose="02040503050406030204" pitchFamily="18" charset="0"/>
                <a:cs typeface="+mn-cs"/>
              </a:rPr>
              <a:t>You can’t map out the business needs so the design needs to emerge through trial and error</a:t>
            </a:r>
          </a:p>
          <a:p>
            <a:pPr marL="342900" indent="-342900">
              <a:lnSpc>
                <a:spcPct val="150000"/>
              </a:lnSpc>
              <a:buFont typeface="Arial" panose="020B0604020202020204" pitchFamily="34" charset="0"/>
              <a:buChar char="•"/>
            </a:pPr>
            <a:r>
              <a:rPr lang="en-US" sz="2400" b="1" dirty="0">
                <a:solidFill>
                  <a:srgbClr val="00425F"/>
                </a:solidFill>
                <a:latin typeface="Cambria" panose="02040503050406030204" pitchFamily="18" charset="0"/>
                <a:cs typeface="+mn-cs"/>
              </a:rPr>
              <a:t>You have unlimited access to your customer who’s ready for extensive involvement</a:t>
            </a:r>
          </a:p>
          <a:p>
            <a:pPr marL="342900" indent="-342900">
              <a:lnSpc>
                <a:spcPct val="150000"/>
              </a:lnSpc>
              <a:buFont typeface="Arial" panose="020B0604020202020204" pitchFamily="34" charset="0"/>
              <a:buChar char="•"/>
            </a:pPr>
            <a:r>
              <a:rPr lang="en-US" sz="2400" b="1" dirty="0">
                <a:solidFill>
                  <a:srgbClr val="00425F"/>
                </a:solidFill>
                <a:latin typeface="Cambria" panose="02040503050406030204" pitchFamily="18" charset="0"/>
                <a:cs typeface="+mn-cs"/>
              </a:rPr>
              <a:t>You can afford to iterate and don’t need to deliver a fully functional software at once</a:t>
            </a:r>
          </a:p>
          <a:p>
            <a:pPr marL="342900" indent="-342900">
              <a:lnSpc>
                <a:spcPct val="150000"/>
              </a:lnSpc>
              <a:buFont typeface="Arial" panose="020B0604020202020204" pitchFamily="34" charset="0"/>
              <a:buChar char="•"/>
            </a:pPr>
            <a:r>
              <a:rPr lang="en-US" sz="2400" b="1" dirty="0">
                <a:solidFill>
                  <a:srgbClr val="00425F"/>
                </a:solidFill>
                <a:latin typeface="Cambria" panose="02040503050406030204" pitchFamily="18" charset="0"/>
                <a:cs typeface="+mn-cs"/>
              </a:rPr>
              <a:t>Neither you nor your client have a complex bureaucracy that delays decision</a:t>
            </a:r>
          </a:p>
          <a:p>
            <a:pPr marL="342900" indent="-342900">
              <a:lnSpc>
                <a:spcPct val="150000"/>
              </a:lnSpc>
              <a:buFont typeface="Arial" panose="020B0604020202020204" pitchFamily="34" charset="0"/>
              <a:buChar char="•"/>
            </a:pPr>
            <a:r>
              <a:rPr lang="en-US" sz="2400" b="1" dirty="0">
                <a:solidFill>
                  <a:srgbClr val="00425F"/>
                </a:solidFill>
                <a:latin typeface="Cambria" panose="02040503050406030204" pitchFamily="18" charset="0"/>
                <a:cs typeface="+mn-cs"/>
              </a:rPr>
              <a:t>Clients don’t have a fixed budget/schedule</a:t>
            </a:r>
          </a:p>
          <a:p>
            <a:pPr marL="342900" indent="-342900">
              <a:lnSpc>
                <a:spcPct val="150000"/>
              </a:lnSpc>
              <a:buFont typeface="Arial" panose="020B0604020202020204" pitchFamily="34" charset="0"/>
              <a:buChar char="•"/>
            </a:pPr>
            <a:r>
              <a:rPr lang="en-US" sz="2400" b="1" dirty="0">
                <a:solidFill>
                  <a:srgbClr val="00425F"/>
                </a:solidFill>
                <a:latin typeface="Cambria" panose="02040503050406030204" pitchFamily="18" charset="0"/>
                <a:cs typeface="+mn-cs"/>
              </a:rPr>
              <a:t>You need to capture the market before there’s any competition</a:t>
            </a:r>
          </a:p>
          <a:p>
            <a:pPr marL="342900" indent="-342900">
              <a:lnSpc>
                <a:spcPct val="150000"/>
              </a:lnSpc>
              <a:buFont typeface="Arial" panose="020B0604020202020204" pitchFamily="34" charset="0"/>
              <a:buChar char="•"/>
            </a:pPr>
            <a:r>
              <a:rPr lang="en-US" sz="2400" b="1" dirty="0">
                <a:solidFill>
                  <a:srgbClr val="00425F"/>
                </a:solidFill>
                <a:latin typeface="Cambria" panose="02040503050406030204" pitchFamily="18" charset="0"/>
                <a:cs typeface="+mn-cs"/>
              </a:rPr>
              <a:t>Your customers don’t have trouble updating their software (or don’t even notice it, e.g. they use a web app)</a:t>
            </a:r>
          </a:p>
        </p:txBody>
      </p:sp>
    </p:spTree>
    <p:extLst>
      <p:ext uri="{BB962C8B-B14F-4D97-AF65-F5344CB8AC3E}">
        <p14:creationId xmlns:p14="http://schemas.microsoft.com/office/powerpoint/2010/main" val="11955930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txBox="1">
            <a:spLocks noGrp="1"/>
          </p:cNvSpPr>
          <p:nvPr>
            <p:ph type="subTitle" idx="1"/>
          </p:nvPr>
        </p:nvSpPr>
        <p:spPr>
          <a:xfrm>
            <a:off x="1794907" y="4372744"/>
            <a:ext cx="9414986" cy="1008112"/>
          </a:xfrm>
          <a:prstGeom prst="rect">
            <a:avLst/>
          </a:prstGeom>
        </p:spPr>
        <p:txBody>
          <a:bodyPr/>
          <a:lstStyle>
            <a:lvl1pPr marL="928688" indent="-571500" algn="l" rtl="0" eaLnBrk="0" fontAlgn="base" hangingPunct="0">
              <a:spcBef>
                <a:spcPts val="2400"/>
              </a:spcBef>
              <a:spcAft>
                <a:spcPct val="0"/>
              </a:spcAft>
              <a:buClr>
                <a:srgbClr val="000000"/>
              </a:buClr>
              <a:buSzPct val="171000"/>
              <a:buFont typeface="Gill Sans"/>
              <a:buChar char="•"/>
              <a:defRPr sz="4200">
                <a:solidFill>
                  <a:schemeClr val="tx1"/>
                </a:solidFill>
                <a:latin typeface="+mn-lt"/>
                <a:ea typeface="+mn-ea"/>
                <a:cs typeface="+mn-cs"/>
                <a:sym typeface="Gill Sans"/>
              </a:defRPr>
            </a:lvl1pPr>
            <a:lvl2pPr marL="1373188" indent="-571500" algn="l" rtl="0" eaLnBrk="0" fontAlgn="base" hangingPunct="0">
              <a:spcBef>
                <a:spcPts val="2400"/>
              </a:spcBef>
              <a:spcAft>
                <a:spcPct val="0"/>
              </a:spcAft>
              <a:buClr>
                <a:srgbClr val="000000"/>
              </a:buClr>
              <a:buSzPct val="171000"/>
              <a:buFont typeface="Gill Sans"/>
              <a:buChar char="•"/>
              <a:defRPr sz="4200">
                <a:solidFill>
                  <a:schemeClr val="tx1"/>
                </a:solidFill>
                <a:latin typeface="+mn-lt"/>
                <a:sym typeface="Gill Sans"/>
              </a:defRPr>
            </a:lvl2pPr>
            <a:lvl3pPr marL="1817688" indent="-571500" algn="l" rtl="0" eaLnBrk="0" fontAlgn="base" hangingPunct="0">
              <a:spcBef>
                <a:spcPts val="2400"/>
              </a:spcBef>
              <a:spcAft>
                <a:spcPct val="0"/>
              </a:spcAft>
              <a:buClr>
                <a:srgbClr val="000000"/>
              </a:buClr>
              <a:buSzPct val="171000"/>
              <a:buFont typeface="Gill Sans"/>
              <a:buChar char="•"/>
              <a:defRPr sz="4200">
                <a:solidFill>
                  <a:schemeClr val="tx1"/>
                </a:solidFill>
                <a:latin typeface="+mn-lt"/>
                <a:sym typeface="Gill Sans"/>
              </a:defRPr>
            </a:lvl3pPr>
            <a:lvl4pPr marL="2262188" indent="-571500" algn="l" rtl="0" eaLnBrk="0" fontAlgn="base" hangingPunct="0">
              <a:spcBef>
                <a:spcPts val="2400"/>
              </a:spcBef>
              <a:spcAft>
                <a:spcPct val="0"/>
              </a:spcAft>
              <a:buClr>
                <a:srgbClr val="000000"/>
              </a:buClr>
              <a:buSzPct val="171000"/>
              <a:buFont typeface="Gill Sans"/>
              <a:buChar char="•"/>
              <a:defRPr sz="4200">
                <a:solidFill>
                  <a:schemeClr val="tx1"/>
                </a:solidFill>
                <a:latin typeface="+mn-lt"/>
                <a:sym typeface="Gill Sans"/>
              </a:defRPr>
            </a:lvl4pPr>
            <a:lvl5pPr marL="2706688" indent="-571500" algn="l" rtl="0" eaLnBrk="0" fontAlgn="base" hangingPunct="0">
              <a:spcBef>
                <a:spcPts val="2400"/>
              </a:spcBef>
              <a:spcAft>
                <a:spcPct val="0"/>
              </a:spcAft>
              <a:buClr>
                <a:srgbClr val="000000"/>
              </a:buClr>
              <a:buSzPct val="171000"/>
              <a:buFont typeface="Gill Sans"/>
              <a:buChar char="•"/>
              <a:defRPr sz="4200">
                <a:solidFill>
                  <a:schemeClr val="tx1"/>
                </a:solidFill>
                <a:latin typeface="+mn-lt"/>
                <a:sym typeface="Gill Sans"/>
              </a:defRPr>
            </a:lvl5pPr>
            <a:lvl6pPr marL="3163888" indent="-571500" algn="l" rtl="0" fontAlgn="base">
              <a:spcBef>
                <a:spcPts val="2400"/>
              </a:spcBef>
              <a:spcAft>
                <a:spcPct val="0"/>
              </a:spcAft>
              <a:buClr>
                <a:srgbClr val="000000"/>
              </a:buClr>
              <a:buSzPct val="171000"/>
              <a:buFont typeface="Gill Sans" charset="0"/>
              <a:buChar char="•"/>
              <a:defRPr sz="4200">
                <a:solidFill>
                  <a:schemeClr val="tx1"/>
                </a:solidFill>
                <a:latin typeface="+mn-lt"/>
                <a:sym typeface="Gill Sans" charset="0"/>
              </a:defRPr>
            </a:lvl6pPr>
            <a:lvl7pPr marL="3621088" indent="-571500" algn="l" rtl="0" fontAlgn="base">
              <a:spcBef>
                <a:spcPts val="2400"/>
              </a:spcBef>
              <a:spcAft>
                <a:spcPct val="0"/>
              </a:spcAft>
              <a:buClr>
                <a:srgbClr val="000000"/>
              </a:buClr>
              <a:buSzPct val="171000"/>
              <a:buFont typeface="Gill Sans" charset="0"/>
              <a:buChar char="•"/>
              <a:defRPr sz="4200">
                <a:solidFill>
                  <a:schemeClr val="tx1"/>
                </a:solidFill>
                <a:latin typeface="+mn-lt"/>
                <a:sym typeface="Gill Sans" charset="0"/>
              </a:defRPr>
            </a:lvl7pPr>
            <a:lvl8pPr marL="4078288" indent="-571500" algn="l" rtl="0" fontAlgn="base">
              <a:spcBef>
                <a:spcPts val="2400"/>
              </a:spcBef>
              <a:spcAft>
                <a:spcPct val="0"/>
              </a:spcAft>
              <a:buClr>
                <a:srgbClr val="000000"/>
              </a:buClr>
              <a:buSzPct val="171000"/>
              <a:buFont typeface="Gill Sans" charset="0"/>
              <a:buChar char="•"/>
              <a:defRPr sz="4200">
                <a:solidFill>
                  <a:schemeClr val="tx1"/>
                </a:solidFill>
                <a:latin typeface="+mn-lt"/>
                <a:sym typeface="Gill Sans" charset="0"/>
              </a:defRPr>
            </a:lvl8pPr>
            <a:lvl9pPr marL="4535488" indent="-571500" algn="l" rtl="0" fontAlgn="base">
              <a:spcBef>
                <a:spcPts val="2400"/>
              </a:spcBef>
              <a:spcAft>
                <a:spcPct val="0"/>
              </a:spcAft>
              <a:buClr>
                <a:srgbClr val="000000"/>
              </a:buClr>
              <a:buSzPct val="171000"/>
              <a:buFont typeface="Gill Sans" charset="0"/>
              <a:buChar char="•"/>
              <a:defRPr sz="4200">
                <a:solidFill>
                  <a:schemeClr val="tx1"/>
                </a:solidFill>
                <a:latin typeface="+mn-lt"/>
                <a:sym typeface="Gill Sans" charset="0"/>
              </a:defRPr>
            </a:lvl9pPr>
          </a:lstStyle>
          <a:p>
            <a:pPr marL="507993" indent="0" algn="ctr">
              <a:buNone/>
              <a:defRPr/>
            </a:pPr>
            <a:r>
              <a:rPr lang="en-US" sz="5689" b="1" dirty="0">
                <a:solidFill>
                  <a:srgbClr val="1C578C"/>
                </a:solidFill>
              </a:rPr>
              <a:t>Scrum Alternative: Kanban</a:t>
            </a:r>
          </a:p>
        </p:txBody>
      </p:sp>
    </p:spTree>
    <p:extLst>
      <p:ext uri="{BB962C8B-B14F-4D97-AF65-F5344CB8AC3E}">
        <p14:creationId xmlns:p14="http://schemas.microsoft.com/office/powerpoint/2010/main" val="5877723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F5514E57-C1E0-4556-B122-64D32B0C9097}"/>
              </a:ext>
            </a:extLst>
          </p:cNvPr>
          <p:cNvSpPr>
            <a:spLocks noGrp="1"/>
          </p:cNvSpPr>
          <p:nvPr>
            <p:ph type="body" sz="quarter" idx="10"/>
          </p:nvPr>
        </p:nvSpPr>
        <p:spPr>
          <a:xfrm>
            <a:off x="453728" y="1060376"/>
            <a:ext cx="11880427" cy="7057613"/>
          </a:xfrm>
        </p:spPr>
        <p:txBody>
          <a:bodyPr/>
          <a:lstStyle/>
          <a:p>
            <a:r>
              <a:rPr lang="en-US" sz="2400" b="1" dirty="0">
                <a:solidFill>
                  <a:srgbClr val="1C578C"/>
                </a:solidFill>
                <a:latin typeface="Cambria" panose="02040503050406030204" pitchFamily="18" charset="0"/>
              </a:rPr>
              <a:t>Kanban is the Japanese word for "visual signal” or “a card you can see”</a:t>
            </a:r>
          </a:p>
          <a:p>
            <a:r>
              <a:rPr lang="en-US" sz="2400" b="1" dirty="0">
                <a:solidFill>
                  <a:srgbClr val="1C578C"/>
                </a:solidFill>
                <a:latin typeface="Cambria" panose="02040503050406030204" pitchFamily="18" charset="0"/>
              </a:rPr>
              <a:t>It is a popular framework used to implement agile software development</a:t>
            </a:r>
          </a:p>
          <a:p>
            <a:r>
              <a:rPr lang="en-US" sz="2400" b="1" dirty="0">
                <a:solidFill>
                  <a:srgbClr val="1C578C"/>
                </a:solidFill>
                <a:latin typeface="Cambria" panose="02040503050406030204" pitchFamily="18" charset="0"/>
              </a:rPr>
              <a:t>Work items are represented visually on a Kanban board to give the team a view of progress and process/workflow especially in a service or technology team where work is often invisible or intangible</a:t>
            </a:r>
          </a:p>
          <a:p>
            <a:r>
              <a:rPr lang="en-US" sz="2400" b="1" dirty="0">
                <a:solidFill>
                  <a:srgbClr val="1C578C"/>
                </a:solidFill>
                <a:latin typeface="Cambria" panose="02040503050406030204" pitchFamily="18" charset="0"/>
              </a:rPr>
              <a:t>The board may be physical or digital</a:t>
            </a:r>
          </a:p>
          <a:p>
            <a:r>
              <a:rPr lang="en-US" sz="2400" b="1" dirty="0">
                <a:solidFill>
                  <a:srgbClr val="1C578C"/>
                </a:solidFill>
                <a:latin typeface="Cambria" panose="02040503050406030204" pitchFamily="18" charset="0"/>
              </a:rPr>
              <a:t>Kanban is great for teams focused on continuous delivery with changing priorities</a:t>
            </a:r>
          </a:p>
          <a:p>
            <a:r>
              <a:rPr lang="en-US" sz="2400" b="1" dirty="0">
                <a:solidFill>
                  <a:srgbClr val="1C578C"/>
                </a:solidFill>
                <a:latin typeface="Cambria" panose="02040503050406030204" pitchFamily="18" charset="0"/>
              </a:rPr>
              <a:t>It aims to manage work by balancing the demands with available capacity</a:t>
            </a:r>
          </a:p>
          <a:p>
            <a:r>
              <a:rPr lang="en-US" sz="2400" b="1" dirty="0">
                <a:solidFill>
                  <a:srgbClr val="1C578C"/>
                </a:solidFill>
                <a:latin typeface="Cambria" panose="02040503050406030204" pitchFamily="18" charset="0"/>
              </a:rPr>
              <a:t>Kanban board helps limit work-in-progress</a:t>
            </a:r>
          </a:p>
          <a:p>
            <a:r>
              <a:rPr lang="en-US" sz="2400" b="1" dirty="0">
                <a:solidFill>
                  <a:srgbClr val="1C578C"/>
                </a:solidFill>
                <a:latin typeface="Cambria" panose="02040503050406030204" pitchFamily="18" charset="0"/>
              </a:rPr>
              <a:t>It can be applied to any area of work like manufacturing</a:t>
            </a:r>
          </a:p>
          <a:p>
            <a:r>
              <a:rPr lang="en-US" sz="2400" b="1" dirty="0">
                <a:solidFill>
                  <a:srgbClr val="1C578C"/>
                </a:solidFill>
                <a:latin typeface="Cambria" panose="02040503050406030204" pitchFamily="18" charset="0"/>
              </a:rPr>
              <a:t>The Kanban values are respect for people and continuous improvement</a:t>
            </a:r>
          </a:p>
          <a:p>
            <a:r>
              <a:rPr lang="en-US" sz="2400" b="1" dirty="0">
                <a:solidFill>
                  <a:srgbClr val="1C578C"/>
                </a:solidFill>
                <a:latin typeface="Cambria" panose="02040503050406030204" pitchFamily="18" charset="0"/>
              </a:rPr>
              <a:t>Kanban boards comprises a commitment point, delivery point, cards and columns</a:t>
            </a:r>
          </a:p>
          <a:p>
            <a:r>
              <a:rPr lang="en-US" sz="2400" b="1" dirty="0">
                <a:solidFill>
                  <a:srgbClr val="1C578C"/>
                </a:solidFill>
                <a:latin typeface="Cambria" panose="02040503050406030204" pitchFamily="18" charset="0"/>
              </a:rPr>
              <a:t>A combination of Scrum and Kanban can be used </a:t>
            </a:r>
          </a:p>
          <a:p>
            <a:pPr marL="0" indent="0">
              <a:buNone/>
            </a:pPr>
            <a:endParaRPr lang="en-US" sz="2400" b="1" dirty="0">
              <a:solidFill>
                <a:srgbClr val="1C578C"/>
              </a:solidFill>
              <a:latin typeface="Cambria" panose="02040503050406030204" pitchFamily="18" charset="0"/>
            </a:endParaRPr>
          </a:p>
        </p:txBody>
      </p:sp>
      <p:sp>
        <p:nvSpPr>
          <p:cNvPr id="5" name="Slide Number Placeholder 4"/>
          <p:cNvSpPr>
            <a:spLocks noGrp="1"/>
          </p:cNvSpPr>
          <p:nvPr>
            <p:ph type="sldNum" sz="quarter" idx="4"/>
          </p:nvPr>
        </p:nvSpPr>
        <p:spPr/>
        <p:txBody>
          <a:bodyPr/>
          <a:lstStyle/>
          <a:p>
            <a:fld id="{D5CF02E1-F0D1-4EEA-B7D7-12194D40BD4E}" type="slidenum">
              <a:rPr lang="en-US" smtClean="0"/>
              <a:pPr/>
              <a:t>49</a:t>
            </a:fld>
            <a:endParaRPr lang="en-US"/>
          </a:p>
        </p:txBody>
      </p:sp>
      <p:sp>
        <p:nvSpPr>
          <p:cNvPr id="9" name="Title 4"/>
          <p:cNvSpPr txBox="1">
            <a:spLocks/>
          </p:cNvSpPr>
          <p:nvPr/>
        </p:nvSpPr>
        <p:spPr bwMode="auto">
          <a:xfrm>
            <a:off x="0" y="1"/>
            <a:ext cx="13004800" cy="749252"/>
          </a:xfrm>
          <a:prstGeom prst="rect">
            <a:avLst/>
          </a:prstGeom>
          <a:gradFill rotWithShape="1">
            <a:gsLst>
              <a:gs pos="0">
                <a:srgbClr val="00425F"/>
              </a:gs>
              <a:gs pos="80000">
                <a:srgbClr val="00425F"/>
              </a:gs>
              <a:gs pos="100000">
                <a:srgbClr val="00425F"/>
              </a:gs>
            </a:gsLst>
            <a:lin ang="16200000" scaled="0"/>
          </a:gradFill>
          <a:ln w="9525" cap="flat" cmpd="sng" algn="ctr">
            <a:solidFill>
              <a:srgbClr val="00425F"/>
            </a:solidFill>
            <a:prstDash val="solid"/>
          </a:ln>
          <a:effectLst>
            <a:outerShdw blurRad="40000" dist="23000" dir="5400000" rotWithShape="0">
              <a:srgbClr val="000000">
                <a:alpha val="35000"/>
              </a:srgbClr>
            </a:outerShdw>
          </a:effectLst>
        </p:spPr>
        <p:txBody>
          <a:bodyPr lIns="130027" tIns="65014" rIns="130027" bIns="65014" anchor="ctr"/>
          <a:lstStyle>
            <a:lvl1pPr algn="l" rtl="0" eaLnBrk="0" fontAlgn="base" hangingPunct="0">
              <a:spcBef>
                <a:spcPct val="0"/>
              </a:spcBef>
              <a:spcAft>
                <a:spcPct val="0"/>
              </a:spcAft>
              <a:defRPr lang="en-US" sz="3100" b="1" kern="0" dirty="0">
                <a:solidFill>
                  <a:srgbClr val="00B0D8"/>
                </a:solidFill>
                <a:latin typeface="Arial Bold" charset="0"/>
                <a:ea typeface="+mj-ea"/>
                <a:cs typeface="Arial Bold" charset="0"/>
                <a:sym typeface="Arial Bold" charset="0"/>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154" algn="ctr" rtl="0" fontAlgn="base">
              <a:spcBef>
                <a:spcPct val="0"/>
              </a:spcBef>
              <a:spcAft>
                <a:spcPct val="0"/>
              </a:spcAft>
              <a:defRPr sz="4400">
                <a:solidFill>
                  <a:schemeClr val="tx1"/>
                </a:solidFill>
                <a:latin typeface="Calibri" pitchFamily="34" charset="0"/>
              </a:defRPr>
            </a:lvl6pPr>
            <a:lvl7pPr marL="914306" algn="ctr" rtl="0" fontAlgn="base">
              <a:spcBef>
                <a:spcPct val="0"/>
              </a:spcBef>
              <a:spcAft>
                <a:spcPct val="0"/>
              </a:spcAft>
              <a:defRPr sz="4400">
                <a:solidFill>
                  <a:schemeClr val="tx1"/>
                </a:solidFill>
                <a:latin typeface="Calibri" pitchFamily="34" charset="0"/>
              </a:defRPr>
            </a:lvl7pPr>
            <a:lvl8pPr marL="1371460" algn="ctr" rtl="0" fontAlgn="base">
              <a:spcBef>
                <a:spcPct val="0"/>
              </a:spcBef>
              <a:spcAft>
                <a:spcPct val="0"/>
              </a:spcAft>
              <a:defRPr sz="4400">
                <a:solidFill>
                  <a:schemeClr val="tx1"/>
                </a:solidFill>
                <a:latin typeface="Calibri" pitchFamily="34" charset="0"/>
              </a:defRPr>
            </a:lvl8pPr>
            <a:lvl9pPr marL="1828613" algn="ctr" rtl="0" fontAlgn="base">
              <a:spcBef>
                <a:spcPct val="0"/>
              </a:spcBef>
              <a:spcAft>
                <a:spcPct val="0"/>
              </a:spcAft>
              <a:defRPr sz="4400">
                <a:solidFill>
                  <a:schemeClr val="tx1"/>
                </a:solidFill>
                <a:latin typeface="Calibri" pitchFamily="34" charset="0"/>
              </a:defRPr>
            </a:lvl9pPr>
          </a:lstStyle>
          <a:p>
            <a:pPr>
              <a:defRPr/>
            </a:pPr>
            <a:r>
              <a:rPr lang="en-US" sz="2276" dirty="0">
                <a:ln>
                  <a:solidFill>
                    <a:schemeClr val="bg1"/>
                  </a:solidFill>
                </a:ln>
                <a:solidFill>
                  <a:schemeClr val="bg1"/>
                </a:solidFill>
                <a:latin typeface="Arial" panose="020B0604020202020204" pitchFamily="34" charset="0"/>
                <a:cs typeface="Arial" panose="020B0604020202020204" pitchFamily="34" charset="0"/>
              </a:rPr>
              <a:t>Kanban</a:t>
            </a:r>
          </a:p>
        </p:txBody>
      </p:sp>
    </p:spTree>
    <p:extLst>
      <p:ext uri="{BB962C8B-B14F-4D97-AF65-F5344CB8AC3E}">
        <p14:creationId xmlns:p14="http://schemas.microsoft.com/office/powerpoint/2010/main" val="3612506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D5CF02E1-F0D1-4EEA-B7D7-12194D40BD4E}" type="slidenum">
              <a:rPr lang="en-US" smtClean="0"/>
              <a:pPr/>
              <a:t>5</a:t>
            </a:fld>
            <a:endParaRPr lang="en-US"/>
          </a:p>
        </p:txBody>
      </p:sp>
      <p:sp>
        <p:nvSpPr>
          <p:cNvPr id="9" name="Title 4"/>
          <p:cNvSpPr txBox="1">
            <a:spLocks/>
          </p:cNvSpPr>
          <p:nvPr/>
        </p:nvSpPr>
        <p:spPr bwMode="auto">
          <a:xfrm>
            <a:off x="0" y="1"/>
            <a:ext cx="13004800" cy="749252"/>
          </a:xfrm>
          <a:prstGeom prst="rect">
            <a:avLst/>
          </a:prstGeom>
          <a:gradFill rotWithShape="1">
            <a:gsLst>
              <a:gs pos="0">
                <a:srgbClr val="00425F"/>
              </a:gs>
              <a:gs pos="80000">
                <a:srgbClr val="00425F"/>
              </a:gs>
              <a:gs pos="100000">
                <a:srgbClr val="00425F"/>
              </a:gs>
            </a:gsLst>
            <a:lin ang="16200000" scaled="0"/>
          </a:gradFill>
          <a:ln w="9525" cap="flat" cmpd="sng" algn="ctr">
            <a:solidFill>
              <a:srgbClr val="00425F"/>
            </a:solidFill>
            <a:prstDash val="solid"/>
          </a:ln>
          <a:effectLst>
            <a:outerShdw blurRad="40000" dist="23000" dir="5400000" rotWithShape="0">
              <a:srgbClr val="000000">
                <a:alpha val="35000"/>
              </a:srgbClr>
            </a:outerShdw>
          </a:effectLst>
        </p:spPr>
        <p:txBody>
          <a:bodyPr lIns="130027" tIns="65014" rIns="130027" bIns="65014" anchor="ctr"/>
          <a:lstStyle>
            <a:lvl1pPr algn="l" rtl="0" eaLnBrk="0" fontAlgn="base" hangingPunct="0">
              <a:spcBef>
                <a:spcPct val="0"/>
              </a:spcBef>
              <a:spcAft>
                <a:spcPct val="0"/>
              </a:spcAft>
              <a:defRPr lang="en-US" sz="3100" b="1" kern="0" dirty="0">
                <a:solidFill>
                  <a:srgbClr val="00B0D8"/>
                </a:solidFill>
                <a:latin typeface="Arial Bold" charset="0"/>
                <a:ea typeface="+mj-ea"/>
                <a:cs typeface="Arial Bold" charset="0"/>
                <a:sym typeface="Arial Bold" charset="0"/>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154" algn="ctr" rtl="0" fontAlgn="base">
              <a:spcBef>
                <a:spcPct val="0"/>
              </a:spcBef>
              <a:spcAft>
                <a:spcPct val="0"/>
              </a:spcAft>
              <a:defRPr sz="4400">
                <a:solidFill>
                  <a:schemeClr val="tx1"/>
                </a:solidFill>
                <a:latin typeface="Calibri" pitchFamily="34" charset="0"/>
              </a:defRPr>
            </a:lvl6pPr>
            <a:lvl7pPr marL="914306" algn="ctr" rtl="0" fontAlgn="base">
              <a:spcBef>
                <a:spcPct val="0"/>
              </a:spcBef>
              <a:spcAft>
                <a:spcPct val="0"/>
              </a:spcAft>
              <a:defRPr sz="4400">
                <a:solidFill>
                  <a:schemeClr val="tx1"/>
                </a:solidFill>
                <a:latin typeface="Calibri" pitchFamily="34" charset="0"/>
              </a:defRPr>
            </a:lvl7pPr>
            <a:lvl8pPr marL="1371460" algn="ctr" rtl="0" fontAlgn="base">
              <a:spcBef>
                <a:spcPct val="0"/>
              </a:spcBef>
              <a:spcAft>
                <a:spcPct val="0"/>
              </a:spcAft>
              <a:defRPr sz="4400">
                <a:solidFill>
                  <a:schemeClr val="tx1"/>
                </a:solidFill>
                <a:latin typeface="Calibri" pitchFamily="34" charset="0"/>
              </a:defRPr>
            </a:lvl8pPr>
            <a:lvl9pPr marL="1828613" algn="ctr" rtl="0" fontAlgn="base">
              <a:spcBef>
                <a:spcPct val="0"/>
              </a:spcBef>
              <a:spcAft>
                <a:spcPct val="0"/>
              </a:spcAft>
              <a:defRPr sz="4400">
                <a:solidFill>
                  <a:schemeClr val="tx1"/>
                </a:solidFill>
                <a:latin typeface="Calibri" pitchFamily="34" charset="0"/>
              </a:defRPr>
            </a:lvl9pPr>
          </a:lstStyle>
          <a:p>
            <a:pPr>
              <a:defRPr/>
            </a:pPr>
            <a:r>
              <a:rPr lang="en-US" sz="2276" dirty="0">
                <a:ln>
                  <a:solidFill>
                    <a:schemeClr val="bg1"/>
                  </a:solidFill>
                </a:ln>
                <a:solidFill>
                  <a:schemeClr val="bg1"/>
                </a:solidFill>
                <a:latin typeface="Arial" panose="020B0604020202020204" pitchFamily="34" charset="0"/>
                <a:cs typeface="Arial" panose="020B0604020202020204" pitchFamily="34" charset="0"/>
              </a:rPr>
              <a:t>Journey into the Agile World</a:t>
            </a:r>
          </a:p>
        </p:txBody>
      </p:sp>
      <p:pic>
        <p:nvPicPr>
          <p:cNvPr id="1026" name="Picture 2" descr="Waterfall model">
            <a:extLst>
              <a:ext uri="{FF2B5EF4-FFF2-40B4-BE49-F238E27FC236}">
                <a16:creationId xmlns:a16="http://schemas.microsoft.com/office/drawing/2014/main" id="{3B9BF026-2A5B-48CA-9CF1-0794F4AB9DA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841"/>
          <a:stretch/>
        </p:blipFill>
        <p:spPr bwMode="auto">
          <a:xfrm>
            <a:off x="1029793" y="790403"/>
            <a:ext cx="9505056" cy="695965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FDEECA3-B091-41E4-A530-0CE90F2C9299}"/>
              </a:ext>
            </a:extLst>
          </p:cNvPr>
          <p:cNvSpPr txBox="1"/>
          <p:nvPr/>
        </p:nvSpPr>
        <p:spPr>
          <a:xfrm>
            <a:off x="597744" y="7829128"/>
            <a:ext cx="11087729" cy="576064"/>
          </a:xfrm>
          <a:prstGeom prst="rect">
            <a:avLst/>
          </a:prstGeom>
          <a:noFill/>
        </p:spPr>
        <p:txBody>
          <a:bodyPr wrap="square" lIns="0" tIns="0" rIns="0" bIns="0" rtlCol="0">
            <a:noAutofit/>
          </a:bodyPr>
          <a:lstStyle/>
          <a:p>
            <a:r>
              <a:rPr lang="en-US" sz="1600" dirty="0"/>
              <a:t>Retrieved from: http://tryqa.com/what-is-waterfall-model-advantages-disadvantages-and-when-to-use-it/</a:t>
            </a:r>
          </a:p>
        </p:txBody>
      </p:sp>
    </p:spTree>
    <p:extLst>
      <p:ext uri="{BB962C8B-B14F-4D97-AF65-F5344CB8AC3E}">
        <p14:creationId xmlns:p14="http://schemas.microsoft.com/office/powerpoint/2010/main" val="25122073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F5514E57-C1E0-4556-B122-64D32B0C9097}"/>
              </a:ext>
            </a:extLst>
          </p:cNvPr>
          <p:cNvSpPr>
            <a:spLocks noGrp="1"/>
          </p:cNvSpPr>
          <p:nvPr>
            <p:ph type="body" sz="quarter" idx="10"/>
          </p:nvPr>
        </p:nvSpPr>
        <p:spPr>
          <a:xfrm>
            <a:off x="453728" y="1563603"/>
            <a:ext cx="11880427" cy="7057613"/>
          </a:xfrm>
        </p:spPr>
        <p:txBody>
          <a:bodyPr/>
          <a:lstStyle/>
          <a:p>
            <a:pPr fontAlgn="base"/>
            <a:r>
              <a:rPr lang="en-US" sz="2400" b="1" dirty="0">
                <a:solidFill>
                  <a:srgbClr val="1C578C"/>
                </a:solidFill>
                <a:latin typeface="Cambria" panose="02040503050406030204" pitchFamily="18" charset="0"/>
              </a:rPr>
              <a:t>Scrum sprints have start and stop dates whereas Kanban is an ongoing process.</a:t>
            </a:r>
          </a:p>
          <a:p>
            <a:pPr fontAlgn="base"/>
            <a:r>
              <a:rPr lang="en-US" sz="2400" b="1" dirty="0">
                <a:solidFill>
                  <a:srgbClr val="1C578C"/>
                </a:solidFill>
                <a:latin typeface="Cambria" panose="02040503050406030204" pitchFamily="18" charset="0"/>
              </a:rPr>
              <a:t>Team roles are clearly defined in scrum (product owner, dev team, and scrum master), while Kanban has no formal roles. Both teams are self-organized.</a:t>
            </a:r>
          </a:p>
          <a:p>
            <a:pPr fontAlgn="base"/>
            <a:r>
              <a:rPr lang="en-US" sz="2400" b="1" dirty="0">
                <a:solidFill>
                  <a:srgbClr val="1C578C"/>
                </a:solidFill>
                <a:latin typeface="Cambria" panose="02040503050406030204" pitchFamily="18" charset="0"/>
              </a:rPr>
              <a:t>A Kanban board is used throughout the lifecycle of a project whereas a scrum board is cleared and recycled after each sprint.  </a:t>
            </a:r>
          </a:p>
          <a:p>
            <a:pPr fontAlgn="base"/>
            <a:r>
              <a:rPr lang="en-US" sz="2400" b="1" dirty="0">
                <a:solidFill>
                  <a:srgbClr val="1C578C"/>
                </a:solidFill>
                <a:latin typeface="Cambria" panose="02040503050406030204" pitchFamily="18" charset="0"/>
              </a:rPr>
              <a:t>A scrum board has a set number of tasks and strict deadline to complete them.</a:t>
            </a:r>
          </a:p>
          <a:p>
            <a:pPr fontAlgn="base"/>
            <a:r>
              <a:rPr lang="en-US" sz="2400" b="1" dirty="0">
                <a:solidFill>
                  <a:srgbClr val="1C578C"/>
                </a:solidFill>
                <a:latin typeface="Cambria" panose="02040503050406030204" pitchFamily="18" charset="0"/>
              </a:rPr>
              <a:t>Kanban boards are more flexible with regards to tasks and timing. Tasks can be reprioritized, reassigned, or updated as needed.</a:t>
            </a:r>
          </a:p>
        </p:txBody>
      </p:sp>
      <p:sp>
        <p:nvSpPr>
          <p:cNvPr id="5" name="Slide Number Placeholder 4"/>
          <p:cNvSpPr>
            <a:spLocks noGrp="1"/>
          </p:cNvSpPr>
          <p:nvPr>
            <p:ph type="sldNum" sz="quarter" idx="4"/>
          </p:nvPr>
        </p:nvSpPr>
        <p:spPr/>
        <p:txBody>
          <a:bodyPr/>
          <a:lstStyle/>
          <a:p>
            <a:fld id="{D5CF02E1-F0D1-4EEA-B7D7-12194D40BD4E}" type="slidenum">
              <a:rPr lang="en-US" smtClean="0"/>
              <a:pPr/>
              <a:t>50</a:t>
            </a:fld>
            <a:endParaRPr lang="en-US"/>
          </a:p>
        </p:txBody>
      </p:sp>
      <p:sp>
        <p:nvSpPr>
          <p:cNvPr id="9" name="Title 4"/>
          <p:cNvSpPr txBox="1">
            <a:spLocks/>
          </p:cNvSpPr>
          <p:nvPr/>
        </p:nvSpPr>
        <p:spPr bwMode="auto">
          <a:xfrm>
            <a:off x="0" y="1"/>
            <a:ext cx="13004800" cy="749252"/>
          </a:xfrm>
          <a:prstGeom prst="rect">
            <a:avLst/>
          </a:prstGeom>
          <a:gradFill rotWithShape="1">
            <a:gsLst>
              <a:gs pos="0">
                <a:srgbClr val="00425F"/>
              </a:gs>
              <a:gs pos="80000">
                <a:srgbClr val="00425F"/>
              </a:gs>
              <a:gs pos="100000">
                <a:srgbClr val="00425F"/>
              </a:gs>
            </a:gsLst>
            <a:lin ang="16200000" scaled="0"/>
          </a:gradFill>
          <a:ln w="9525" cap="flat" cmpd="sng" algn="ctr">
            <a:solidFill>
              <a:srgbClr val="00425F"/>
            </a:solidFill>
            <a:prstDash val="solid"/>
          </a:ln>
          <a:effectLst>
            <a:outerShdw blurRad="40000" dist="23000" dir="5400000" rotWithShape="0">
              <a:srgbClr val="000000">
                <a:alpha val="35000"/>
              </a:srgbClr>
            </a:outerShdw>
          </a:effectLst>
        </p:spPr>
        <p:txBody>
          <a:bodyPr lIns="130027" tIns="65014" rIns="130027" bIns="65014" anchor="ctr"/>
          <a:lstStyle>
            <a:lvl1pPr algn="l" rtl="0" eaLnBrk="0" fontAlgn="base" hangingPunct="0">
              <a:spcBef>
                <a:spcPct val="0"/>
              </a:spcBef>
              <a:spcAft>
                <a:spcPct val="0"/>
              </a:spcAft>
              <a:defRPr lang="en-US" sz="3100" b="1" kern="0" dirty="0">
                <a:solidFill>
                  <a:srgbClr val="00B0D8"/>
                </a:solidFill>
                <a:latin typeface="Arial Bold" charset="0"/>
                <a:ea typeface="+mj-ea"/>
                <a:cs typeface="Arial Bold" charset="0"/>
                <a:sym typeface="Arial Bold" charset="0"/>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154" algn="ctr" rtl="0" fontAlgn="base">
              <a:spcBef>
                <a:spcPct val="0"/>
              </a:spcBef>
              <a:spcAft>
                <a:spcPct val="0"/>
              </a:spcAft>
              <a:defRPr sz="4400">
                <a:solidFill>
                  <a:schemeClr val="tx1"/>
                </a:solidFill>
                <a:latin typeface="Calibri" pitchFamily="34" charset="0"/>
              </a:defRPr>
            </a:lvl6pPr>
            <a:lvl7pPr marL="914306" algn="ctr" rtl="0" fontAlgn="base">
              <a:spcBef>
                <a:spcPct val="0"/>
              </a:spcBef>
              <a:spcAft>
                <a:spcPct val="0"/>
              </a:spcAft>
              <a:defRPr sz="4400">
                <a:solidFill>
                  <a:schemeClr val="tx1"/>
                </a:solidFill>
                <a:latin typeface="Calibri" pitchFamily="34" charset="0"/>
              </a:defRPr>
            </a:lvl7pPr>
            <a:lvl8pPr marL="1371460" algn="ctr" rtl="0" fontAlgn="base">
              <a:spcBef>
                <a:spcPct val="0"/>
              </a:spcBef>
              <a:spcAft>
                <a:spcPct val="0"/>
              </a:spcAft>
              <a:defRPr sz="4400">
                <a:solidFill>
                  <a:schemeClr val="tx1"/>
                </a:solidFill>
                <a:latin typeface="Calibri" pitchFamily="34" charset="0"/>
              </a:defRPr>
            </a:lvl8pPr>
            <a:lvl9pPr marL="1828613" algn="ctr" rtl="0" fontAlgn="base">
              <a:spcBef>
                <a:spcPct val="0"/>
              </a:spcBef>
              <a:spcAft>
                <a:spcPct val="0"/>
              </a:spcAft>
              <a:defRPr sz="4400">
                <a:solidFill>
                  <a:schemeClr val="tx1"/>
                </a:solidFill>
                <a:latin typeface="Calibri" pitchFamily="34" charset="0"/>
              </a:defRPr>
            </a:lvl9pPr>
          </a:lstStyle>
          <a:p>
            <a:pPr>
              <a:defRPr/>
            </a:pPr>
            <a:r>
              <a:rPr lang="en-US" sz="2276" dirty="0">
                <a:ln>
                  <a:solidFill>
                    <a:schemeClr val="bg1"/>
                  </a:solidFill>
                </a:ln>
                <a:solidFill>
                  <a:schemeClr val="bg1"/>
                </a:solidFill>
                <a:latin typeface="Arial" panose="020B0604020202020204" pitchFamily="34" charset="0"/>
                <a:cs typeface="Arial" panose="020B0604020202020204" pitchFamily="34" charset="0"/>
              </a:rPr>
              <a:t>Kanban</a:t>
            </a:r>
          </a:p>
        </p:txBody>
      </p:sp>
      <p:sp>
        <p:nvSpPr>
          <p:cNvPr id="6" name="Title 1">
            <a:extLst>
              <a:ext uri="{FF2B5EF4-FFF2-40B4-BE49-F238E27FC236}">
                <a16:creationId xmlns:a16="http://schemas.microsoft.com/office/drawing/2014/main" id="{F0E951C0-3595-4884-89F5-0690F2384329}"/>
              </a:ext>
            </a:extLst>
          </p:cNvPr>
          <p:cNvSpPr txBox="1">
            <a:spLocks/>
          </p:cNvSpPr>
          <p:nvPr/>
        </p:nvSpPr>
        <p:spPr>
          <a:xfrm>
            <a:off x="165696" y="864166"/>
            <a:ext cx="10548372" cy="443199"/>
          </a:xfrm>
          <a:prstGeom prst="rect">
            <a:avLst/>
          </a:prstGeom>
        </p:spPr>
        <p:txBody>
          <a:bodyPr/>
          <a:lstStyle>
            <a:lvl1pPr algn="l" defTabSz="975345" rtl="0" eaLnBrk="1" latinLnBrk="0" hangingPunct="1">
              <a:spcBef>
                <a:spcPct val="0"/>
              </a:spcBef>
              <a:buNone/>
              <a:defRPr sz="2880" b="1" kern="1200">
                <a:solidFill>
                  <a:srgbClr val="EE312A"/>
                </a:solidFill>
                <a:latin typeface="+mj-lt"/>
                <a:ea typeface="+mj-ea"/>
                <a:cs typeface="+mj-cs"/>
              </a:defRPr>
            </a:lvl1pPr>
          </a:lstStyle>
          <a:p>
            <a:pPr fontAlgn="auto">
              <a:spcAft>
                <a:spcPts val="0"/>
              </a:spcAft>
            </a:pPr>
            <a:r>
              <a:rPr lang="en-US" dirty="0"/>
              <a:t>Difference between Scrum and Kanban</a:t>
            </a:r>
          </a:p>
        </p:txBody>
      </p:sp>
    </p:spTree>
    <p:extLst>
      <p:ext uri="{BB962C8B-B14F-4D97-AF65-F5344CB8AC3E}">
        <p14:creationId xmlns:p14="http://schemas.microsoft.com/office/powerpoint/2010/main" val="28383388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269811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txBox="1">
            <a:spLocks noGrp="1"/>
          </p:cNvSpPr>
          <p:nvPr>
            <p:ph type="subTitle" idx="1"/>
          </p:nvPr>
        </p:nvSpPr>
        <p:spPr>
          <a:xfrm>
            <a:off x="1533848" y="3652664"/>
            <a:ext cx="9414986" cy="1008112"/>
          </a:xfrm>
          <a:prstGeom prst="rect">
            <a:avLst/>
          </a:prstGeom>
        </p:spPr>
        <p:txBody>
          <a:bodyPr/>
          <a:lstStyle>
            <a:lvl1pPr marL="928688" indent="-571500" algn="l" rtl="0" eaLnBrk="0" fontAlgn="base" hangingPunct="0">
              <a:spcBef>
                <a:spcPts val="2400"/>
              </a:spcBef>
              <a:spcAft>
                <a:spcPct val="0"/>
              </a:spcAft>
              <a:buClr>
                <a:srgbClr val="000000"/>
              </a:buClr>
              <a:buSzPct val="171000"/>
              <a:buFont typeface="Gill Sans"/>
              <a:buChar char="•"/>
              <a:defRPr sz="4200">
                <a:solidFill>
                  <a:schemeClr val="tx1"/>
                </a:solidFill>
                <a:latin typeface="+mn-lt"/>
                <a:ea typeface="+mn-ea"/>
                <a:cs typeface="+mn-cs"/>
                <a:sym typeface="Gill Sans"/>
              </a:defRPr>
            </a:lvl1pPr>
            <a:lvl2pPr marL="1373188" indent="-571500" algn="l" rtl="0" eaLnBrk="0" fontAlgn="base" hangingPunct="0">
              <a:spcBef>
                <a:spcPts val="2400"/>
              </a:spcBef>
              <a:spcAft>
                <a:spcPct val="0"/>
              </a:spcAft>
              <a:buClr>
                <a:srgbClr val="000000"/>
              </a:buClr>
              <a:buSzPct val="171000"/>
              <a:buFont typeface="Gill Sans"/>
              <a:buChar char="•"/>
              <a:defRPr sz="4200">
                <a:solidFill>
                  <a:schemeClr val="tx1"/>
                </a:solidFill>
                <a:latin typeface="+mn-lt"/>
                <a:sym typeface="Gill Sans"/>
              </a:defRPr>
            </a:lvl2pPr>
            <a:lvl3pPr marL="1817688" indent="-571500" algn="l" rtl="0" eaLnBrk="0" fontAlgn="base" hangingPunct="0">
              <a:spcBef>
                <a:spcPts val="2400"/>
              </a:spcBef>
              <a:spcAft>
                <a:spcPct val="0"/>
              </a:spcAft>
              <a:buClr>
                <a:srgbClr val="000000"/>
              </a:buClr>
              <a:buSzPct val="171000"/>
              <a:buFont typeface="Gill Sans"/>
              <a:buChar char="•"/>
              <a:defRPr sz="4200">
                <a:solidFill>
                  <a:schemeClr val="tx1"/>
                </a:solidFill>
                <a:latin typeface="+mn-lt"/>
                <a:sym typeface="Gill Sans"/>
              </a:defRPr>
            </a:lvl3pPr>
            <a:lvl4pPr marL="2262188" indent="-571500" algn="l" rtl="0" eaLnBrk="0" fontAlgn="base" hangingPunct="0">
              <a:spcBef>
                <a:spcPts val="2400"/>
              </a:spcBef>
              <a:spcAft>
                <a:spcPct val="0"/>
              </a:spcAft>
              <a:buClr>
                <a:srgbClr val="000000"/>
              </a:buClr>
              <a:buSzPct val="171000"/>
              <a:buFont typeface="Gill Sans"/>
              <a:buChar char="•"/>
              <a:defRPr sz="4200">
                <a:solidFill>
                  <a:schemeClr val="tx1"/>
                </a:solidFill>
                <a:latin typeface="+mn-lt"/>
                <a:sym typeface="Gill Sans"/>
              </a:defRPr>
            </a:lvl4pPr>
            <a:lvl5pPr marL="2706688" indent="-571500" algn="l" rtl="0" eaLnBrk="0" fontAlgn="base" hangingPunct="0">
              <a:spcBef>
                <a:spcPts val="2400"/>
              </a:spcBef>
              <a:spcAft>
                <a:spcPct val="0"/>
              </a:spcAft>
              <a:buClr>
                <a:srgbClr val="000000"/>
              </a:buClr>
              <a:buSzPct val="171000"/>
              <a:buFont typeface="Gill Sans"/>
              <a:buChar char="•"/>
              <a:defRPr sz="4200">
                <a:solidFill>
                  <a:schemeClr val="tx1"/>
                </a:solidFill>
                <a:latin typeface="+mn-lt"/>
                <a:sym typeface="Gill Sans"/>
              </a:defRPr>
            </a:lvl5pPr>
            <a:lvl6pPr marL="3163888" indent="-571500" algn="l" rtl="0" fontAlgn="base">
              <a:spcBef>
                <a:spcPts val="2400"/>
              </a:spcBef>
              <a:spcAft>
                <a:spcPct val="0"/>
              </a:spcAft>
              <a:buClr>
                <a:srgbClr val="000000"/>
              </a:buClr>
              <a:buSzPct val="171000"/>
              <a:buFont typeface="Gill Sans" charset="0"/>
              <a:buChar char="•"/>
              <a:defRPr sz="4200">
                <a:solidFill>
                  <a:schemeClr val="tx1"/>
                </a:solidFill>
                <a:latin typeface="+mn-lt"/>
                <a:sym typeface="Gill Sans" charset="0"/>
              </a:defRPr>
            </a:lvl6pPr>
            <a:lvl7pPr marL="3621088" indent="-571500" algn="l" rtl="0" fontAlgn="base">
              <a:spcBef>
                <a:spcPts val="2400"/>
              </a:spcBef>
              <a:spcAft>
                <a:spcPct val="0"/>
              </a:spcAft>
              <a:buClr>
                <a:srgbClr val="000000"/>
              </a:buClr>
              <a:buSzPct val="171000"/>
              <a:buFont typeface="Gill Sans" charset="0"/>
              <a:buChar char="•"/>
              <a:defRPr sz="4200">
                <a:solidFill>
                  <a:schemeClr val="tx1"/>
                </a:solidFill>
                <a:latin typeface="+mn-lt"/>
                <a:sym typeface="Gill Sans" charset="0"/>
              </a:defRPr>
            </a:lvl7pPr>
            <a:lvl8pPr marL="4078288" indent="-571500" algn="l" rtl="0" fontAlgn="base">
              <a:spcBef>
                <a:spcPts val="2400"/>
              </a:spcBef>
              <a:spcAft>
                <a:spcPct val="0"/>
              </a:spcAft>
              <a:buClr>
                <a:srgbClr val="000000"/>
              </a:buClr>
              <a:buSzPct val="171000"/>
              <a:buFont typeface="Gill Sans" charset="0"/>
              <a:buChar char="•"/>
              <a:defRPr sz="4200">
                <a:solidFill>
                  <a:schemeClr val="tx1"/>
                </a:solidFill>
                <a:latin typeface="+mn-lt"/>
                <a:sym typeface="Gill Sans" charset="0"/>
              </a:defRPr>
            </a:lvl8pPr>
            <a:lvl9pPr marL="4535488" indent="-571500" algn="l" rtl="0" fontAlgn="base">
              <a:spcBef>
                <a:spcPts val="2400"/>
              </a:spcBef>
              <a:spcAft>
                <a:spcPct val="0"/>
              </a:spcAft>
              <a:buClr>
                <a:srgbClr val="000000"/>
              </a:buClr>
              <a:buSzPct val="171000"/>
              <a:buFont typeface="Gill Sans" charset="0"/>
              <a:buChar char="•"/>
              <a:defRPr sz="4200">
                <a:solidFill>
                  <a:schemeClr val="tx1"/>
                </a:solidFill>
                <a:latin typeface="+mn-lt"/>
                <a:sym typeface="Gill Sans" charset="0"/>
              </a:defRPr>
            </a:lvl9pPr>
          </a:lstStyle>
          <a:p>
            <a:pPr marL="507993" indent="0" algn="ctr">
              <a:buNone/>
              <a:defRPr/>
            </a:pPr>
            <a:r>
              <a:rPr lang="en-US" sz="5689" b="1" dirty="0">
                <a:solidFill>
                  <a:schemeClr val="accent1">
                    <a:lumMod val="50000"/>
                  </a:schemeClr>
                </a:solidFill>
              </a:rPr>
              <a:t>Agile Manifesto</a:t>
            </a:r>
          </a:p>
        </p:txBody>
      </p:sp>
    </p:spTree>
    <p:extLst>
      <p:ext uri="{BB962C8B-B14F-4D97-AF65-F5344CB8AC3E}">
        <p14:creationId xmlns:p14="http://schemas.microsoft.com/office/powerpoint/2010/main" val="2612528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95DF2-8F7D-4676-ACB9-44A6F1DFA7A9}"/>
              </a:ext>
            </a:extLst>
          </p:cNvPr>
          <p:cNvSpPr>
            <a:spLocks noGrp="1"/>
          </p:cNvSpPr>
          <p:nvPr>
            <p:ph type="title"/>
          </p:nvPr>
        </p:nvSpPr>
        <p:spPr>
          <a:xfrm>
            <a:off x="568193" y="841471"/>
            <a:ext cx="10548372" cy="443199"/>
          </a:xfrm>
        </p:spPr>
        <p:txBody>
          <a:bodyPr>
            <a:noAutofit/>
          </a:bodyPr>
          <a:lstStyle/>
          <a:p>
            <a:r>
              <a:rPr lang="en-US" sz="2900" b="1" dirty="0">
                <a:solidFill>
                  <a:srgbClr val="EE312A"/>
                </a:solidFill>
              </a:rPr>
              <a:t>Agile Manifesto</a:t>
            </a:r>
          </a:p>
        </p:txBody>
      </p:sp>
      <p:sp>
        <p:nvSpPr>
          <p:cNvPr id="3" name="Content Placeholder 2">
            <a:extLst>
              <a:ext uri="{FF2B5EF4-FFF2-40B4-BE49-F238E27FC236}">
                <a16:creationId xmlns:a16="http://schemas.microsoft.com/office/drawing/2014/main" id="{5CB947F2-2D02-4C9E-A1E8-A0BF93AED187}"/>
              </a:ext>
            </a:extLst>
          </p:cNvPr>
          <p:cNvSpPr>
            <a:spLocks noGrp="1"/>
          </p:cNvSpPr>
          <p:nvPr>
            <p:ph idx="1"/>
          </p:nvPr>
        </p:nvSpPr>
        <p:spPr>
          <a:xfrm>
            <a:off x="574965" y="1576910"/>
            <a:ext cx="11216640" cy="6188570"/>
          </a:xfrm>
        </p:spPr>
        <p:txBody>
          <a:bodyPr/>
          <a:lstStyle/>
          <a:p>
            <a:pPr>
              <a:buClr>
                <a:srgbClr val="FF0000"/>
              </a:buClr>
            </a:pPr>
            <a:r>
              <a:rPr lang="en-US" sz="2400" b="1" dirty="0">
                <a:solidFill>
                  <a:schemeClr val="accent1">
                    <a:lumMod val="50000"/>
                  </a:schemeClr>
                </a:solidFill>
                <a:latin typeface="Cambria" panose="02040503050406030204" pitchFamily="18" charset="0"/>
              </a:rPr>
              <a:t>In 2001, the Agile Manifesto was published by a group of software engineers</a:t>
            </a:r>
          </a:p>
          <a:p>
            <a:pPr>
              <a:buClr>
                <a:srgbClr val="FF0000"/>
              </a:buClr>
            </a:pPr>
            <a:r>
              <a:rPr lang="en-US" sz="2400" b="1" dirty="0">
                <a:solidFill>
                  <a:schemeClr val="accent1">
                    <a:lumMod val="50000"/>
                  </a:schemeClr>
                </a:solidFill>
                <a:latin typeface="Cambria" panose="02040503050406030204" pitchFamily="18" charset="0"/>
              </a:rPr>
              <a:t>It rides on some underlining lightweight  software development methodologies</a:t>
            </a:r>
          </a:p>
          <a:p>
            <a:pPr>
              <a:buClr>
                <a:srgbClr val="FF0000"/>
              </a:buClr>
            </a:pPr>
            <a:r>
              <a:rPr lang="en-US" sz="2400" b="1" dirty="0">
                <a:solidFill>
                  <a:schemeClr val="accent1">
                    <a:lumMod val="50000"/>
                  </a:schemeClr>
                </a:solidFill>
                <a:latin typeface="Cambria" panose="02040503050406030204" pitchFamily="18" charset="0"/>
              </a:rPr>
              <a:t>Emphasizes on continuous delivery and improvement, collaboration, and openness to change</a:t>
            </a:r>
          </a:p>
          <a:p>
            <a:pPr>
              <a:buClr>
                <a:srgbClr val="FF0000"/>
              </a:buClr>
            </a:pPr>
            <a:r>
              <a:rPr lang="en-US" sz="2400" b="1" dirty="0">
                <a:solidFill>
                  <a:schemeClr val="accent1">
                    <a:lumMod val="50000"/>
                  </a:schemeClr>
                </a:solidFill>
                <a:latin typeface="Cambria" panose="02040503050406030204" pitchFamily="18" charset="0"/>
              </a:rPr>
              <a:t>Comprises a list of values and principles</a:t>
            </a:r>
          </a:p>
          <a:p>
            <a:pPr marL="0" indent="0">
              <a:buNone/>
            </a:pPr>
            <a:endParaRPr lang="en-US" sz="2400" b="1" dirty="0">
              <a:solidFill>
                <a:schemeClr val="accent1">
                  <a:lumMod val="50000"/>
                </a:schemeClr>
              </a:solidFill>
              <a:latin typeface="Cambria" panose="02040503050406030204" pitchFamily="18" charset="0"/>
            </a:endParaRPr>
          </a:p>
          <a:p>
            <a:endParaRPr lang="en-US" sz="2400" b="1" dirty="0">
              <a:solidFill>
                <a:schemeClr val="accent1">
                  <a:lumMod val="50000"/>
                </a:schemeClr>
              </a:solidFill>
              <a:highlight>
                <a:srgbClr val="FFFF00"/>
              </a:highlight>
              <a:latin typeface="Cambria" panose="02040503050406030204" pitchFamily="18" charset="0"/>
            </a:endParaRPr>
          </a:p>
          <a:p>
            <a:pPr>
              <a:buClr>
                <a:srgbClr val="FF0000"/>
              </a:buClr>
            </a:pPr>
            <a:r>
              <a:rPr lang="en-US" sz="2400" b="1" dirty="0">
                <a:solidFill>
                  <a:schemeClr val="accent1">
                    <a:lumMod val="50000"/>
                  </a:schemeClr>
                </a:solidFill>
                <a:latin typeface="Cambria" panose="02040503050406030204" pitchFamily="18" charset="0"/>
              </a:rPr>
              <a:t>Individuals and Interactions over processes and tools</a:t>
            </a:r>
          </a:p>
          <a:p>
            <a:pPr>
              <a:buClr>
                <a:srgbClr val="FF0000"/>
              </a:buClr>
            </a:pPr>
            <a:r>
              <a:rPr lang="en-US" sz="2400" b="1" dirty="0">
                <a:solidFill>
                  <a:schemeClr val="accent1">
                    <a:lumMod val="50000"/>
                  </a:schemeClr>
                </a:solidFill>
                <a:latin typeface="Cambria" panose="02040503050406030204" pitchFamily="18" charset="0"/>
              </a:rPr>
              <a:t>Working Software over comprehensive documentation</a:t>
            </a:r>
          </a:p>
          <a:p>
            <a:pPr>
              <a:buClr>
                <a:srgbClr val="FF0000"/>
              </a:buClr>
            </a:pPr>
            <a:r>
              <a:rPr lang="en-US" sz="2400" b="1" dirty="0">
                <a:solidFill>
                  <a:schemeClr val="accent1">
                    <a:lumMod val="50000"/>
                  </a:schemeClr>
                </a:solidFill>
                <a:latin typeface="Cambria" panose="02040503050406030204" pitchFamily="18" charset="0"/>
              </a:rPr>
              <a:t>Customer Collaboration over contract negotiation</a:t>
            </a:r>
          </a:p>
          <a:p>
            <a:pPr>
              <a:buClr>
                <a:srgbClr val="FF0000"/>
              </a:buClr>
            </a:pPr>
            <a:r>
              <a:rPr lang="en-US" sz="2400" b="1" dirty="0">
                <a:solidFill>
                  <a:schemeClr val="accent1">
                    <a:lumMod val="50000"/>
                  </a:schemeClr>
                </a:solidFill>
                <a:latin typeface="Cambria" panose="02040503050406030204" pitchFamily="18" charset="0"/>
              </a:rPr>
              <a:t>Responding to Change over following a plan</a:t>
            </a:r>
          </a:p>
          <a:p>
            <a:pPr marL="0" indent="0">
              <a:buNone/>
            </a:pPr>
            <a:endParaRPr lang="en-US" sz="2400" b="1" dirty="0">
              <a:solidFill>
                <a:schemeClr val="accent1">
                  <a:lumMod val="50000"/>
                </a:schemeClr>
              </a:solidFill>
              <a:latin typeface="Cambria" panose="02040503050406030204" pitchFamily="18" charset="0"/>
            </a:endParaRPr>
          </a:p>
        </p:txBody>
      </p:sp>
      <p:sp>
        <p:nvSpPr>
          <p:cNvPr id="5" name="Slide Number Placeholder 4"/>
          <p:cNvSpPr>
            <a:spLocks noGrp="1"/>
          </p:cNvSpPr>
          <p:nvPr>
            <p:ph type="sldNum" sz="quarter" idx="4294967295"/>
          </p:nvPr>
        </p:nvSpPr>
        <p:spPr>
          <a:xfrm>
            <a:off x="12288838" y="8593138"/>
            <a:ext cx="715962" cy="458787"/>
          </a:xfrm>
        </p:spPr>
        <p:txBody>
          <a:bodyPr/>
          <a:lstStyle/>
          <a:p>
            <a:fld id="{D5CF02E1-F0D1-4EEA-B7D7-12194D40BD4E}" type="slidenum">
              <a:rPr lang="en-US" smtClean="0"/>
              <a:pPr/>
              <a:t>7</a:t>
            </a:fld>
            <a:endParaRPr lang="en-US"/>
          </a:p>
        </p:txBody>
      </p:sp>
      <p:sp>
        <p:nvSpPr>
          <p:cNvPr id="9" name="Title 4"/>
          <p:cNvSpPr txBox="1">
            <a:spLocks/>
          </p:cNvSpPr>
          <p:nvPr/>
        </p:nvSpPr>
        <p:spPr bwMode="auto">
          <a:xfrm>
            <a:off x="0" y="1"/>
            <a:ext cx="13004800" cy="749252"/>
          </a:xfrm>
          <a:prstGeom prst="rect">
            <a:avLst/>
          </a:prstGeom>
          <a:gradFill rotWithShape="1">
            <a:gsLst>
              <a:gs pos="0">
                <a:srgbClr val="00425F"/>
              </a:gs>
              <a:gs pos="80000">
                <a:srgbClr val="00425F"/>
              </a:gs>
              <a:gs pos="100000">
                <a:srgbClr val="00425F"/>
              </a:gs>
            </a:gsLst>
            <a:lin ang="16200000" scaled="0"/>
          </a:gradFill>
          <a:ln w="9525" cap="flat" cmpd="sng" algn="ctr">
            <a:solidFill>
              <a:srgbClr val="00425F"/>
            </a:solidFill>
            <a:prstDash val="solid"/>
          </a:ln>
          <a:effectLst>
            <a:outerShdw blurRad="40000" dist="23000" dir="5400000" rotWithShape="0">
              <a:srgbClr val="000000">
                <a:alpha val="35000"/>
              </a:srgbClr>
            </a:outerShdw>
          </a:effectLst>
        </p:spPr>
        <p:txBody>
          <a:bodyPr lIns="130027" tIns="65014" rIns="130027" bIns="65014" anchor="ctr"/>
          <a:lstStyle>
            <a:lvl1pPr algn="l" rtl="0" eaLnBrk="0" fontAlgn="base" hangingPunct="0">
              <a:spcBef>
                <a:spcPct val="0"/>
              </a:spcBef>
              <a:spcAft>
                <a:spcPct val="0"/>
              </a:spcAft>
              <a:defRPr lang="en-US" sz="3100" b="1" kern="0" dirty="0">
                <a:solidFill>
                  <a:srgbClr val="00B0D8"/>
                </a:solidFill>
                <a:latin typeface="Arial Bold" charset="0"/>
                <a:ea typeface="+mj-ea"/>
                <a:cs typeface="Arial Bold" charset="0"/>
                <a:sym typeface="Arial Bold" charset="0"/>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154" algn="ctr" rtl="0" fontAlgn="base">
              <a:spcBef>
                <a:spcPct val="0"/>
              </a:spcBef>
              <a:spcAft>
                <a:spcPct val="0"/>
              </a:spcAft>
              <a:defRPr sz="4400">
                <a:solidFill>
                  <a:schemeClr val="tx1"/>
                </a:solidFill>
                <a:latin typeface="Calibri" pitchFamily="34" charset="0"/>
              </a:defRPr>
            </a:lvl6pPr>
            <a:lvl7pPr marL="914306" algn="ctr" rtl="0" fontAlgn="base">
              <a:spcBef>
                <a:spcPct val="0"/>
              </a:spcBef>
              <a:spcAft>
                <a:spcPct val="0"/>
              </a:spcAft>
              <a:defRPr sz="4400">
                <a:solidFill>
                  <a:schemeClr val="tx1"/>
                </a:solidFill>
                <a:latin typeface="Calibri" pitchFamily="34" charset="0"/>
              </a:defRPr>
            </a:lvl7pPr>
            <a:lvl8pPr marL="1371460" algn="ctr" rtl="0" fontAlgn="base">
              <a:spcBef>
                <a:spcPct val="0"/>
              </a:spcBef>
              <a:spcAft>
                <a:spcPct val="0"/>
              </a:spcAft>
              <a:defRPr sz="4400">
                <a:solidFill>
                  <a:schemeClr val="tx1"/>
                </a:solidFill>
                <a:latin typeface="Calibri" pitchFamily="34" charset="0"/>
              </a:defRPr>
            </a:lvl8pPr>
            <a:lvl9pPr marL="1828613" algn="ctr" rtl="0" fontAlgn="base">
              <a:spcBef>
                <a:spcPct val="0"/>
              </a:spcBef>
              <a:spcAft>
                <a:spcPct val="0"/>
              </a:spcAft>
              <a:defRPr sz="4400">
                <a:solidFill>
                  <a:schemeClr val="tx1"/>
                </a:solidFill>
                <a:latin typeface="Calibri" pitchFamily="34" charset="0"/>
              </a:defRPr>
            </a:lvl9pPr>
          </a:lstStyle>
          <a:p>
            <a:pPr>
              <a:defRPr/>
            </a:pPr>
            <a:endParaRPr lang="en-US" sz="2276" dirty="0">
              <a:ln>
                <a:solidFill>
                  <a:schemeClr val="bg1"/>
                </a:solidFill>
              </a:ln>
              <a:solidFill>
                <a:schemeClr val="bg1"/>
              </a:solidFill>
              <a:latin typeface="Arial" panose="020B0604020202020204" pitchFamily="34" charset="0"/>
              <a:cs typeface="Arial" panose="020B0604020202020204" pitchFamily="34" charset="0"/>
            </a:endParaRPr>
          </a:p>
          <a:p>
            <a:pPr>
              <a:defRPr/>
            </a:pPr>
            <a:r>
              <a:rPr lang="en-US" sz="2276" dirty="0">
                <a:ln>
                  <a:solidFill>
                    <a:schemeClr val="bg1"/>
                  </a:solidFill>
                </a:ln>
                <a:solidFill>
                  <a:schemeClr val="bg1"/>
                </a:solidFill>
                <a:latin typeface="Arial" panose="020B0604020202020204" pitchFamily="34" charset="0"/>
                <a:cs typeface="Arial" panose="020B0604020202020204" pitchFamily="34" charset="0"/>
              </a:rPr>
              <a:t>Agile Manifesto</a:t>
            </a:r>
          </a:p>
          <a:p>
            <a:pPr>
              <a:defRPr/>
            </a:pPr>
            <a:endParaRPr lang="en-US" sz="2276" dirty="0">
              <a:ln>
                <a:solidFill>
                  <a:schemeClr val="bg1"/>
                </a:solidFill>
              </a:ln>
              <a:solidFill>
                <a:schemeClr val="bg1"/>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50E5C-6BCB-4167-BC3C-7BF8E0DB6F0B}"/>
              </a:ext>
            </a:extLst>
          </p:cNvPr>
          <p:cNvSpPr txBox="1">
            <a:spLocks/>
          </p:cNvSpPr>
          <p:nvPr/>
        </p:nvSpPr>
        <p:spPr>
          <a:xfrm>
            <a:off x="741760" y="4227996"/>
            <a:ext cx="10548372" cy="401648"/>
          </a:xfrm>
          <a:prstGeom prst="rect">
            <a:avLst/>
          </a:prstGeom>
        </p:spPr>
        <p:txBody>
          <a:bodyPr vert="horz" wrap="square" lIns="0" tIns="0" rIns="0" bIns="0" rtlCol="0" anchor="t" anchorCtr="0">
            <a:spAutoFit/>
          </a:bodyPr>
          <a:lstStyle>
            <a:lvl1pPr algn="l" defTabSz="975345" rtl="0" eaLnBrk="1" latinLnBrk="0" hangingPunct="1">
              <a:spcBef>
                <a:spcPct val="0"/>
              </a:spcBef>
              <a:buNone/>
              <a:defRPr sz="2880" b="1" kern="1200">
                <a:solidFill>
                  <a:srgbClr val="EE312A"/>
                </a:solidFill>
                <a:latin typeface="+mj-lt"/>
                <a:ea typeface="+mj-ea"/>
                <a:cs typeface="+mj-cs"/>
              </a:defRPr>
            </a:lvl1pPr>
          </a:lstStyle>
          <a:p>
            <a:pPr defTabSz="975390" fontAlgn="auto">
              <a:lnSpc>
                <a:spcPct val="90000"/>
              </a:lnSpc>
              <a:spcAft>
                <a:spcPts val="0"/>
              </a:spcAft>
            </a:pPr>
            <a:r>
              <a:rPr lang="en-US" sz="2900" dirty="0"/>
              <a:t>Values of Agile</a:t>
            </a:r>
          </a:p>
        </p:txBody>
      </p:sp>
    </p:spTree>
    <p:extLst>
      <p:ext uri="{BB962C8B-B14F-4D97-AF65-F5344CB8AC3E}">
        <p14:creationId xmlns:p14="http://schemas.microsoft.com/office/powerpoint/2010/main" val="1737205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95DF2-8F7D-4676-ACB9-44A6F1DFA7A9}"/>
              </a:ext>
            </a:extLst>
          </p:cNvPr>
          <p:cNvSpPr>
            <a:spLocks noGrp="1"/>
          </p:cNvSpPr>
          <p:nvPr>
            <p:ph type="title"/>
          </p:nvPr>
        </p:nvSpPr>
        <p:spPr>
          <a:xfrm>
            <a:off x="568193" y="841471"/>
            <a:ext cx="10548372" cy="443199"/>
          </a:xfrm>
        </p:spPr>
        <p:txBody>
          <a:bodyPr>
            <a:noAutofit/>
          </a:bodyPr>
          <a:lstStyle/>
          <a:p>
            <a:r>
              <a:rPr lang="en-US" sz="2900" b="1" dirty="0">
                <a:solidFill>
                  <a:srgbClr val="EE312A"/>
                </a:solidFill>
              </a:rPr>
              <a:t>Agile Manifesto</a:t>
            </a:r>
          </a:p>
        </p:txBody>
      </p:sp>
      <p:sp>
        <p:nvSpPr>
          <p:cNvPr id="3" name="Content Placeholder 2">
            <a:extLst>
              <a:ext uri="{FF2B5EF4-FFF2-40B4-BE49-F238E27FC236}">
                <a16:creationId xmlns:a16="http://schemas.microsoft.com/office/drawing/2014/main" id="{5CB947F2-2D02-4C9E-A1E8-A0BF93AED187}"/>
              </a:ext>
            </a:extLst>
          </p:cNvPr>
          <p:cNvSpPr>
            <a:spLocks noGrp="1"/>
          </p:cNvSpPr>
          <p:nvPr>
            <p:ph idx="1"/>
          </p:nvPr>
        </p:nvSpPr>
        <p:spPr>
          <a:xfrm>
            <a:off x="568193" y="1763782"/>
            <a:ext cx="11390454" cy="6742426"/>
          </a:xfrm>
        </p:spPr>
        <p:txBody>
          <a:bodyPr vert="horz" lIns="0" tIns="0" rIns="0" bIns="0" rtlCol="0" anchor="t" anchorCtr="0">
            <a:noAutofit/>
          </a:bodyPr>
          <a:lstStyle/>
          <a:p>
            <a:pPr>
              <a:buClr>
                <a:srgbClr val="FF0000"/>
              </a:buClr>
            </a:pPr>
            <a:r>
              <a:rPr lang="en-US" sz="2400" b="1" dirty="0">
                <a:solidFill>
                  <a:schemeClr val="accent1">
                    <a:lumMod val="50000"/>
                  </a:schemeClr>
                </a:solidFill>
                <a:latin typeface="Cambria" panose="02040503050406030204" pitchFamily="18" charset="0"/>
              </a:rPr>
              <a:t>Customer satisfaction by early and continuous delivery of valuable software</a:t>
            </a:r>
          </a:p>
          <a:p>
            <a:pPr>
              <a:buClr>
                <a:srgbClr val="FF0000"/>
              </a:buClr>
            </a:pPr>
            <a:r>
              <a:rPr lang="en-US" sz="2400" b="1" dirty="0">
                <a:solidFill>
                  <a:schemeClr val="accent1">
                    <a:lumMod val="50000"/>
                  </a:schemeClr>
                </a:solidFill>
                <a:latin typeface="Cambria" panose="02040503050406030204" pitchFamily="18" charset="0"/>
              </a:rPr>
              <a:t>Welcome changing requirements, even in late development</a:t>
            </a:r>
          </a:p>
          <a:p>
            <a:pPr>
              <a:buClr>
                <a:srgbClr val="FF0000"/>
              </a:buClr>
            </a:pPr>
            <a:r>
              <a:rPr lang="en-US" sz="2400" b="1" dirty="0">
                <a:solidFill>
                  <a:schemeClr val="accent1">
                    <a:lumMod val="50000"/>
                  </a:schemeClr>
                </a:solidFill>
                <a:latin typeface="Cambria" panose="02040503050406030204" pitchFamily="18" charset="0"/>
              </a:rPr>
              <a:t>Working software is delivered frequently (weeks rather than months)</a:t>
            </a:r>
          </a:p>
          <a:p>
            <a:pPr>
              <a:buClr>
                <a:srgbClr val="FF0000"/>
              </a:buClr>
            </a:pPr>
            <a:r>
              <a:rPr lang="en-US" sz="2400" b="1" dirty="0">
                <a:solidFill>
                  <a:schemeClr val="accent1">
                    <a:lumMod val="50000"/>
                  </a:schemeClr>
                </a:solidFill>
                <a:latin typeface="Cambria" panose="02040503050406030204" pitchFamily="18" charset="0"/>
              </a:rPr>
              <a:t>Close, daily cooperation between business people and developers</a:t>
            </a:r>
          </a:p>
          <a:p>
            <a:pPr>
              <a:buClr>
                <a:srgbClr val="FF0000"/>
              </a:buClr>
            </a:pPr>
            <a:r>
              <a:rPr lang="en-US" sz="2400" b="1" dirty="0">
                <a:solidFill>
                  <a:schemeClr val="accent1">
                    <a:lumMod val="50000"/>
                  </a:schemeClr>
                </a:solidFill>
                <a:latin typeface="Cambria" panose="02040503050406030204" pitchFamily="18" charset="0"/>
              </a:rPr>
              <a:t>Projects are built around motivated individuals, who should be trusted</a:t>
            </a:r>
          </a:p>
          <a:p>
            <a:pPr>
              <a:buClr>
                <a:srgbClr val="FF0000"/>
              </a:buClr>
            </a:pPr>
            <a:r>
              <a:rPr lang="en-US" sz="2400" b="1" dirty="0">
                <a:solidFill>
                  <a:schemeClr val="accent1">
                    <a:lumMod val="50000"/>
                  </a:schemeClr>
                </a:solidFill>
                <a:latin typeface="Cambria" panose="02040503050406030204" pitchFamily="18" charset="0"/>
              </a:rPr>
              <a:t>Face-to-face conversation is the best form of communication (co-location)</a:t>
            </a:r>
          </a:p>
          <a:p>
            <a:pPr>
              <a:buClr>
                <a:srgbClr val="FF0000"/>
              </a:buClr>
            </a:pPr>
            <a:r>
              <a:rPr lang="en-US" sz="2400" b="1" dirty="0">
                <a:solidFill>
                  <a:schemeClr val="accent1">
                    <a:lumMod val="50000"/>
                  </a:schemeClr>
                </a:solidFill>
                <a:latin typeface="Cambria" panose="02040503050406030204" pitchFamily="18" charset="0"/>
              </a:rPr>
              <a:t>Working software is the primary measure of progress</a:t>
            </a:r>
          </a:p>
          <a:p>
            <a:pPr>
              <a:buClr>
                <a:srgbClr val="FF0000"/>
              </a:buClr>
            </a:pPr>
            <a:r>
              <a:rPr lang="en-US" sz="2400" b="1" dirty="0">
                <a:solidFill>
                  <a:schemeClr val="accent1">
                    <a:lumMod val="50000"/>
                  </a:schemeClr>
                </a:solidFill>
                <a:latin typeface="Cambria" panose="02040503050406030204" pitchFamily="18" charset="0"/>
              </a:rPr>
              <a:t>Sustainable development, able to maintain a constant pace</a:t>
            </a:r>
          </a:p>
          <a:p>
            <a:pPr>
              <a:buClr>
                <a:srgbClr val="FF0000"/>
              </a:buClr>
            </a:pPr>
            <a:r>
              <a:rPr lang="en-US" sz="2400" b="1" dirty="0">
                <a:solidFill>
                  <a:schemeClr val="accent1">
                    <a:lumMod val="50000"/>
                  </a:schemeClr>
                </a:solidFill>
                <a:latin typeface="Cambria" panose="02040503050406030204" pitchFamily="18" charset="0"/>
              </a:rPr>
              <a:t>Continuous attention to technical excellence and good design</a:t>
            </a:r>
          </a:p>
          <a:p>
            <a:pPr>
              <a:buClr>
                <a:srgbClr val="FF0000"/>
              </a:buClr>
            </a:pPr>
            <a:r>
              <a:rPr lang="en-US" sz="2400" b="1" dirty="0">
                <a:solidFill>
                  <a:schemeClr val="accent1">
                    <a:lumMod val="50000"/>
                  </a:schemeClr>
                </a:solidFill>
                <a:latin typeface="Cambria" panose="02040503050406030204" pitchFamily="18" charset="0"/>
              </a:rPr>
              <a:t>Simplicity—the art of maximizing the amount of work not done—is essential</a:t>
            </a:r>
          </a:p>
          <a:p>
            <a:pPr>
              <a:buClr>
                <a:srgbClr val="FF0000"/>
              </a:buClr>
            </a:pPr>
            <a:r>
              <a:rPr lang="en-US" sz="2400" b="1" dirty="0">
                <a:solidFill>
                  <a:schemeClr val="accent1">
                    <a:lumMod val="50000"/>
                  </a:schemeClr>
                </a:solidFill>
                <a:latin typeface="Cambria" panose="02040503050406030204" pitchFamily="18" charset="0"/>
              </a:rPr>
              <a:t>Best architectures, requirements, and designs emerge from self-organizing teams</a:t>
            </a:r>
          </a:p>
          <a:p>
            <a:pPr>
              <a:buClr>
                <a:srgbClr val="FF0000"/>
              </a:buClr>
            </a:pPr>
            <a:r>
              <a:rPr lang="en-US" sz="2400" b="1" dirty="0">
                <a:solidFill>
                  <a:schemeClr val="accent1">
                    <a:lumMod val="50000"/>
                  </a:schemeClr>
                </a:solidFill>
                <a:latin typeface="Cambria" panose="02040503050406030204" pitchFamily="18" charset="0"/>
              </a:rPr>
              <a:t>Regularly, the team reflects on how to become more effective, and adjusts accordingly</a:t>
            </a:r>
          </a:p>
        </p:txBody>
      </p:sp>
      <p:sp>
        <p:nvSpPr>
          <p:cNvPr id="5" name="Slide Number Placeholder 4"/>
          <p:cNvSpPr>
            <a:spLocks noGrp="1"/>
          </p:cNvSpPr>
          <p:nvPr>
            <p:ph type="sldNum" sz="quarter" idx="4294967295"/>
          </p:nvPr>
        </p:nvSpPr>
        <p:spPr>
          <a:xfrm>
            <a:off x="12288838" y="8593138"/>
            <a:ext cx="715962" cy="458787"/>
          </a:xfrm>
        </p:spPr>
        <p:txBody>
          <a:bodyPr/>
          <a:lstStyle/>
          <a:p>
            <a:fld id="{D5CF02E1-F0D1-4EEA-B7D7-12194D40BD4E}" type="slidenum">
              <a:rPr lang="en-US" smtClean="0"/>
              <a:pPr/>
              <a:t>8</a:t>
            </a:fld>
            <a:endParaRPr lang="en-US"/>
          </a:p>
        </p:txBody>
      </p:sp>
      <p:sp>
        <p:nvSpPr>
          <p:cNvPr id="9" name="Title 4"/>
          <p:cNvSpPr txBox="1">
            <a:spLocks/>
          </p:cNvSpPr>
          <p:nvPr/>
        </p:nvSpPr>
        <p:spPr bwMode="auto">
          <a:xfrm>
            <a:off x="0" y="1"/>
            <a:ext cx="13004800" cy="749252"/>
          </a:xfrm>
          <a:prstGeom prst="rect">
            <a:avLst/>
          </a:prstGeom>
          <a:gradFill rotWithShape="1">
            <a:gsLst>
              <a:gs pos="0">
                <a:srgbClr val="00425F"/>
              </a:gs>
              <a:gs pos="80000">
                <a:srgbClr val="00425F"/>
              </a:gs>
              <a:gs pos="100000">
                <a:srgbClr val="00425F"/>
              </a:gs>
            </a:gsLst>
            <a:lin ang="16200000" scaled="0"/>
          </a:gradFill>
          <a:ln w="9525" cap="flat" cmpd="sng" algn="ctr">
            <a:solidFill>
              <a:srgbClr val="00425F"/>
            </a:solidFill>
            <a:prstDash val="solid"/>
          </a:ln>
          <a:effectLst>
            <a:outerShdw blurRad="40000" dist="23000" dir="5400000" rotWithShape="0">
              <a:srgbClr val="000000">
                <a:alpha val="35000"/>
              </a:srgbClr>
            </a:outerShdw>
          </a:effectLst>
        </p:spPr>
        <p:txBody>
          <a:bodyPr lIns="130027" tIns="65014" rIns="130027" bIns="65014" anchor="ctr"/>
          <a:lstStyle>
            <a:lvl1pPr algn="l" rtl="0" eaLnBrk="0" fontAlgn="base" hangingPunct="0">
              <a:spcBef>
                <a:spcPct val="0"/>
              </a:spcBef>
              <a:spcAft>
                <a:spcPct val="0"/>
              </a:spcAft>
              <a:defRPr lang="en-US" sz="3100" b="1" kern="0" dirty="0">
                <a:solidFill>
                  <a:srgbClr val="00B0D8"/>
                </a:solidFill>
                <a:latin typeface="Arial Bold" charset="0"/>
                <a:ea typeface="+mj-ea"/>
                <a:cs typeface="Arial Bold" charset="0"/>
                <a:sym typeface="Arial Bold" charset="0"/>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154" algn="ctr" rtl="0" fontAlgn="base">
              <a:spcBef>
                <a:spcPct val="0"/>
              </a:spcBef>
              <a:spcAft>
                <a:spcPct val="0"/>
              </a:spcAft>
              <a:defRPr sz="4400">
                <a:solidFill>
                  <a:schemeClr val="tx1"/>
                </a:solidFill>
                <a:latin typeface="Calibri" pitchFamily="34" charset="0"/>
              </a:defRPr>
            </a:lvl6pPr>
            <a:lvl7pPr marL="914306" algn="ctr" rtl="0" fontAlgn="base">
              <a:spcBef>
                <a:spcPct val="0"/>
              </a:spcBef>
              <a:spcAft>
                <a:spcPct val="0"/>
              </a:spcAft>
              <a:defRPr sz="4400">
                <a:solidFill>
                  <a:schemeClr val="tx1"/>
                </a:solidFill>
                <a:latin typeface="Calibri" pitchFamily="34" charset="0"/>
              </a:defRPr>
            </a:lvl7pPr>
            <a:lvl8pPr marL="1371460" algn="ctr" rtl="0" fontAlgn="base">
              <a:spcBef>
                <a:spcPct val="0"/>
              </a:spcBef>
              <a:spcAft>
                <a:spcPct val="0"/>
              </a:spcAft>
              <a:defRPr sz="4400">
                <a:solidFill>
                  <a:schemeClr val="tx1"/>
                </a:solidFill>
                <a:latin typeface="Calibri" pitchFamily="34" charset="0"/>
              </a:defRPr>
            </a:lvl8pPr>
            <a:lvl9pPr marL="1828613" algn="ctr" rtl="0" fontAlgn="base">
              <a:spcBef>
                <a:spcPct val="0"/>
              </a:spcBef>
              <a:spcAft>
                <a:spcPct val="0"/>
              </a:spcAft>
              <a:defRPr sz="4400">
                <a:solidFill>
                  <a:schemeClr val="tx1"/>
                </a:solidFill>
                <a:latin typeface="Calibri" pitchFamily="34" charset="0"/>
              </a:defRPr>
            </a:lvl9pPr>
          </a:lstStyle>
          <a:p>
            <a:pPr>
              <a:defRPr/>
            </a:pPr>
            <a:r>
              <a:rPr lang="en-US" sz="2276" dirty="0">
                <a:ln>
                  <a:solidFill>
                    <a:schemeClr val="bg1"/>
                  </a:solidFill>
                </a:ln>
                <a:solidFill>
                  <a:schemeClr val="bg1"/>
                </a:solidFill>
                <a:latin typeface="Arial" panose="020B0604020202020204" pitchFamily="34" charset="0"/>
                <a:cs typeface="Arial" panose="020B0604020202020204" pitchFamily="34" charset="0"/>
              </a:rPr>
              <a:t>Agile Manifesto</a:t>
            </a:r>
          </a:p>
        </p:txBody>
      </p:sp>
    </p:spTree>
    <p:extLst>
      <p:ext uri="{BB962C8B-B14F-4D97-AF65-F5344CB8AC3E}">
        <p14:creationId xmlns:p14="http://schemas.microsoft.com/office/powerpoint/2010/main" val="176510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6BB5330-AF06-4337-B115-5CBB9F8EE51C}"/>
              </a:ext>
            </a:extLst>
          </p:cNvPr>
          <p:cNvSpPr>
            <a:spLocks noGrp="1"/>
          </p:cNvSpPr>
          <p:nvPr>
            <p:ph idx="1"/>
          </p:nvPr>
        </p:nvSpPr>
        <p:spPr>
          <a:xfrm>
            <a:off x="562543" y="988368"/>
            <a:ext cx="11879720" cy="7474176"/>
          </a:xfrm>
        </p:spPr>
        <p:txBody>
          <a:bodyPr/>
          <a:lstStyle/>
          <a:p>
            <a:pPr marL="0" indent="0">
              <a:buClr>
                <a:srgbClr val="FF0000"/>
              </a:buClr>
              <a:buNone/>
            </a:pPr>
            <a:r>
              <a:rPr lang="en-US" sz="2400" b="1" dirty="0">
                <a:solidFill>
                  <a:schemeClr val="accent1">
                    <a:lumMod val="50000"/>
                  </a:schemeClr>
                </a:solidFill>
                <a:latin typeface="Cambria" panose="02040503050406030204" pitchFamily="18" charset="0"/>
              </a:rPr>
              <a:t>This led to the evolution of some lightweight methods of developing software</a:t>
            </a:r>
          </a:p>
          <a:p>
            <a:pPr marL="0" indent="0">
              <a:buClr>
                <a:srgbClr val="FF0000"/>
              </a:buClr>
              <a:buNone/>
            </a:pPr>
            <a:r>
              <a:rPr lang="en-US" sz="2400" b="1" dirty="0">
                <a:solidFill>
                  <a:schemeClr val="accent1">
                    <a:lumMod val="50000"/>
                  </a:schemeClr>
                </a:solidFill>
                <a:latin typeface="Cambria" panose="02040503050406030204" pitchFamily="18" charset="0"/>
              </a:rPr>
              <a:t>These methodologies share something in common… </a:t>
            </a:r>
            <a:r>
              <a:rPr lang="en-US" sz="2400" b="1" u="sng" dirty="0">
                <a:solidFill>
                  <a:srgbClr val="FF0000"/>
                </a:solidFill>
                <a:latin typeface="Cambria" panose="02040503050406030204" pitchFamily="18" charset="0"/>
              </a:rPr>
              <a:t>incremental</a:t>
            </a:r>
            <a:r>
              <a:rPr lang="en-US" sz="2400" b="1" dirty="0">
                <a:solidFill>
                  <a:schemeClr val="accent1">
                    <a:lumMod val="50000"/>
                  </a:schemeClr>
                </a:solidFill>
                <a:latin typeface="Cambria" panose="02040503050406030204" pitchFamily="18" charset="0"/>
              </a:rPr>
              <a:t> and </a:t>
            </a:r>
            <a:r>
              <a:rPr lang="en-US" sz="2400" b="1" u="sng" dirty="0">
                <a:solidFill>
                  <a:srgbClr val="FF0000"/>
                </a:solidFill>
                <a:latin typeface="Cambria" panose="02040503050406030204" pitchFamily="18" charset="0"/>
              </a:rPr>
              <a:t>iterative</a:t>
            </a:r>
            <a:r>
              <a:rPr lang="en-US" sz="2400" b="1" u="sng" dirty="0">
                <a:solidFill>
                  <a:schemeClr val="accent1">
                    <a:lumMod val="50000"/>
                  </a:schemeClr>
                </a:solidFill>
                <a:latin typeface="Cambria" panose="02040503050406030204" pitchFamily="18" charset="0"/>
              </a:rPr>
              <a:t> </a:t>
            </a:r>
            <a:r>
              <a:rPr lang="en-US" sz="2400" b="1" dirty="0">
                <a:solidFill>
                  <a:schemeClr val="accent1">
                    <a:lumMod val="50000"/>
                  </a:schemeClr>
                </a:solidFill>
                <a:latin typeface="Cambria" panose="02040503050406030204" pitchFamily="18" charset="0"/>
              </a:rPr>
              <a:t>nature</a:t>
            </a:r>
          </a:p>
          <a:p>
            <a:pPr marL="0" indent="0">
              <a:buClr>
                <a:srgbClr val="FF0000"/>
              </a:buClr>
              <a:buNone/>
            </a:pPr>
            <a:r>
              <a:rPr lang="en-US" sz="2400" b="1" dirty="0">
                <a:solidFill>
                  <a:schemeClr val="accent1">
                    <a:lumMod val="50000"/>
                  </a:schemeClr>
                </a:solidFill>
                <a:latin typeface="Cambria" panose="02040503050406030204" pitchFamily="18" charset="0"/>
              </a:rPr>
              <a:t>Examples are</a:t>
            </a:r>
          </a:p>
        </p:txBody>
      </p:sp>
      <p:sp>
        <p:nvSpPr>
          <p:cNvPr id="5" name="Slide Number Placeholder 4"/>
          <p:cNvSpPr>
            <a:spLocks noGrp="1"/>
          </p:cNvSpPr>
          <p:nvPr>
            <p:ph type="sldNum" sz="quarter" idx="4"/>
          </p:nvPr>
        </p:nvSpPr>
        <p:spPr/>
        <p:txBody>
          <a:bodyPr/>
          <a:lstStyle/>
          <a:p>
            <a:fld id="{D5CF02E1-F0D1-4EEA-B7D7-12194D40BD4E}" type="slidenum">
              <a:rPr lang="en-US" smtClean="0"/>
              <a:pPr/>
              <a:t>9</a:t>
            </a:fld>
            <a:endParaRPr lang="en-US"/>
          </a:p>
        </p:txBody>
      </p:sp>
      <p:sp>
        <p:nvSpPr>
          <p:cNvPr id="9" name="Title 4"/>
          <p:cNvSpPr txBox="1">
            <a:spLocks/>
          </p:cNvSpPr>
          <p:nvPr/>
        </p:nvSpPr>
        <p:spPr bwMode="auto">
          <a:xfrm>
            <a:off x="0" y="1"/>
            <a:ext cx="13004800" cy="749252"/>
          </a:xfrm>
          <a:prstGeom prst="rect">
            <a:avLst/>
          </a:prstGeom>
          <a:gradFill rotWithShape="1">
            <a:gsLst>
              <a:gs pos="0">
                <a:srgbClr val="00425F"/>
              </a:gs>
              <a:gs pos="80000">
                <a:srgbClr val="00425F"/>
              </a:gs>
              <a:gs pos="100000">
                <a:srgbClr val="00425F"/>
              </a:gs>
            </a:gsLst>
            <a:lin ang="16200000" scaled="0"/>
          </a:gradFill>
          <a:ln w="9525" cap="flat" cmpd="sng" algn="ctr">
            <a:solidFill>
              <a:srgbClr val="00425F"/>
            </a:solidFill>
            <a:prstDash val="solid"/>
          </a:ln>
          <a:effectLst>
            <a:outerShdw blurRad="40000" dist="23000" dir="5400000" rotWithShape="0">
              <a:srgbClr val="000000">
                <a:alpha val="35000"/>
              </a:srgbClr>
            </a:outerShdw>
          </a:effectLst>
        </p:spPr>
        <p:txBody>
          <a:bodyPr lIns="130027" tIns="65014" rIns="130027" bIns="65014" anchor="ctr"/>
          <a:lstStyle>
            <a:lvl1pPr algn="l" rtl="0" eaLnBrk="0" fontAlgn="base" hangingPunct="0">
              <a:spcBef>
                <a:spcPct val="0"/>
              </a:spcBef>
              <a:spcAft>
                <a:spcPct val="0"/>
              </a:spcAft>
              <a:defRPr lang="en-US" sz="3100" b="1" kern="0" dirty="0">
                <a:solidFill>
                  <a:srgbClr val="00B0D8"/>
                </a:solidFill>
                <a:latin typeface="Arial Bold" charset="0"/>
                <a:ea typeface="+mj-ea"/>
                <a:cs typeface="Arial Bold" charset="0"/>
                <a:sym typeface="Arial Bold" charset="0"/>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154" algn="ctr" rtl="0" fontAlgn="base">
              <a:spcBef>
                <a:spcPct val="0"/>
              </a:spcBef>
              <a:spcAft>
                <a:spcPct val="0"/>
              </a:spcAft>
              <a:defRPr sz="4400">
                <a:solidFill>
                  <a:schemeClr val="tx1"/>
                </a:solidFill>
                <a:latin typeface="Calibri" pitchFamily="34" charset="0"/>
              </a:defRPr>
            </a:lvl6pPr>
            <a:lvl7pPr marL="914306" algn="ctr" rtl="0" fontAlgn="base">
              <a:spcBef>
                <a:spcPct val="0"/>
              </a:spcBef>
              <a:spcAft>
                <a:spcPct val="0"/>
              </a:spcAft>
              <a:defRPr sz="4400">
                <a:solidFill>
                  <a:schemeClr val="tx1"/>
                </a:solidFill>
                <a:latin typeface="Calibri" pitchFamily="34" charset="0"/>
              </a:defRPr>
            </a:lvl7pPr>
            <a:lvl8pPr marL="1371460" algn="ctr" rtl="0" fontAlgn="base">
              <a:spcBef>
                <a:spcPct val="0"/>
              </a:spcBef>
              <a:spcAft>
                <a:spcPct val="0"/>
              </a:spcAft>
              <a:defRPr sz="4400">
                <a:solidFill>
                  <a:schemeClr val="tx1"/>
                </a:solidFill>
                <a:latin typeface="Calibri" pitchFamily="34" charset="0"/>
              </a:defRPr>
            </a:lvl8pPr>
            <a:lvl9pPr marL="1828613" algn="ctr" rtl="0" fontAlgn="base">
              <a:spcBef>
                <a:spcPct val="0"/>
              </a:spcBef>
              <a:spcAft>
                <a:spcPct val="0"/>
              </a:spcAft>
              <a:defRPr sz="4400">
                <a:solidFill>
                  <a:schemeClr val="tx1"/>
                </a:solidFill>
                <a:latin typeface="Calibri" pitchFamily="34" charset="0"/>
              </a:defRPr>
            </a:lvl9pPr>
          </a:lstStyle>
          <a:p>
            <a:pPr>
              <a:defRPr/>
            </a:pPr>
            <a:r>
              <a:rPr lang="en-US" sz="2276" dirty="0">
                <a:ln>
                  <a:solidFill>
                    <a:schemeClr val="bg1"/>
                  </a:solidFill>
                </a:ln>
                <a:solidFill>
                  <a:schemeClr val="bg1"/>
                </a:solidFill>
                <a:latin typeface="Arial" panose="020B0604020202020204" pitchFamily="34" charset="0"/>
                <a:cs typeface="Arial" panose="020B0604020202020204" pitchFamily="34" charset="0"/>
              </a:rPr>
              <a:t>Agile Manifesto</a:t>
            </a:r>
          </a:p>
        </p:txBody>
      </p:sp>
      <p:pic>
        <p:nvPicPr>
          <p:cNvPr id="7" name="Picture 2" descr="Image result for agile methodology">
            <a:extLst>
              <a:ext uri="{FF2B5EF4-FFF2-40B4-BE49-F238E27FC236}">
                <a16:creationId xmlns:a16="http://schemas.microsoft.com/office/drawing/2014/main" id="{CE04DA6B-224D-4CF4-B367-180326D8C9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1439" y="2500536"/>
            <a:ext cx="8840818" cy="512662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0D9594F-2A44-4408-999C-911EE9FD2A3F}"/>
              </a:ext>
            </a:extLst>
          </p:cNvPr>
          <p:cNvSpPr txBox="1"/>
          <p:nvPr/>
        </p:nvSpPr>
        <p:spPr>
          <a:xfrm>
            <a:off x="6645613" y="7636458"/>
            <a:ext cx="11593288" cy="459644"/>
          </a:xfrm>
          <a:prstGeom prst="rect">
            <a:avLst/>
          </a:prstGeom>
          <a:noFill/>
        </p:spPr>
        <p:txBody>
          <a:bodyPr wrap="square" lIns="0" tIns="0" rIns="0" bIns="0" rtlCol="0">
            <a:noAutofit/>
          </a:bodyPr>
          <a:lstStyle/>
          <a:p>
            <a:r>
              <a:rPr lang="en-US" sz="1600" dirty="0"/>
              <a:t>Source: https://www.guru99.com/agile-scrum-extreme-testing.html</a:t>
            </a:r>
          </a:p>
        </p:txBody>
      </p:sp>
    </p:spTree>
    <p:extLst>
      <p:ext uri="{BB962C8B-B14F-4D97-AF65-F5344CB8AC3E}">
        <p14:creationId xmlns:p14="http://schemas.microsoft.com/office/powerpoint/2010/main" val="3080015806"/>
      </p:ext>
    </p:extLst>
  </p:cSld>
  <p:clrMapOvr>
    <a:masterClrMapping/>
  </p:clrMapOvr>
</p:sld>
</file>

<file path=ppt/theme/theme1.xml><?xml version="1.0" encoding="utf-8"?>
<a:theme xmlns:a="http://schemas.openxmlformats.org/drawingml/2006/main" name="ISW Slides (1)">
  <a:themeElements>
    <a:clrScheme name="GSK 2013">
      <a:dk1>
        <a:srgbClr val="9A8B7D"/>
      </a:dk1>
      <a:lt1>
        <a:srgbClr val="FFFFFF"/>
      </a:lt1>
      <a:dk2>
        <a:srgbClr val="C9C1B8"/>
      </a:dk2>
      <a:lt2>
        <a:srgbClr val="FF6600"/>
      </a:lt2>
      <a:accent1>
        <a:srgbClr val="BE0077"/>
      </a:accent1>
      <a:accent2>
        <a:srgbClr val="007BC3"/>
      </a:accent2>
      <a:accent3>
        <a:srgbClr val="DF321B"/>
      </a:accent3>
      <a:accent4>
        <a:srgbClr val="4A8322"/>
      </a:accent4>
      <a:accent5>
        <a:srgbClr val="00B6C9"/>
      </a:accent5>
      <a:accent6>
        <a:srgbClr val="C9C1B8"/>
      </a:accent6>
      <a:hlink>
        <a:srgbClr val="F7511B"/>
      </a:hlink>
      <a:folHlink>
        <a:srgbClr val="808080"/>
      </a:folHlink>
    </a:clrScheme>
    <a:fontScheme name="GS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sz="1600" dirty="0" smtClean="0"/>
        </a:defPPr>
      </a:lstStyle>
    </a:txDef>
  </a:objectDefaults>
  <a:extraClrSchemeLst/>
</a:theme>
</file>

<file path=ppt/theme/theme2.xml><?xml version="1.0" encoding="utf-8"?>
<a:theme xmlns:a="http://schemas.openxmlformats.org/drawingml/2006/main" name="1_ISW Slides (1)">
  <a:themeElements>
    <a:clrScheme name="GSK 2013">
      <a:dk1>
        <a:srgbClr val="9A8B7D"/>
      </a:dk1>
      <a:lt1>
        <a:srgbClr val="FFFFFF"/>
      </a:lt1>
      <a:dk2>
        <a:srgbClr val="C9C1B8"/>
      </a:dk2>
      <a:lt2>
        <a:srgbClr val="FF6600"/>
      </a:lt2>
      <a:accent1>
        <a:srgbClr val="BE0077"/>
      </a:accent1>
      <a:accent2>
        <a:srgbClr val="007BC3"/>
      </a:accent2>
      <a:accent3>
        <a:srgbClr val="DF321B"/>
      </a:accent3>
      <a:accent4>
        <a:srgbClr val="4A8322"/>
      </a:accent4>
      <a:accent5>
        <a:srgbClr val="00B6C9"/>
      </a:accent5>
      <a:accent6>
        <a:srgbClr val="C9C1B8"/>
      </a:accent6>
      <a:hlink>
        <a:srgbClr val="F7511B"/>
      </a:hlink>
      <a:folHlink>
        <a:srgbClr val="808080"/>
      </a:folHlink>
    </a:clrScheme>
    <a:fontScheme name="GS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sz="1600" dirty="0" smtClean="0"/>
        </a:defPPr>
      </a:lstStyle>
    </a:txDef>
  </a:objectDefaults>
  <a:extraClrSchemeLst/>
</a:theme>
</file>

<file path=ppt/theme/theme3.xml><?xml version="1.0" encoding="utf-8"?>
<a:theme xmlns:a="http://schemas.openxmlformats.org/drawingml/2006/main" name="2_ISW Slides (1)">
  <a:themeElements>
    <a:clrScheme name="GSK 2013">
      <a:dk1>
        <a:srgbClr val="9A8B7D"/>
      </a:dk1>
      <a:lt1>
        <a:srgbClr val="FFFFFF"/>
      </a:lt1>
      <a:dk2>
        <a:srgbClr val="C9C1B8"/>
      </a:dk2>
      <a:lt2>
        <a:srgbClr val="FF6600"/>
      </a:lt2>
      <a:accent1>
        <a:srgbClr val="BE0077"/>
      </a:accent1>
      <a:accent2>
        <a:srgbClr val="007BC3"/>
      </a:accent2>
      <a:accent3>
        <a:srgbClr val="DF321B"/>
      </a:accent3>
      <a:accent4>
        <a:srgbClr val="4A8322"/>
      </a:accent4>
      <a:accent5>
        <a:srgbClr val="00B6C9"/>
      </a:accent5>
      <a:accent6>
        <a:srgbClr val="C9C1B8"/>
      </a:accent6>
      <a:hlink>
        <a:srgbClr val="F7511B"/>
      </a:hlink>
      <a:folHlink>
        <a:srgbClr val="808080"/>
      </a:folHlink>
    </a:clrScheme>
    <a:fontScheme name="GS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sz="1600" dirty="0" smtClean="0"/>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SK 2013">
    <a:dk1>
      <a:srgbClr val="9A8B7D"/>
    </a:dk1>
    <a:lt1>
      <a:srgbClr val="FFFFFF"/>
    </a:lt1>
    <a:dk2>
      <a:srgbClr val="C9C1B8"/>
    </a:dk2>
    <a:lt2>
      <a:srgbClr val="FF6600"/>
    </a:lt2>
    <a:accent1>
      <a:srgbClr val="BE0077"/>
    </a:accent1>
    <a:accent2>
      <a:srgbClr val="007BC3"/>
    </a:accent2>
    <a:accent3>
      <a:srgbClr val="DF321B"/>
    </a:accent3>
    <a:accent4>
      <a:srgbClr val="4A8322"/>
    </a:accent4>
    <a:accent5>
      <a:srgbClr val="00B6C9"/>
    </a:accent5>
    <a:accent6>
      <a:srgbClr val="C9C1B8"/>
    </a:accent6>
    <a:hlink>
      <a:srgbClr val="F7511B"/>
    </a:hlink>
    <a:folHlink>
      <a:srgbClr val="808080"/>
    </a:folHlink>
  </a:clrScheme>
  <a:fontScheme name="GS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GSK 2013">
    <a:dk1>
      <a:srgbClr val="9A8B7D"/>
    </a:dk1>
    <a:lt1>
      <a:srgbClr val="FFFFFF"/>
    </a:lt1>
    <a:dk2>
      <a:srgbClr val="C9C1B8"/>
    </a:dk2>
    <a:lt2>
      <a:srgbClr val="FF6600"/>
    </a:lt2>
    <a:accent1>
      <a:srgbClr val="BE0077"/>
    </a:accent1>
    <a:accent2>
      <a:srgbClr val="007BC3"/>
    </a:accent2>
    <a:accent3>
      <a:srgbClr val="DF321B"/>
    </a:accent3>
    <a:accent4>
      <a:srgbClr val="4A8322"/>
    </a:accent4>
    <a:accent5>
      <a:srgbClr val="00B6C9"/>
    </a:accent5>
    <a:accent6>
      <a:srgbClr val="C9C1B8"/>
    </a:accent6>
    <a:hlink>
      <a:srgbClr val="F7511B"/>
    </a:hlink>
    <a:folHlink>
      <a:srgbClr val="808080"/>
    </a:folHlink>
  </a:clrScheme>
  <a:fontScheme name="GS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GSK 2013">
    <a:dk1>
      <a:srgbClr val="9A8B7D"/>
    </a:dk1>
    <a:lt1>
      <a:srgbClr val="FFFFFF"/>
    </a:lt1>
    <a:dk2>
      <a:srgbClr val="C9C1B8"/>
    </a:dk2>
    <a:lt2>
      <a:srgbClr val="FF6600"/>
    </a:lt2>
    <a:accent1>
      <a:srgbClr val="BE0077"/>
    </a:accent1>
    <a:accent2>
      <a:srgbClr val="007BC3"/>
    </a:accent2>
    <a:accent3>
      <a:srgbClr val="DF321B"/>
    </a:accent3>
    <a:accent4>
      <a:srgbClr val="4A8322"/>
    </a:accent4>
    <a:accent5>
      <a:srgbClr val="00B6C9"/>
    </a:accent5>
    <a:accent6>
      <a:srgbClr val="C9C1B8"/>
    </a:accent6>
    <a:hlink>
      <a:srgbClr val="F7511B"/>
    </a:hlink>
    <a:folHlink>
      <a:srgbClr val="808080"/>
    </a:folHlink>
  </a:clrScheme>
  <a:fontScheme name="GS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Interswitch Color</Template>
  <TotalTime>131407</TotalTime>
  <Pages>0</Pages>
  <Words>4108</Words>
  <Characters>0</Characters>
  <Application>Microsoft Office PowerPoint</Application>
  <PresentationFormat>Custom</PresentationFormat>
  <Lines>0</Lines>
  <Paragraphs>474</Paragraphs>
  <Slides>51</Slides>
  <Notes>50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51</vt:i4>
      </vt:variant>
    </vt:vector>
  </HeadingPairs>
  <TitlesOfParts>
    <vt:vector size="62" baseType="lpstr">
      <vt:lpstr>Arial</vt:lpstr>
      <vt:lpstr>Arial Black</vt:lpstr>
      <vt:lpstr>Arial Bold</vt:lpstr>
      <vt:lpstr>Calibri</vt:lpstr>
      <vt:lpstr>Calibri Light</vt:lpstr>
      <vt:lpstr>Cambria</vt:lpstr>
      <vt:lpstr>Gill Sans</vt:lpstr>
      <vt:lpstr>ISW Slides (1)</vt:lpstr>
      <vt:lpstr>1_ISW Slides (1)</vt:lpstr>
      <vt:lpstr>2_ISW Slides (1)</vt:lpstr>
      <vt:lpstr>Office Theme</vt:lpstr>
      <vt:lpstr>ISW Developer Academy</vt:lpstr>
      <vt:lpstr>PowerPoint Presentation</vt:lpstr>
      <vt:lpstr>PowerPoint Presentation</vt:lpstr>
      <vt:lpstr>PowerPoint Presentation</vt:lpstr>
      <vt:lpstr>PowerPoint Presentation</vt:lpstr>
      <vt:lpstr>PowerPoint Presentation</vt:lpstr>
      <vt:lpstr>Agile Manifesto</vt:lpstr>
      <vt:lpstr>Agile Manifesto</vt:lpstr>
      <vt:lpstr>PowerPoint Presentation</vt:lpstr>
      <vt:lpstr>PowerPoint Presentation</vt:lpstr>
      <vt:lpstr>PowerPoint Presentation</vt:lpstr>
      <vt:lpstr>Agile Software Development</vt:lpstr>
      <vt:lpstr>Agile @ ISW</vt:lpstr>
      <vt:lpstr>PowerPoint Presentation</vt:lpstr>
      <vt:lpstr>Scrum Summarized</vt:lpstr>
      <vt:lpstr>  Scrum Framework</vt:lpstr>
      <vt:lpstr>  Scrum Value</vt:lpstr>
      <vt:lpstr>PowerPoint Presentation</vt:lpstr>
      <vt:lpstr>  Development Team</vt:lpstr>
      <vt:lpstr>  Scrum Master</vt:lpstr>
      <vt:lpstr>  Scrum Master</vt:lpstr>
      <vt:lpstr>PowerPoint Presentation</vt:lpstr>
      <vt:lpstr>PowerPoint Presentation</vt:lpstr>
      <vt:lpstr>  The Sprint</vt:lpstr>
      <vt:lpstr>  Sprint Planning</vt:lpstr>
      <vt:lpstr>PowerPoint Presentation</vt:lpstr>
      <vt:lpstr>PowerPoint Presentation</vt:lpstr>
      <vt:lpstr>  Sprint Retrospective</vt:lpstr>
      <vt:lpstr>PowerPoint Presentation</vt:lpstr>
      <vt:lpstr>  Product Backlog</vt:lpstr>
      <vt:lpstr>  Product Backlog</vt:lpstr>
      <vt:lpstr>  Sprint Backlog</vt:lpstr>
      <vt:lpstr>  Sprint Backlog</vt:lpstr>
      <vt:lpstr>Definition of Done</vt:lpstr>
      <vt:lpstr>PowerPoint Presentation</vt:lpstr>
      <vt:lpstr>PowerPoint Presentation</vt:lpstr>
      <vt:lpstr>PowerPoint Presentation</vt:lpstr>
      <vt:lpstr>PowerPoint Presentation</vt:lpstr>
      <vt:lpstr>Story Points</vt:lpstr>
      <vt:lpstr>Scrum Team Velocity</vt:lpstr>
      <vt:lpstr>Scrum Team Velocity</vt:lpstr>
      <vt:lpstr>Burn Down Chart</vt:lpstr>
      <vt:lpstr>Burn Down Chart</vt:lpstr>
      <vt:lpstr>Sprint Zero</vt:lpstr>
      <vt:lpstr>Pros</vt:lpstr>
      <vt:lpstr>Cons</vt:lpstr>
      <vt:lpstr>Agile works best when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opeyemi.adekugbe@interswitchgroup.com</dc:creator>
  <cp:lastModifiedBy>Opeyemi Adekugbe</cp:lastModifiedBy>
  <cp:revision>1590</cp:revision>
  <dcterms:modified xsi:type="dcterms:W3CDTF">2018-12-07T09:49:58Z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1c9d67ef-446e-4b95-bb39-c61ed080143d</vt:lpwstr>
  </property>
  <property fmtid="{D5CDD505-2E9C-101B-9397-08002B2CF9AE}" pid="3" name="TITUSHeader">
    <vt:lpwstr>&lt;div align="right"&gt;&lt;font color="#666666" face="Arial" size="3"&gt;Interswitch - INTERNAL&lt;/font&gt;&lt;/div&gt;;&lt;div align="right"&gt;&lt;font color="#666666" face="Arial" size="3"&gt;Interswitch - INTERNAL&lt;/font&gt;&lt;/div&gt;;&lt;div align="right"&gt;&lt;font color="#666666" face="Arial" siz</vt:lpwstr>
  </property>
  <property fmtid="{D5CDD505-2E9C-101B-9397-08002B2CF9AE}" pid="4" name="Classification">
    <vt:lpwstr>INTERNAL</vt:lpwstr>
  </property>
</Properties>
</file>