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65" r:id="rId4"/>
  </p:sldMasterIdLst>
  <p:notesMasterIdLst>
    <p:notesMasterId r:id="rId22"/>
  </p:notesMasterIdLst>
  <p:handoutMasterIdLst>
    <p:handoutMasterId r:id="rId23"/>
  </p:handoutMasterIdLst>
  <p:sldIdLst>
    <p:sldId id="292" r:id="rId5"/>
    <p:sldId id="277" r:id="rId6"/>
    <p:sldId id="329" r:id="rId7"/>
    <p:sldId id="337" r:id="rId8"/>
    <p:sldId id="328" r:id="rId9"/>
    <p:sldId id="346" r:id="rId10"/>
    <p:sldId id="345" r:id="rId11"/>
    <p:sldId id="335" r:id="rId12"/>
    <p:sldId id="331" r:id="rId13"/>
    <p:sldId id="336" r:id="rId14"/>
    <p:sldId id="333" r:id="rId15"/>
    <p:sldId id="338" r:id="rId16"/>
    <p:sldId id="340" r:id="rId17"/>
    <p:sldId id="342" r:id="rId18"/>
    <p:sldId id="347" r:id="rId19"/>
    <p:sldId id="344" r:id="rId20"/>
    <p:sldId id="263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3408" userDrawn="1">
          <p15:clr>
            <a:srgbClr val="A4A3A4"/>
          </p15:clr>
        </p15:guide>
        <p15:guide id="4" orient="horz" pos="360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pos="2928" userDrawn="1">
          <p15:clr>
            <a:srgbClr val="A4A3A4"/>
          </p15:clr>
        </p15:guide>
        <p15:guide id="8" pos="2835" userDrawn="1">
          <p15:clr>
            <a:srgbClr val="A4A3A4"/>
          </p15:clr>
        </p15:guide>
        <p15:guide id="9" pos="5649" userDrawn="1">
          <p15:clr>
            <a:srgbClr val="A4A3A4"/>
          </p15:clr>
        </p15:guide>
        <p15:guide id="10" pos="96" userDrawn="1">
          <p15:clr>
            <a:srgbClr val="A4A3A4"/>
          </p15:clr>
        </p15:guide>
        <p15:guide id="11" pos="3216" userDrawn="1">
          <p15:clr>
            <a:srgbClr val="A4A3A4"/>
          </p15:clr>
        </p15:guide>
        <p15:guide id="12" pos="4920" userDrawn="1">
          <p15:clr>
            <a:srgbClr val="A4A3A4"/>
          </p15:clr>
        </p15:guide>
        <p15:guide id="13" pos="8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890" userDrawn="1">
          <p15:clr>
            <a:srgbClr val="A4A3A4"/>
          </p15:clr>
        </p15:guide>
        <p15:guide id="16" orient="horz" pos="3976" userDrawn="1">
          <p15:clr>
            <a:srgbClr val="A4A3A4"/>
          </p15:clr>
        </p15:guide>
        <p15:guide id="17" orient="horz" pos="273" userDrawn="1">
          <p15:clr>
            <a:srgbClr val="A4A3A4"/>
          </p15:clr>
        </p15:guide>
        <p15:guide id="18" orient="horz" pos="1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F"/>
    <a:srgbClr val="FFFFFF"/>
    <a:srgbClr val="C8C4C0"/>
    <a:srgbClr val="C7C3BF"/>
    <a:srgbClr val="CDCDCD"/>
    <a:srgbClr val="000000"/>
    <a:srgbClr val="EE312A"/>
    <a:srgbClr val="FF3300"/>
    <a:srgbClr val="00B8D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387" autoAdjust="0"/>
  </p:normalViewPr>
  <p:slideViewPr>
    <p:cSldViewPr snapToGrid="0" showGuides="1">
      <p:cViewPr varScale="1">
        <p:scale>
          <a:sx n="111" d="100"/>
          <a:sy n="111" d="100"/>
        </p:scale>
        <p:origin x="1596" y="120"/>
      </p:cViewPr>
      <p:guideLst>
        <p:guide orient="horz" pos="768"/>
        <p:guide orient="horz" pos="3974"/>
        <p:guide orient="horz" pos="3408"/>
        <p:guide orient="horz" pos="360"/>
        <p:guide pos="5511"/>
        <p:guide pos="249"/>
        <p:guide pos="2928"/>
        <p:guide pos="2835"/>
        <p:guide pos="5649"/>
        <p:guide pos="96"/>
        <p:guide pos="3216"/>
        <p:guide pos="4920"/>
        <p:guide pos="888"/>
        <p:guide orient="horz" pos="2160"/>
        <p:guide orient="horz" pos="890"/>
        <p:guide orient="horz" pos="3976"/>
        <p:guide orient="horz" pos="273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42738-3579-4269-BAB2-1FFC15CE61D8}" type="doc">
      <dgm:prSet loTypeId="urn:microsoft.com/office/officeart/2005/8/layout/radial6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D841A2-61D7-420B-AE0B-DE2C2FA71FFB}">
      <dgm:prSet phldrT="[Text]" custT="1"/>
      <dgm:spPr/>
      <dgm:t>
        <a:bodyPr/>
        <a:lstStyle/>
        <a:p>
          <a:r>
            <a:rPr lang="en-US" sz="2400" dirty="0" smtClean="0"/>
            <a:t>Legacy Code Change Algorithm</a:t>
          </a:r>
          <a:endParaRPr lang="en-US" sz="2400" dirty="0"/>
        </a:p>
      </dgm:t>
    </dgm:pt>
    <dgm:pt modelId="{4B7D101E-DB50-41D0-8D21-3FEFD74F442D}" type="parTrans" cxnId="{C4E062D2-6AA3-4908-A3BA-2BF178E25001}">
      <dgm:prSet/>
      <dgm:spPr/>
      <dgm:t>
        <a:bodyPr/>
        <a:lstStyle/>
        <a:p>
          <a:endParaRPr lang="en-US"/>
        </a:p>
      </dgm:t>
    </dgm:pt>
    <dgm:pt modelId="{816787E7-4212-4369-A3CA-371727150E34}" type="sibTrans" cxnId="{C4E062D2-6AA3-4908-A3BA-2BF178E25001}">
      <dgm:prSet/>
      <dgm:spPr/>
      <dgm:t>
        <a:bodyPr/>
        <a:lstStyle/>
        <a:p>
          <a:endParaRPr lang="en-US"/>
        </a:p>
      </dgm:t>
    </dgm:pt>
    <dgm:pt modelId="{59F96A88-A71B-44CC-B401-F4BA2566B21E}">
      <dgm:prSet phldrT="[Text]"/>
      <dgm:spPr/>
      <dgm:t>
        <a:bodyPr/>
        <a:lstStyle/>
        <a:p>
          <a:r>
            <a:rPr lang="en-US" dirty="0" smtClean="0"/>
            <a:t>Make the change</a:t>
          </a:r>
          <a:endParaRPr lang="en-US" dirty="0"/>
        </a:p>
      </dgm:t>
    </dgm:pt>
    <dgm:pt modelId="{F6DF30A2-DBB5-4A05-BDF6-7C8A22266770}" type="parTrans" cxnId="{52C8172D-9ED0-4C6D-B8F8-AC604F46215B}">
      <dgm:prSet/>
      <dgm:spPr/>
      <dgm:t>
        <a:bodyPr/>
        <a:lstStyle/>
        <a:p>
          <a:endParaRPr lang="en-US"/>
        </a:p>
      </dgm:t>
    </dgm:pt>
    <dgm:pt modelId="{CE1CE6CA-C364-41D1-8B91-5DCD84DBC133}" type="sibTrans" cxnId="{52C8172D-9ED0-4C6D-B8F8-AC604F46215B}">
      <dgm:prSet/>
      <dgm:spPr/>
      <dgm:t>
        <a:bodyPr/>
        <a:lstStyle/>
        <a:p>
          <a:endParaRPr lang="en-US"/>
        </a:p>
      </dgm:t>
    </dgm:pt>
    <dgm:pt modelId="{B987E175-0175-43A9-BA5A-64B2DD5EAE12}">
      <dgm:prSet phldrT="[Text]"/>
      <dgm:spPr/>
      <dgm:t>
        <a:bodyPr/>
        <a:lstStyle/>
        <a:p>
          <a:r>
            <a:rPr lang="en-US" dirty="0" smtClean="0"/>
            <a:t>Create a safety net</a:t>
          </a:r>
          <a:endParaRPr lang="en-US" dirty="0"/>
        </a:p>
      </dgm:t>
    </dgm:pt>
    <dgm:pt modelId="{4304E578-2276-49BE-B42D-20A0AF6555F7}" type="parTrans" cxnId="{DA0DA573-E916-45BF-85FA-1ADFD59DC2B3}">
      <dgm:prSet/>
      <dgm:spPr/>
      <dgm:t>
        <a:bodyPr/>
        <a:lstStyle/>
        <a:p>
          <a:endParaRPr lang="en-US"/>
        </a:p>
      </dgm:t>
    </dgm:pt>
    <dgm:pt modelId="{2ADB5B85-E3CD-4008-8ABB-B55C6B1CC185}" type="sibTrans" cxnId="{DA0DA573-E916-45BF-85FA-1ADFD59DC2B3}">
      <dgm:prSet/>
      <dgm:spPr/>
      <dgm:t>
        <a:bodyPr/>
        <a:lstStyle/>
        <a:p>
          <a:endParaRPr lang="en-US"/>
        </a:p>
      </dgm:t>
    </dgm:pt>
    <dgm:pt modelId="{71170416-15CF-43C0-B048-5E7828B78587}">
      <dgm:prSet phldrT="[Text]"/>
      <dgm:spPr/>
      <dgm:t>
        <a:bodyPr/>
        <a:lstStyle/>
        <a:p>
          <a:r>
            <a:rPr lang="en-US" dirty="0" smtClean="0"/>
            <a:t>Solve the dependency problem</a:t>
          </a:r>
          <a:endParaRPr lang="en-US" dirty="0"/>
        </a:p>
      </dgm:t>
    </dgm:pt>
    <dgm:pt modelId="{06688F52-739C-47A9-8A46-18D24CA9225E}" type="parTrans" cxnId="{7F034D83-162B-43EA-8F48-DDD3606F1AA6}">
      <dgm:prSet/>
      <dgm:spPr/>
      <dgm:t>
        <a:bodyPr/>
        <a:lstStyle/>
        <a:p>
          <a:endParaRPr lang="en-US"/>
        </a:p>
      </dgm:t>
    </dgm:pt>
    <dgm:pt modelId="{3FE99AF3-0C66-4D0F-BF94-7B863484B231}" type="sibTrans" cxnId="{7F034D83-162B-43EA-8F48-DDD3606F1AA6}">
      <dgm:prSet/>
      <dgm:spPr/>
      <dgm:t>
        <a:bodyPr/>
        <a:lstStyle/>
        <a:p>
          <a:endParaRPr lang="en-US"/>
        </a:p>
      </dgm:t>
    </dgm:pt>
    <dgm:pt modelId="{CDC9E0B5-18AA-4741-B9BC-ED49BAC2B570}">
      <dgm:prSet phldrT="[Text]"/>
      <dgm:spPr/>
      <dgm:t>
        <a:bodyPr/>
        <a:lstStyle/>
        <a:p>
          <a:r>
            <a:rPr lang="en-US" dirty="0" smtClean="0"/>
            <a:t>Identity what to test</a:t>
          </a:r>
          <a:endParaRPr lang="en-US" dirty="0"/>
        </a:p>
      </dgm:t>
    </dgm:pt>
    <dgm:pt modelId="{EDF5275E-780A-4CCF-ACE2-A5F2167B313B}" type="parTrans" cxnId="{FC808E00-EFCF-4293-9C45-0AFF74DD4018}">
      <dgm:prSet/>
      <dgm:spPr/>
      <dgm:t>
        <a:bodyPr/>
        <a:lstStyle/>
        <a:p>
          <a:endParaRPr lang="en-US"/>
        </a:p>
      </dgm:t>
    </dgm:pt>
    <dgm:pt modelId="{0330BD35-D16F-4BE9-9E01-C658B513E041}" type="sibTrans" cxnId="{FC808E00-EFCF-4293-9C45-0AFF74DD4018}">
      <dgm:prSet/>
      <dgm:spPr/>
      <dgm:t>
        <a:bodyPr/>
        <a:lstStyle/>
        <a:p>
          <a:endParaRPr lang="en-US"/>
        </a:p>
      </dgm:t>
    </dgm:pt>
    <dgm:pt modelId="{43BDA88A-FAA4-44C2-BCA2-6C000272F9A6}">
      <dgm:prSet phldrT="[Text]"/>
      <dgm:spPr/>
      <dgm:t>
        <a:bodyPr/>
        <a:lstStyle/>
        <a:p>
          <a:r>
            <a:rPr lang="en-US" dirty="0" smtClean="0"/>
            <a:t>Identify the change points</a:t>
          </a:r>
          <a:endParaRPr lang="en-US" dirty="0"/>
        </a:p>
      </dgm:t>
    </dgm:pt>
    <dgm:pt modelId="{181598FE-7945-485E-AAB6-B2E4221A9948}" type="parTrans" cxnId="{BA593627-CD1B-4A90-A415-621087370625}">
      <dgm:prSet/>
      <dgm:spPr/>
      <dgm:t>
        <a:bodyPr/>
        <a:lstStyle/>
        <a:p>
          <a:endParaRPr lang="en-US"/>
        </a:p>
      </dgm:t>
    </dgm:pt>
    <dgm:pt modelId="{8EAC284E-71E4-4FB3-9958-5FFF11492C63}" type="sibTrans" cxnId="{BA593627-CD1B-4A90-A415-621087370625}">
      <dgm:prSet/>
      <dgm:spPr/>
      <dgm:t>
        <a:bodyPr/>
        <a:lstStyle/>
        <a:p>
          <a:endParaRPr lang="en-US"/>
        </a:p>
      </dgm:t>
    </dgm:pt>
    <dgm:pt modelId="{C65DFD24-4B96-4A23-8D85-D5057575ADE3}" type="pres">
      <dgm:prSet presAssocID="{AEF42738-3579-4269-BAB2-1FFC15CE61D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50D8D-A0B2-4301-A866-2F63A925F2E7}" type="pres">
      <dgm:prSet presAssocID="{EED841A2-61D7-420B-AE0B-DE2C2FA71FFB}" presName="centerShape" presStyleLbl="node0" presStyleIdx="0" presStyleCnt="1"/>
      <dgm:spPr/>
      <dgm:t>
        <a:bodyPr/>
        <a:lstStyle/>
        <a:p>
          <a:endParaRPr lang="en-US"/>
        </a:p>
      </dgm:t>
    </dgm:pt>
    <dgm:pt modelId="{E177B59F-BC59-40DF-8194-C711EB741A0D}" type="pres">
      <dgm:prSet presAssocID="{43BDA88A-FAA4-44C2-BCA2-6C000272F9A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312AE-2A4F-4E56-AEDF-E7E707BE0EC2}" type="pres">
      <dgm:prSet presAssocID="{43BDA88A-FAA4-44C2-BCA2-6C000272F9A6}" presName="dummy" presStyleCnt="0"/>
      <dgm:spPr/>
    </dgm:pt>
    <dgm:pt modelId="{43BC4CDA-FFD7-4F0A-9FAB-AF13FFA686B3}" type="pres">
      <dgm:prSet presAssocID="{8EAC284E-71E4-4FB3-9958-5FFF11492C6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D02B8C9-DE31-489A-A397-3F74BE917E01}" type="pres">
      <dgm:prSet presAssocID="{59F96A88-A71B-44CC-B401-F4BA2566B2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A7C28-3DD0-4B06-BD3F-C000EF066F31}" type="pres">
      <dgm:prSet presAssocID="{59F96A88-A71B-44CC-B401-F4BA2566B21E}" presName="dummy" presStyleCnt="0"/>
      <dgm:spPr/>
    </dgm:pt>
    <dgm:pt modelId="{31D18F78-8B66-4E04-B96D-31DD7DDCE64F}" type="pres">
      <dgm:prSet presAssocID="{CE1CE6CA-C364-41D1-8B91-5DCD84DBC13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A01B544-359E-4753-AF3F-E35AF9F8542D}" type="pres">
      <dgm:prSet presAssocID="{B987E175-0175-43A9-BA5A-64B2DD5EAE1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D05EE-D317-4B34-9BED-CD2969CAC2F0}" type="pres">
      <dgm:prSet presAssocID="{B987E175-0175-43A9-BA5A-64B2DD5EAE12}" presName="dummy" presStyleCnt="0"/>
      <dgm:spPr/>
    </dgm:pt>
    <dgm:pt modelId="{0BB7C855-C45F-4DFC-965A-F5EE551797EB}" type="pres">
      <dgm:prSet presAssocID="{2ADB5B85-E3CD-4008-8ABB-B55C6B1CC18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64DFB76-39D5-4784-8232-B8E36E626E0D}" type="pres">
      <dgm:prSet presAssocID="{71170416-15CF-43C0-B048-5E7828B785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B598-0682-44B1-B1BE-60EEADAA624A}" type="pres">
      <dgm:prSet presAssocID="{71170416-15CF-43C0-B048-5E7828B78587}" presName="dummy" presStyleCnt="0"/>
      <dgm:spPr/>
    </dgm:pt>
    <dgm:pt modelId="{53D27856-3799-48BF-BEC6-55C88D7E2C62}" type="pres">
      <dgm:prSet presAssocID="{3FE99AF3-0C66-4D0F-BF94-7B863484B23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96E41A7-3821-4526-8ACF-4197E963846C}" type="pres">
      <dgm:prSet presAssocID="{CDC9E0B5-18AA-4741-B9BC-ED49BAC2B57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7B8EB-B4B7-4EFB-8CA4-07E3D465D50C}" type="pres">
      <dgm:prSet presAssocID="{CDC9E0B5-18AA-4741-B9BC-ED49BAC2B570}" presName="dummy" presStyleCnt="0"/>
      <dgm:spPr/>
    </dgm:pt>
    <dgm:pt modelId="{6DF070D0-A65D-445A-843D-9EE8A367B4D0}" type="pres">
      <dgm:prSet presAssocID="{0330BD35-D16F-4BE9-9E01-C658B513E041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BA593627-CD1B-4A90-A415-621087370625}" srcId="{EED841A2-61D7-420B-AE0B-DE2C2FA71FFB}" destId="{43BDA88A-FAA4-44C2-BCA2-6C000272F9A6}" srcOrd="0" destOrd="0" parTransId="{181598FE-7945-485E-AAB6-B2E4221A9948}" sibTransId="{8EAC284E-71E4-4FB3-9958-5FFF11492C63}"/>
    <dgm:cxn modelId="{807E7A7B-F5A4-4D85-B883-5FDAD84CA066}" type="presOf" srcId="{2ADB5B85-E3CD-4008-8ABB-B55C6B1CC185}" destId="{0BB7C855-C45F-4DFC-965A-F5EE551797EB}" srcOrd="0" destOrd="0" presId="urn:microsoft.com/office/officeart/2005/8/layout/radial6"/>
    <dgm:cxn modelId="{7F034D83-162B-43EA-8F48-DDD3606F1AA6}" srcId="{EED841A2-61D7-420B-AE0B-DE2C2FA71FFB}" destId="{71170416-15CF-43C0-B048-5E7828B78587}" srcOrd="3" destOrd="0" parTransId="{06688F52-739C-47A9-8A46-18D24CA9225E}" sibTransId="{3FE99AF3-0C66-4D0F-BF94-7B863484B231}"/>
    <dgm:cxn modelId="{77FB90C7-91A4-498D-9153-7B278EA4969E}" type="presOf" srcId="{CDC9E0B5-18AA-4741-B9BC-ED49BAC2B570}" destId="{896E41A7-3821-4526-8ACF-4197E963846C}" srcOrd="0" destOrd="0" presId="urn:microsoft.com/office/officeart/2005/8/layout/radial6"/>
    <dgm:cxn modelId="{043D93DC-D74B-4694-9654-259211BF03A2}" type="presOf" srcId="{3FE99AF3-0C66-4D0F-BF94-7B863484B231}" destId="{53D27856-3799-48BF-BEC6-55C88D7E2C62}" srcOrd="0" destOrd="0" presId="urn:microsoft.com/office/officeart/2005/8/layout/radial6"/>
    <dgm:cxn modelId="{52C8172D-9ED0-4C6D-B8F8-AC604F46215B}" srcId="{EED841A2-61D7-420B-AE0B-DE2C2FA71FFB}" destId="{59F96A88-A71B-44CC-B401-F4BA2566B21E}" srcOrd="1" destOrd="0" parTransId="{F6DF30A2-DBB5-4A05-BDF6-7C8A22266770}" sibTransId="{CE1CE6CA-C364-41D1-8B91-5DCD84DBC133}"/>
    <dgm:cxn modelId="{75D5DA14-4AFC-49C6-A097-D40A3B3FAD75}" type="presOf" srcId="{CE1CE6CA-C364-41D1-8B91-5DCD84DBC133}" destId="{31D18F78-8B66-4E04-B96D-31DD7DDCE64F}" srcOrd="0" destOrd="0" presId="urn:microsoft.com/office/officeart/2005/8/layout/radial6"/>
    <dgm:cxn modelId="{6D8C52C0-12BA-4CA2-9CD6-07E0C5023DD4}" type="presOf" srcId="{B987E175-0175-43A9-BA5A-64B2DD5EAE12}" destId="{5A01B544-359E-4753-AF3F-E35AF9F8542D}" srcOrd="0" destOrd="0" presId="urn:microsoft.com/office/officeart/2005/8/layout/radial6"/>
    <dgm:cxn modelId="{FC808E00-EFCF-4293-9C45-0AFF74DD4018}" srcId="{EED841A2-61D7-420B-AE0B-DE2C2FA71FFB}" destId="{CDC9E0B5-18AA-4741-B9BC-ED49BAC2B570}" srcOrd="4" destOrd="0" parTransId="{EDF5275E-780A-4CCF-ACE2-A5F2167B313B}" sibTransId="{0330BD35-D16F-4BE9-9E01-C658B513E041}"/>
    <dgm:cxn modelId="{11FED0A4-1EA1-4A6A-8E6F-7924DFCA7445}" type="presOf" srcId="{59F96A88-A71B-44CC-B401-F4BA2566B21E}" destId="{6D02B8C9-DE31-489A-A397-3F74BE917E01}" srcOrd="0" destOrd="0" presId="urn:microsoft.com/office/officeart/2005/8/layout/radial6"/>
    <dgm:cxn modelId="{DA0DA573-E916-45BF-85FA-1ADFD59DC2B3}" srcId="{EED841A2-61D7-420B-AE0B-DE2C2FA71FFB}" destId="{B987E175-0175-43A9-BA5A-64B2DD5EAE12}" srcOrd="2" destOrd="0" parTransId="{4304E578-2276-49BE-B42D-20A0AF6555F7}" sibTransId="{2ADB5B85-E3CD-4008-8ABB-B55C6B1CC185}"/>
    <dgm:cxn modelId="{F443DEDE-87F8-412D-A13B-BEFE3290C585}" type="presOf" srcId="{8EAC284E-71E4-4FB3-9958-5FFF11492C63}" destId="{43BC4CDA-FFD7-4F0A-9FAB-AF13FFA686B3}" srcOrd="0" destOrd="0" presId="urn:microsoft.com/office/officeart/2005/8/layout/radial6"/>
    <dgm:cxn modelId="{C4E062D2-6AA3-4908-A3BA-2BF178E25001}" srcId="{AEF42738-3579-4269-BAB2-1FFC15CE61D8}" destId="{EED841A2-61D7-420B-AE0B-DE2C2FA71FFB}" srcOrd="0" destOrd="0" parTransId="{4B7D101E-DB50-41D0-8D21-3FEFD74F442D}" sibTransId="{816787E7-4212-4369-A3CA-371727150E34}"/>
    <dgm:cxn modelId="{8C7D6D38-F05E-4F26-8D85-11947D96201B}" type="presOf" srcId="{EED841A2-61D7-420B-AE0B-DE2C2FA71FFB}" destId="{C9250D8D-A0B2-4301-A866-2F63A925F2E7}" srcOrd="0" destOrd="0" presId="urn:microsoft.com/office/officeart/2005/8/layout/radial6"/>
    <dgm:cxn modelId="{F7464D7A-E4F5-423A-804F-45E4FF93DCB2}" type="presOf" srcId="{AEF42738-3579-4269-BAB2-1FFC15CE61D8}" destId="{C65DFD24-4B96-4A23-8D85-D5057575ADE3}" srcOrd="0" destOrd="0" presId="urn:microsoft.com/office/officeart/2005/8/layout/radial6"/>
    <dgm:cxn modelId="{77CCB716-4D53-4CC7-BACA-D389ED578AEA}" type="presOf" srcId="{43BDA88A-FAA4-44C2-BCA2-6C000272F9A6}" destId="{E177B59F-BC59-40DF-8194-C711EB741A0D}" srcOrd="0" destOrd="0" presId="urn:microsoft.com/office/officeart/2005/8/layout/radial6"/>
    <dgm:cxn modelId="{959F2214-9B20-478D-B131-ABE9E6677286}" type="presOf" srcId="{0330BD35-D16F-4BE9-9E01-C658B513E041}" destId="{6DF070D0-A65D-445A-843D-9EE8A367B4D0}" srcOrd="0" destOrd="0" presId="urn:microsoft.com/office/officeart/2005/8/layout/radial6"/>
    <dgm:cxn modelId="{B824C1FB-9169-49E9-88F1-58D13CB059FB}" type="presOf" srcId="{71170416-15CF-43C0-B048-5E7828B78587}" destId="{464DFB76-39D5-4784-8232-B8E36E626E0D}" srcOrd="0" destOrd="0" presId="urn:microsoft.com/office/officeart/2005/8/layout/radial6"/>
    <dgm:cxn modelId="{036476EE-FE12-4223-B28F-3299097619B1}" type="presParOf" srcId="{C65DFD24-4B96-4A23-8D85-D5057575ADE3}" destId="{C9250D8D-A0B2-4301-A866-2F63A925F2E7}" srcOrd="0" destOrd="0" presId="urn:microsoft.com/office/officeart/2005/8/layout/radial6"/>
    <dgm:cxn modelId="{A9B474FB-1F99-49C9-B7F5-E0E9CE823FE2}" type="presParOf" srcId="{C65DFD24-4B96-4A23-8D85-D5057575ADE3}" destId="{E177B59F-BC59-40DF-8194-C711EB741A0D}" srcOrd="1" destOrd="0" presId="urn:microsoft.com/office/officeart/2005/8/layout/radial6"/>
    <dgm:cxn modelId="{FD87C92E-63B4-4CC5-A231-77B57DAB6CD8}" type="presParOf" srcId="{C65DFD24-4B96-4A23-8D85-D5057575ADE3}" destId="{E7A312AE-2A4F-4E56-AEDF-E7E707BE0EC2}" srcOrd="2" destOrd="0" presId="urn:microsoft.com/office/officeart/2005/8/layout/radial6"/>
    <dgm:cxn modelId="{5615F8B8-37EC-4904-B5C2-B810428F974F}" type="presParOf" srcId="{C65DFD24-4B96-4A23-8D85-D5057575ADE3}" destId="{43BC4CDA-FFD7-4F0A-9FAB-AF13FFA686B3}" srcOrd="3" destOrd="0" presId="urn:microsoft.com/office/officeart/2005/8/layout/radial6"/>
    <dgm:cxn modelId="{F8841C86-4294-4B7C-987C-50006D40E9F2}" type="presParOf" srcId="{C65DFD24-4B96-4A23-8D85-D5057575ADE3}" destId="{6D02B8C9-DE31-489A-A397-3F74BE917E01}" srcOrd="4" destOrd="0" presId="urn:microsoft.com/office/officeart/2005/8/layout/radial6"/>
    <dgm:cxn modelId="{12253A52-42DA-4824-9BBF-52626122BB1F}" type="presParOf" srcId="{C65DFD24-4B96-4A23-8D85-D5057575ADE3}" destId="{F7BA7C28-3DD0-4B06-BD3F-C000EF066F31}" srcOrd="5" destOrd="0" presId="urn:microsoft.com/office/officeart/2005/8/layout/radial6"/>
    <dgm:cxn modelId="{3A3FD66C-BC6F-472C-935E-F2E4A7997E33}" type="presParOf" srcId="{C65DFD24-4B96-4A23-8D85-D5057575ADE3}" destId="{31D18F78-8B66-4E04-B96D-31DD7DDCE64F}" srcOrd="6" destOrd="0" presId="urn:microsoft.com/office/officeart/2005/8/layout/radial6"/>
    <dgm:cxn modelId="{295C59F7-21B9-4675-9F53-5C799B83C93D}" type="presParOf" srcId="{C65DFD24-4B96-4A23-8D85-D5057575ADE3}" destId="{5A01B544-359E-4753-AF3F-E35AF9F8542D}" srcOrd="7" destOrd="0" presId="urn:microsoft.com/office/officeart/2005/8/layout/radial6"/>
    <dgm:cxn modelId="{31933919-E627-4121-A777-5158363D3537}" type="presParOf" srcId="{C65DFD24-4B96-4A23-8D85-D5057575ADE3}" destId="{E1AD05EE-D317-4B34-9BED-CD2969CAC2F0}" srcOrd="8" destOrd="0" presId="urn:microsoft.com/office/officeart/2005/8/layout/radial6"/>
    <dgm:cxn modelId="{29D19C1C-A76C-410C-B464-332C9153D6CD}" type="presParOf" srcId="{C65DFD24-4B96-4A23-8D85-D5057575ADE3}" destId="{0BB7C855-C45F-4DFC-965A-F5EE551797EB}" srcOrd="9" destOrd="0" presId="urn:microsoft.com/office/officeart/2005/8/layout/radial6"/>
    <dgm:cxn modelId="{21430B5B-4D5A-4D3E-9928-1A80FFB4E43D}" type="presParOf" srcId="{C65DFD24-4B96-4A23-8D85-D5057575ADE3}" destId="{464DFB76-39D5-4784-8232-B8E36E626E0D}" srcOrd="10" destOrd="0" presId="urn:microsoft.com/office/officeart/2005/8/layout/radial6"/>
    <dgm:cxn modelId="{AF7807B6-FF1A-4293-AC02-FEBE27E5DD45}" type="presParOf" srcId="{C65DFD24-4B96-4A23-8D85-D5057575ADE3}" destId="{F506B598-0682-44B1-B1BE-60EEADAA624A}" srcOrd="11" destOrd="0" presId="urn:microsoft.com/office/officeart/2005/8/layout/radial6"/>
    <dgm:cxn modelId="{BA517DC8-5CB9-4C3A-A753-4632B6915175}" type="presParOf" srcId="{C65DFD24-4B96-4A23-8D85-D5057575ADE3}" destId="{53D27856-3799-48BF-BEC6-55C88D7E2C62}" srcOrd="12" destOrd="0" presId="urn:microsoft.com/office/officeart/2005/8/layout/radial6"/>
    <dgm:cxn modelId="{7DD58904-821D-4D30-B058-9E898D180620}" type="presParOf" srcId="{C65DFD24-4B96-4A23-8D85-D5057575ADE3}" destId="{896E41A7-3821-4526-8ACF-4197E963846C}" srcOrd="13" destOrd="0" presId="urn:microsoft.com/office/officeart/2005/8/layout/radial6"/>
    <dgm:cxn modelId="{75C7E975-2468-410B-A14C-EB3461DB2F60}" type="presParOf" srcId="{C65DFD24-4B96-4A23-8D85-D5057575ADE3}" destId="{04F7B8EB-B4B7-4EFB-8CA4-07E3D465D50C}" srcOrd="14" destOrd="0" presId="urn:microsoft.com/office/officeart/2005/8/layout/radial6"/>
    <dgm:cxn modelId="{4A6C60EE-2B2B-4590-BC30-E7A88719CCE8}" type="presParOf" srcId="{C65DFD24-4B96-4A23-8D85-D5057575ADE3}" destId="{6DF070D0-A65D-445A-843D-9EE8A367B4D0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070D0-A65D-445A-843D-9EE8A367B4D0}">
      <dsp:nvSpPr>
        <dsp:cNvPr id="0" name=""/>
        <dsp:cNvSpPr/>
      </dsp:nvSpPr>
      <dsp:spPr>
        <a:xfrm>
          <a:off x="2104740" y="668432"/>
          <a:ext cx="4444937" cy="4444937"/>
        </a:xfrm>
        <a:prstGeom prst="blockArc">
          <a:avLst>
            <a:gd name="adj1" fmla="val 11880000"/>
            <a:gd name="adj2" fmla="val 16200000"/>
            <a:gd name="adj3" fmla="val 464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D27856-3799-48BF-BEC6-55C88D7E2C62}">
      <dsp:nvSpPr>
        <dsp:cNvPr id="0" name=""/>
        <dsp:cNvSpPr/>
      </dsp:nvSpPr>
      <dsp:spPr>
        <a:xfrm>
          <a:off x="2104740" y="668432"/>
          <a:ext cx="4444937" cy="4444937"/>
        </a:xfrm>
        <a:prstGeom prst="blockArc">
          <a:avLst>
            <a:gd name="adj1" fmla="val 7560000"/>
            <a:gd name="adj2" fmla="val 1188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7C855-C45F-4DFC-965A-F5EE551797EB}">
      <dsp:nvSpPr>
        <dsp:cNvPr id="0" name=""/>
        <dsp:cNvSpPr/>
      </dsp:nvSpPr>
      <dsp:spPr>
        <a:xfrm>
          <a:off x="2104740" y="668432"/>
          <a:ext cx="4444937" cy="4444937"/>
        </a:xfrm>
        <a:prstGeom prst="blockArc">
          <a:avLst>
            <a:gd name="adj1" fmla="val 3240000"/>
            <a:gd name="adj2" fmla="val 756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18F78-8B66-4E04-B96D-31DD7DDCE64F}">
      <dsp:nvSpPr>
        <dsp:cNvPr id="0" name=""/>
        <dsp:cNvSpPr/>
      </dsp:nvSpPr>
      <dsp:spPr>
        <a:xfrm>
          <a:off x="2104740" y="668432"/>
          <a:ext cx="4444937" cy="4444937"/>
        </a:xfrm>
        <a:prstGeom prst="blockArc">
          <a:avLst>
            <a:gd name="adj1" fmla="val 20520000"/>
            <a:gd name="adj2" fmla="val 324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C4CDA-FFD7-4F0A-9FAB-AF13FFA686B3}">
      <dsp:nvSpPr>
        <dsp:cNvPr id="0" name=""/>
        <dsp:cNvSpPr/>
      </dsp:nvSpPr>
      <dsp:spPr>
        <a:xfrm>
          <a:off x="2104740" y="668432"/>
          <a:ext cx="4444937" cy="4444937"/>
        </a:xfrm>
        <a:prstGeom prst="blockArc">
          <a:avLst>
            <a:gd name="adj1" fmla="val 16200000"/>
            <a:gd name="adj2" fmla="val 2052000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250D8D-A0B2-4301-A866-2F63A925F2E7}">
      <dsp:nvSpPr>
        <dsp:cNvPr id="0" name=""/>
        <dsp:cNvSpPr/>
      </dsp:nvSpPr>
      <dsp:spPr>
        <a:xfrm>
          <a:off x="3303511" y="1867203"/>
          <a:ext cx="2047395" cy="2047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Legacy Code Change Algorithm</a:t>
          </a:r>
          <a:endParaRPr lang="en-US" sz="2400" kern="1200" dirty="0"/>
        </a:p>
      </dsp:txBody>
      <dsp:txXfrm>
        <a:off x="3603345" y="2167037"/>
        <a:ext cx="1447727" cy="1447727"/>
      </dsp:txXfrm>
    </dsp:sp>
    <dsp:sp modelId="{E177B59F-BC59-40DF-8194-C711EB741A0D}">
      <dsp:nvSpPr>
        <dsp:cNvPr id="0" name=""/>
        <dsp:cNvSpPr/>
      </dsp:nvSpPr>
      <dsp:spPr>
        <a:xfrm>
          <a:off x="3610621" y="3438"/>
          <a:ext cx="1433176" cy="143317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the change points</a:t>
          </a:r>
          <a:endParaRPr lang="en-US" sz="1400" kern="1200" dirty="0"/>
        </a:p>
      </dsp:txBody>
      <dsp:txXfrm>
        <a:off x="3820505" y="213322"/>
        <a:ext cx="1013408" cy="1013408"/>
      </dsp:txXfrm>
    </dsp:sp>
    <dsp:sp modelId="{6D02B8C9-DE31-489A-A397-3F74BE917E01}">
      <dsp:nvSpPr>
        <dsp:cNvPr id="0" name=""/>
        <dsp:cNvSpPr/>
      </dsp:nvSpPr>
      <dsp:spPr>
        <a:xfrm>
          <a:off x="5675245" y="1503476"/>
          <a:ext cx="1433176" cy="143317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Make the change</a:t>
          </a:r>
          <a:endParaRPr lang="en-US" sz="1400" kern="1200" dirty="0"/>
        </a:p>
      </dsp:txBody>
      <dsp:txXfrm>
        <a:off x="5885129" y="1713360"/>
        <a:ext cx="1013408" cy="1013408"/>
      </dsp:txXfrm>
    </dsp:sp>
    <dsp:sp modelId="{5A01B544-359E-4753-AF3F-E35AF9F8542D}">
      <dsp:nvSpPr>
        <dsp:cNvPr id="0" name=""/>
        <dsp:cNvSpPr/>
      </dsp:nvSpPr>
      <dsp:spPr>
        <a:xfrm>
          <a:off x="4886629" y="3930587"/>
          <a:ext cx="1433176" cy="143317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a safety net</a:t>
          </a:r>
          <a:endParaRPr lang="en-US" sz="1400" kern="1200" dirty="0"/>
        </a:p>
      </dsp:txBody>
      <dsp:txXfrm>
        <a:off x="5096513" y="4140471"/>
        <a:ext cx="1013408" cy="1013408"/>
      </dsp:txXfrm>
    </dsp:sp>
    <dsp:sp modelId="{464DFB76-39D5-4784-8232-B8E36E626E0D}">
      <dsp:nvSpPr>
        <dsp:cNvPr id="0" name=""/>
        <dsp:cNvSpPr/>
      </dsp:nvSpPr>
      <dsp:spPr>
        <a:xfrm>
          <a:off x="2334613" y="3930587"/>
          <a:ext cx="1433176" cy="143317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Solve the dependency problem</a:t>
          </a:r>
          <a:endParaRPr lang="en-US" sz="1400" kern="1200" dirty="0"/>
        </a:p>
      </dsp:txBody>
      <dsp:txXfrm>
        <a:off x="2544497" y="4140471"/>
        <a:ext cx="1013408" cy="1013408"/>
      </dsp:txXfrm>
    </dsp:sp>
    <dsp:sp modelId="{896E41A7-3821-4526-8ACF-4197E963846C}">
      <dsp:nvSpPr>
        <dsp:cNvPr id="0" name=""/>
        <dsp:cNvSpPr/>
      </dsp:nvSpPr>
      <dsp:spPr>
        <a:xfrm>
          <a:off x="1545996" y="1503476"/>
          <a:ext cx="1433176" cy="143317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Identity what to test</a:t>
          </a:r>
          <a:endParaRPr lang="en-US" sz="1400" kern="1200" dirty="0"/>
        </a:p>
      </dsp:txBody>
      <dsp:txXfrm>
        <a:off x="1755880" y="1713360"/>
        <a:ext cx="1013408" cy="1013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655" cy="466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51" y="1"/>
            <a:ext cx="2982655" cy="466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9BCEE-3A1E-477F-80E4-3754D8CA1E8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797"/>
            <a:ext cx="2982655" cy="466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51" y="8829797"/>
            <a:ext cx="2982655" cy="466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991F1-03A3-4259-AF2C-3212B481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9DF3C-D818-468D-8BE3-4598E60B3AD9}" type="datetimeFigureOut">
              <a:rPr lang="en-GB" smtClean="0"/>
              <a:pPr/>
              <a:t>27/11/2018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6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7BBB-232D-4BC7-86C5-8EC044F596B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8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93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782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8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6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27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46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86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0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0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43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9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5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C7BBB-232D-4BC7-86C5-8EC044F596B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90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287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658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 is </a:t>
            </a:r>
            <a:br>
              <a:rPr lang="en-US" dirty="0" smtClean="0"/>
            </a:br>
            <a:r>
              <a:rPr lang="en-US" dirty="0" smtClean="0"/>
              <a:t>placed here for Corporates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658" y="3152282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54" y="4188040"/>
            <a:ext cx="1691074" cy="4331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74938" y="3670714"/>
            <a:ext cx="4443412" cy="331788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sz="1800" dirty="0" smtClean="0"/>
              <a:t>00 Month </a:t>
            </a:r>
            <a:r>
              <a:rPr lang="en-US" sz="1800" dirty="0" err="1" smtClean="0"/>
              <a:t>yyyy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750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412876"/>
            <a:ext cx="4105274" cy="41148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500" b="1" smtClean="0">
                <a:solidFill>
                  <a:srgbClr val="00425F"/>
                </a:solidFill>
              </a:defRPr>
            </a:lvl1pPr>
            <a:lvl2pPr marL="358775" indent="0">
              <a:buFont typeface="Arial" pitchFamily="34" charset="0"/>
              <a:buNone/>
              <a:defRPr lang="en-US" sz="1500" b="1" smtClean="0">
                <a:solidFill>
                  <a:srgbClr val="00425F"/>
                </a:solidFill>
              </a:defRPr>
            </a:lvl2pPr>
            <a:lvl3pPr marL="717550" indent="0">
              <a:buFont typeface="Arial" pitchFamily="34" charset="0"/>
              <a:buNone/>
              <a:defRPr lang="en-US" sz="1500" b="1" smtClean="0">
                <a:solidFill>
                  <a:srgbClr val="00425F"/>
                </a:solidFill>
              </a:defRPr>
            </a:lvl3pPr>
            <a:lvl4pPr marL="1076325" indent="0">
              <a:buFont typeface="Arial" pitchFamily="34" charset="0"/>
              <a:buNone/>
              <a:defRPr lang="en-US" sz="1500" b="1" smtClean="0">
                <a:solidFill>
                  <a:srgbClr val="00425F"/>
                </a:solidFill>
              </a:defRPr>
            </a:lvl4pPr>
            <a:lvl5pPr marL="1435100" indent="0">
              <a:buFont typeface="Arial" pitchFamily="34" charset="0"/>
              <a:buNone/>
              <a:defRPr lang="en-GB" sz="1500" b="1">
                <a:solidFill>
                  <a:srgbClr val="0042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1" y="1414463"/>
            <a:ext cx="4100513" cy="4100512"/>
          </a:xfrm>
          <a:solidFill>
            <a:schemeClr val="tx2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393700" y="1325565"/>
            <a:ext cx="7418388" cy="4757737"/>
          </a:xfrm>
        </p:spPr>
        <p:txBody>
          <a:bodyPr/>
          <a:lstStyle>
            <a:lvl1pPr marL="0" indent="0">
              <a:buClr>
                <a:srgbClr val="00425F"/>
              </a:buClr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2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146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EE312A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Divider slide title is </a:t>
            </a:r>
            <a:br>
              <a:rPr lang="en-US" dirty="0" smtClean="0"/>
            </a:br>
            <a:r>
              <a:rPr lang="en-US" dirty="0" smtClean="0"/>
              <a:t>placed here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5146" y="3470336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 is placed here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156" y="3945681"/>
            <a:ext cx="2213341" cy="8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0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ltpl levers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8775" indent="-358775">
              <a:spcBef>
                <a:spcPts val="1800"/>
              </a:spcBef>
              <a:buClr>
                <a:srgbClr val="00425F"/>
              </a:buClr>
              <a:buFont typeface="+mj-lt"/>
              <a:buAutoNum type="arabicPeriod"/>
              <a:defRPr sz="1500" b="0"/>
            </a:lvl1pPr>
            <a:lvl2pPr marL="701675" indent="-342900">
              <a:buClr>
                <a:srgbClr val="00425F"/>
              </a:buClr>
              <a:buFont typeface="+mj-lt"/>
              <a:buAutoNum type="arabicPeriod"/>
              <a:defRPr sz="1500"/>
            </a:lvl2pPr>
            <a:lvl3pPr marL="1060450" indent="-342900">
              <a:buClr>
                <a:srgbClr val="00425F"/>
              </a:buClr>
              <a:buFont typeface="+mj-lt"/>
              <a:buAutoNum type="arabicPeriod"/>
              <a:defRPr sz="1500"/>
            </a:lvl3pPr>
            <a:lvl4pPr marL="1419225" indent="-342900">
              <a:buClr>
                <a:srgbClr val="00425F"/>
              </a:buClr>
              <a:buFont typeface="+mj-lt"/>
              <a:buAutoNum type="arabicPeriod"/>
              <a:defRPr sz="1500"/>
            </a:lvl4pPr>
            <a:lvl5pPr marL="1778000" indent="-342900">
              <a:buClr>
                <a:srgbClr val="00425F"/>
              </a:buClr>
              <a:buFont typeface="+mj-lt"/>
              <a:buAutoNum type="arabicPeriod"/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96" y="1139688"/>
            <a:ext cx="8008913" cy="4740768"/>
          </a:xfrm>
          <a:prstGeom prst="rect">
            <a:avLst/>
          </a:prstGeom>
        </p:spPr>
        <p:txBody>
          <a:bodyPr lIns="0"/>
          <a:lstStyle>
            <a:lvl1pPr>
              <a:buClr>
                <a:srgbClr val="00425F"/>
              </a:buClr>
              <a:defRPr/>
            </a:lvl1pPr>
            <a:lvl2pPr>
              <a:buClr>
                <a:srgbClr val="00425F"/>
              </a:buClr>
              <a:defRPr/>
            </a:lvl2pPr>
            <a:lvl3pPr>
              <a:buClr>
                <a:srgbClr val="00425F"/>
              </a:buClr>
              <a:defRPr/>
            </a:lvl3pPr>
            <a:lvl4pPr>
              <a:buClr>
                <a:srgbClr val="00425F"/>
              </a:buClr>
              <a:defRPr/>
            </a:lvl4pPr>
            <a:lvl5pPr>
              <a:buClr>
                <a:srgbClr val="00425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</p:spPr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6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5" y="360363"/>
            <a:ext cx="7635627" cy="41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638256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17513" y="1444625"/>
            <a:ext cx="7613650" cy="4703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5288" y="1358903"/>
            <a:ext cx="8353425" cy="4882872"/>
          </a:xfrm>
          <a:prstGeom prst="rect">
            <a:avLst/>
          </a:prstGeom>
        </p:spPr>
        <p:txBody>
          <a:bodyPr/>
          <a:lstStyle>
            <a:lvl1pPr>
              <a:buClr>
                <a:srgbClr val="00425F"/>
              </a:buClr>
              <a:defRPr>
                <a:solidFill>
                  <a:srgbClr val="00425F"/>
                </a:solidFill>
              </a:defRPr>
            </a:lvl1pPr>
            <a:lvl2pPr>
              <a:buClr>
                <a:srgbClr val="00425F"/>
              </a:buClr>
              <a:defRPr>
                <a:solidFill>
                  <a:srgbClr val="00425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</p:spPr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8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252" y="-13252"/>
            <a:ext cx="9157252" cy="6871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658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 is </a:t>
            </a:r>
            <a:br>
              <a:rPr lang="en-US" dirty="0" smtClean="0"/>
            </a:br>
            <a:r>
              <a:rPr lang="en-US" dirty="0" smtClean="0"/>
              <a:t>placed here for Agriculture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658" y="3152282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54" y="4188040"/>
            <a:ext cx="1691074" cy="4331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74938" y="3670714"/>
            <a:ext cx="4443412" cy="331788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sz="1800" dirty="0" smtClean="0"/>
              <a:t>00 Month </a:t>
            </a:r>
            <a:r>
              <a:rPr lang="en-US" sz="1800" dirty="0" err="1" smtClean="0"/>
              <a:t>yyyy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731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</p:spPr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7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9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5288" y="934833"/>
            <a:ext cx="8353425" cy="5184775"/>
          </a:xfrm>
          <a:prstGeom prst="rect">
            <a:avLst/>
          </a:prstGeom>
        </p:spPr>
        <p:txBody>
          <a:bodyPr/>
          <a:lstStyle>
            <a:lvl1pPr>
              <a:buClr>
                <a:srgbClr val="00425F"/>
              </a:buClr>
              <a:defRPr/>
            </a:lvl1pPr>
            <a:lvl2pPr>
              <a:buClr>
                <a:srgbClr val="00425F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ltpl lever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1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2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146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EE312A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5146" y="2767968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 smtClean="0"/>
              <a:t>Interswitch Limited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7896" y="4505740"/>
            <a:ext cx="2213341" cy="609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 userDrawn="1"/>
        </p:nvSpPr>
        <p:spPr>
          <a:xfrm>
            <a:off x="2601774" y="3211913"/>
            <a:ext cx="4443412" cy="15058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9388" indent="-179388" algn="r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425F"/>
              </a:buClr>
              <a:buFont typeface="Arial" pitchFamily="34" charset="0"/>
              <a:buNone/>
              <a:defRPr lang="en-GB" sz="18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538163" indent="-179388" algn="l" defTabSz="914400" rtl="0" eaLnBrk="1" latinLnBrk="0" hangingPunct="1">
              <a:spcBef>
                <a:spcPts val="600"/>
              </a:spcBef>
              <a:buClr>
                <a:srgbClr val="00425F"/>
              </a:buClr>
              <a:buFont typeface="Arial" pitchFamily="34" charset="0"/>
              <a:buChar char="–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2pPr>
            <a:lvl3pPr marL="850900" indent="-133350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•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3pPr>
            <a:lvl4pPr marL="1236663" indent="-160338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–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4pPr>
            <a:lvl5pPr marL="1587500" indent="-152400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»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 smtClean="0"/>
              <a:t>Plot 1648C </a:t>
            </a:r>
            <a:r>
              <a:rPr lang="en-US" sz="1600" dirty="0" err="1" smtClean="0"/>
              <a:t>Oko-Awo</a:t>
            </a:r>
            <a:r>
              <a:rPr lang="en-US" sz="1600" dirty="0" smtClean="0"/>
              <a:t> Close</a:t>
            </a:r>
          </a:p>
          <a:p>
            <a:pPr marL="0" indent="0"/>
            <a:r>
              <a:rPr lang="en-US" sz="1600" dirty="0" smtClean="0"/>
              <a:t>Victoria Island,</a:t>
            </a:r>
            <a:r>
              <a:rPr lang="en-US" sz="1600" baseline="0" dirty="0" smtClean="0"/>
              <a:t> Lagos, Nigeria</a:t>
            </a:r>
          </a:p>
          <a:p>
            <a:pPr marL="0" indent="0"/>
            <a:r>
              <a:rPr lang="en-US" sz="1600" baseline="0" dirty="0" smtClean="0"/>
              <a:t>P.M.B. 80164, Victoria Island, Lagos</a:t>
            </a:r>
          </a:p>
          <a:p>
            <a:pPr marL="0" indent="0"/>
            <a:r>
              <a:rPr lang="en-US" sz="1600" baseline="0" dirty="0" smtClean="0"/>
              <a:t>Tel: +234 1 6283888 (Switchboard)</a:t>
            </a:r>
          </a:p>
          <a:p>
            <a:pPr marL="0" indent="0"/>
            <a:r>
              <a:rPr lang="en-US" sz="1600" baseline="0" dirty="0" smtClean="0"/>
              <a:t>Fax: +234 1 4616299</a:t>
            </a:r>
            <a:endParaRPr lang="en-US" sz="1600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2601774" y="5277513"/>
            <a:ext cx="4443412" cy="3197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9388" indent="-179388" algn="r" defTabSz="914400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425F"/>
              </a:buClr>
              <a:buFont typeface="Arial" pitchFamily="34" charset="0"/>
              <a:buNone/>
              <a:defRPr lang="en-GB" sz="1800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538163" indent="-179388" algn="l" defTabSz="914400" rtl="0" eaLnBrk="1" latinLnBrk="0" hangingPunct="1">
              <a:spcBef>
                <a:spcPts val="600"/>
              </a:spcBef>
              <a:buClr>
                <a:srgbClr val="00425F"/>
              </a:buClr>
              <a:buFont typeface="Arial" pitchFamily="34" charset="0"/>
              <a:buChar char="–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2pPr>
            <a:lvl3pPr marL="850900" indent="-133350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•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3pPr>
            <a:lvl4pPr marL="1236663" indent="-160338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–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4pPr>
            <a:lvl5pPr marL="1587500" indent="-152400" algn="l" defTabSz="914400" rtl="0" eaLnBrk="1" latinLnBrk="0" hangingPunct="1">
              <a:spcBef>
                <a:spcPts val="300"/>
              </a:spcBef>
              <a:buClr>
                <a:srgbClr val="00425F"/>
              </a:buClr>
              <a:buFont typeface="Arial" pitchFamily="34" charset="0"/>
              <a:buChar char="»"/>
              <a:defRPr sz="1500" kern="1200">
                <a:solidFill>
                  <a:srgbClr val="00425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500" dirty="0" smtClean="0">
                <a:solidFill>
                  <a:srgbClr val="00B8DE"/>
                </a:solidFill>
              </a:rPr>
              <a:t>www.interswitchng.com</a:t>
            </a:r>
            <a:endParaRPr lang="en-US" sz="1500" dirty="0">
              <a:solidFill>
                <a:srgbClr val="00B8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1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(Blu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2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237338" y="253569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ctr">
              <a:lnSpc>
                <a:spcPct val="95000"/>
              </a:lnSpc>
              <a:defRPr lang="en-GB" sz="3200" b="0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 smtClean="0"/>
              <a:t>Text is </a:t>
            </a:r>
            <a:br>
              <a:rPr lang="en-US" dirty="0" smtClean="0"/>
            </a:br>
            <a:r>
              <a:rPr lang="en-US" dirty="0" smtClean="0"/>
              <a:t>placed here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4627" y="6239254"/>
            <a:ext cx="2054088" cy="5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1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0"/>
            <a:ext cx="9144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20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658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 is </a:t>
            </a:r>
            <a:br>
              <a:rPr lang="en-US" dirty="0" smtClean="0"/>
            </a:br>
            <a:r>
              <a:rPr lang="en-US" dirty="0" smtClean="0"/>
              <a:t>placed here for Education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658" y="3152282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54" y="4188040"/>
            <a:ext cx="1691074" cy="4331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74938" y="3670714"/>
            <a:ext cx="4443412" cy="331788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sz="1800" dirty="0" smtClean="0"/>
              <a:t>00 Month </a:t>
            </a:r>
            <a:r>
              <a:rPr lang="en-US" sz="1800" dirty="0" err="1" smtClean="0"/>
              <a:t>yyyy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11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253" y="0"/>
            <a:ext cx="9170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658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 is </a:t>
            </a:r>
            <a:br>
              <a:rPr lang="en-US" dirty="0" smtClean="0"/>
            </a:br>
            <a:r>
              <a:rPr lang="en-US" dirty="0" smtClean="0"/>
              <a:t>placed here for Health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658" y="3152282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54" y="4188040"/>
            <a:ext cx="1691074" cy="4331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74938" y="3670714"/>
            <a:ext cx="4443412" cy="331788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sz="1800" dirty="0" smtClean="0"/>
              <a:t>00 Month </a:t>
            </a:r>
            <a:r>
              <a:rPr lang="en-US" sz="1800" dirty="0" err="1" smtClean="0"/>
              <a:t>yyyy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82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Optio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6626"/>
            <a:ext cx="9130748" cy="6851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74658" y="1730622"/>
            <a:ext cx="4443412" cy="893308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95000"/>
              </a:lnSpc>
              <a:defRPr lang="en-GB" sz="2700" baseline="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 smtClean="0"/>
              <a:t>Presentation title is </a:t>
            </a:r>
            <a:br>
              <a:rPr lang="en-US" dirty="0" smtClean="0"/>
            </a:br>
            <a:r>
              <a:rPr lang="en-US" dirty="0" smtClean="0"/>
              <a:t>placed here for Telecoms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4658" y="3152282"/>
            <a:ext cx="4443412" cy="319788"/>
          </a:xfrm>
        </p:spPr>
        <p:txBody>
          <a:bodyPr vert="horz" lIns="0" tIns="0" rIns="0" bIns="0" rtlCol="0" anchor="t" anchorCtr="0">
            <a:noAutofit/>
          </a:bodyPr>
          <a:lstStyle>
            <a:lvl1pPr marL="179388" indent="-179388" algn="r">
              <a:lnSpc>
                <a:spcPct val="95000"/>
              </a:lnSpc>
              <a:spcBef>
                <a:spcPts val="0"/>
              </a:spcBef>
              <a:buNone/>
              <a:defRPr lang="en-GB" sz="1800">
                <a:solidFill>
                  <a:srgbClr val="00425F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sub-title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6654" y="4188040"/>
            <a:ext cx="1691074" cy="4331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74938" y="3670714"/>
            <a:ext cx="4443412" cy="331788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sz="1800" dirty="0" smtClean="0"/>
              <a:t>00 Month </a:t>
            </a:r>
            <a:r>
              <a:rPr lang="en-US" sz="1800" dirty="0" err="1" smtClean="0"/>
              <a:t>yyyy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10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8775" indent="-358775">
              <a:spcBef>
                <a:spcPts val="1800"/>
              </a:spcBef>
              <a:buClr>
                <a:srgbClr val="00425F"/>
              </a:buClr>
              <a:buFont typeface="+mj-lt"/>
              <a:buAutoNum type="arabicPeriod"/>
              <a:defRPr sz="1800" b="0"/>
            </a:lvl1pPr>
            <a:lvl2pPr marL="701675" indent="-342900">
              <a:buFont typeface="+mj-lt"/>
              <a:buAutoNum type="arabicPeriod"/>
              <a:defRPr sz="1800"/>
            </a:lvl2pPr>
            <a:lvl3pPr marL="1060450" indent="-342900">
              <a:buFont typeface="+mj-lt"/>
              <a:buAutoNum type="arabicPeriod"/>
              <a:defRPr sz="1600"/>
            </a:lvl3pPr>
            <a:lvl4pPr marL="1419225" indent="-342900">
              <a:buFont typeface="+mj-lt"/>
              <a:buAutoNum type="arabicPeriod"/>
              <a:defRPr sz="1600"/>
            </a:lvl4pPr>
            <a:lvl5pPr marL="17780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level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8775" indent="-358775">
              <a:spcBef>
                <a:spcPts val="1800"/>
              </a:spcBef>
              <a:buClr>
                <a:srgbClr val="00425F"/>
              </a:buClr>
              <a:buFont typeface="+mj-lt"/>
              <a:buAutoNum type="arabicPeriod"/>
              <a:defRPr sz="1500" b="0">
                <a:solidFill>
                  <a:srgbClr val="00425F"/>
                </a:solidFill>
              </a:defRPr>
            </a:lvl1pPr>
            <a:lvl2pPr marL="701675" indent="-342900">
              <a:buClr>
                <a:srgbClr val="00425F"/>
              </a:buClr>
              <a:buFont typeface="+mj-lt"/>
              <a:buAutoNum type="arabicPeriod"/>
              <a:defRPr sz="1500">
                <a:solidFill>
                  <a:srgbClr val="00425F"/>
                </a:solidFill>
              </a:defRPr>
            </a:lvl2pPr>
            <a:lvl3pPr marL="1060450" indent="-342900">
              <a:buClr>
                <a:srgbClr val="00425F"/>
              </a:buClr>
              <a:buFont typeface="+mj-lt"/>
              <a:buAutoNum type="arabicPeriod"/>
              <a:defRPr sz="1500">
                <a:solidFill>
                  <a:srgbClr val="00425F"/>
                </a:solidFill>
              </a:defRPr>
            </a:lvl3pPr>
            <a:lvl4pPr marL="1419225" indent="-342900">
              <a:buClr>
                <a:srgbClr val="00425F"/>
              </a:buClr>
              <a:buFont typeface="+mj-lt"/>
              <a:buAutoNum type="arabicPeriod"/>
              <a:defRPr sz="1500">
                <a:solidFill>
                  <a:srgbClr val="00425F"/>
                </a:solidFill>
              </a:defRPr>
            </a:lvl4pPr>
            <a:lvl5pPr marL="1778000" indent="-342900">
              <a:buClr>
                <a:srgbClr val="00425F"/>
              </a:buClr>
              <a:buFont typeface="+mj-lt"/>
              <a:buAutoNum type="arabicPeriod"/>
              <a:defRPr sz="1500">
                <a:solidFill>
                  <a:srgbClr val="0042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solidFill>
                  <a:srgbClr val="00425F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793877"/>
            <a:ext cx="4105274" cy="45180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1pPr>
            <a:lvl2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2pPr>
            <a:lvl3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3pPr>
            <a:lvl4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4pPr>
            <a:lvl5pPr>
              <a:buClr>
                <a:srgbClr val="00425F"/>
              </a:buClr>
              <a:defRPr lang="en-GB">
                <a:solidFill>
                  <a:srgbClr val="0042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93877"/>
            <a:ext cx="4105275" cy="4518025"/>
          </a:xfrm>
        </p:spPr>
        <p:txBody>
          <a:bodyPr vert="horz" lIns="0" tIns="0" rIns="0" bIns="0" rtlCol="0" anchor="t" anchorCtr="0">
            <a:noAutofit/>
          </a:bodyPr>
          <a:lstStyle>
            <a:lvl1pPr marL="285750" indent="-285750">
              <a:buClr>
                <a:srgbClr val="00425F"/>
              </a:buClr>
              <a:buFont typeface="Arial" panose="020B0604020202020204" pitchFamily="34" charset="0"/>
              <a:buChar char="•"/>
              <a:defRPr lang="en-US" smtClean="0"/>
            </a:lvl1pPr>
            <a:lvl2pPr marL="644525" indent="-285750">
              <a:buClr>
                <a:srgbClr val="00425F"/>
              </a:buClr>
              <a:buFont typeface="Arial" panose="020B0604020202020204" pitchFamily="34" charset="0"/>
              <a:buChar char="•"/>
              <a:defRPr lang="en-US" smtClean="0"/>
            </a:lvl2pPr>
            <a:lvl3pPr marL="1003300" indent="-285750">
              <a:buClr>
                <a:srgbClr val="00425F"/>
              </a:buClr>
              <a:buFont typeface="Arial" panose="020B0604020202020204" pitchFamily="34" charset="0"/>
              <a:buChar char="•"/>
              <a:defRPr lang="en-US" smtClean="0"/>
            </a:lvl3pPr>
            <a:lvl4pPr marL="1362075" indent="-285750">
              <a:buClr>
                <a:srgbClr val="00425F"/>
              </a:buClr>
              <a:buFont typeface="Arial" panose="020B0604020202020204" pitchFamily="34" charset="0"/>
              <a:buChar char="•"/>
              <a:defRPr lang="en-US" smtClean="0"/>
            </a:lvl4pPr>
            <a:lvl5pPr marL="1720850" indent="-285750">
              <a:buClr>
                <a:srgbClr val="00425F"/>
              </a:buClr>
              <a:buFont typeface="Arial" panose="020B0604020202020204" pitchFamily="34" charset="0"/>
              <a:buChar char="•"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288" y="1412877"/>
            <a:ext cx="4105275" cy="377825"/>
          </a:xfrm>
        </p:spPr>
        <p:txBody>
          <a:bodyPr/>
          <a:lstStyle>
            <a:lvl1pPr marL="0" indent="0">
              <a:buNone/>
              <a:defRPr b="1">
                <a:solidFill>
                  <a:srgbClr val="EE312A"/>
                </a:solidFill>
              </a:defRPr>
            </a:lvl1pPr>
            <a:lvl2pPr marL="358775" indent="0">
              <a:buNone/>
              <a:defRPr b="1">
                <a:solidFill>
                  <a:schemeClr val="bg2"/>
                </a:solidFill>
              </a:defRPr>
            </a:lvl2pPr>
            <a:lvl3pPr marL="717550" indent="0">
              <a:buNone/>
              <a:defRPr b="1">
                <a:solidFill>
                  <a:schemeClr val="bg2"/>
                </a:solidFill>
              </a:defRPr>
            </a:lvl3pPr>
            <a:lvl4pPr marL="1076325" indent="0">
              <a:buNone/>
              <a:defRPr b="1">
                <a:solidFill>
                  <a:schemeClr val="bg2"/>
                </a:solidFill>
              </a:defRPr>
            </a:lvl4pPr>
            <a:lvl5pPr marL="1435100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201" y="1412877"/>
            <a:ext cx="4100513" cy="3778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rgbClr val="EE312A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</p:spPr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solidFill>
                  <a:srgbClr val="00425F"/>
                </a:solidFill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7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31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784351"/>
            <a:ext cx="4105274" cy="452755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1pPr>
            <a:lvl2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2pPr>
            <a:lvl3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3pPr>
            <a:lvl4pPr>
              <a:buClr>
                <a:srgbClr val="00425F"/>
              </a:buClr>
              <a:defRPr lang="en-US" smtClean="0">
                <a:solidFill>
                  <a:srgbClr val="00425F"/>
                </a:solidFill>
              </a:defRPr>
            </a:lvl4pPr>
            <a:lvl5pPr>
              <a:buClr>
                <a:srgbClr val="00425F"/>
              </a:buClr>
              <a:defRPr lang="en-GB">
                <a:solidFill>
                  <a:srgbClr val="0042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9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1" y="1414463"/>
            <a:ext cx="4100513" cy="4100512"/>
          </a:xfrm>
          <a:solidFill>
            <a:schemeClr val="tx2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rgbClr val="0042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288" y="1412875"/>
            <a:ext cx="4105275" cy="368300"/>
          </a:xfrm>
        </p:spPr>
        <p:txBody>
          <a:bodyPr/>
          <a:lstStyle>
            <a:lvl1pPr marL="0" indent="0">
              <a:buNone/>
              <a:defRPr b="1">
                <a:solidFill>
                  <a:srgbClr val="00425F"/>
                </a:solidFill>
              </a:defRPr>
            </a:lvl1pPr>
            <a:lvl2pPr marL="358775" indent="0">
              <a:buNone/>
              <a:defRPr b="1">
                <a:solidFill>
                  <a:schemeClr val="bg2"/>
                </a:solidFill>
              </a:defRPr>
            </a:lvl2pPr>
            <a:lvl3pPr marL="717550" indent="0">
              <a:buNone/>
              <a:defRPr b="1">
                <a:solidFill>
                  <a:schemeClr val="bg2"/>
                </a:solidFill>
              </a:defRPr>
            </a:lvl3pPr>
            <a:lvl4pPr marL="1076325" indent="0">
              <a:buNone/>
              <a:defRPr b="1">
                <a:solidFill>
                  <a:schemeClr val="bg2"/>
                </a:solidFill>
              </a:defRPr>
            </a:lvl4pPr>
            <a:lvl5pPr marL="1435100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360363"/>
            <a:ext cx="74168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412776"/>
            <a:ext cx="8352928" cy="4896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3158" y="6322573"/>
            <a:ext cx="1454217" cy="3724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65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F950A2A6-25F2-4B86-9D73-667B2287014D}" type="datetime3">
              <a:rPr lang="en-US" smtClean="0"/>
              <a:pPr/>
              <a:t>27 November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62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r>
              <a:rPr lang="en-US" smtClean="0"/>
              <a:t>Presentation title is placed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496" y="6345796"/>
            <a:ext cx="801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00425F"/>
                </a:solidFill>
              </a:defRPr>
            </a:lvl1pPr>
          </a:lstStyle>
          <a:p>
            <a:fld id="{D5CF02E1-F0D1-4EEA-B7D7-12194D40BD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hr" descr="Interswitch - INTERNAL"/>
          <p:cNvSpPr txBox="1"/>
          <p:nvPr userDrawn="1"/>
        </p:nvSpPr>
        <p:spPr>
          <a:xfrm>
            <a:off x="0" y="0"/>
            <a:ext cx="914400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r"/>
            <a:r>
              <a:rPr lang="en-US" sz="1200" b="0" i="0" u="none" baseline="0" smtClean="0">
                <a:solidFill>
                  <a:srgbClr val="666666"/>
                </a:solidFill>
                <a:latin typeface="Arial" panose="020B0604020202020204" pitchFamily="34" charset="0"/>
              </a:rPr>
              <a:t>Interswitch - INTERNAL</a:t>
            </a:r>
            <a:endParaRPr lang="en-US" sz="1200" b="0" i="0" u="none" baseline="0" dirty="0" smtClean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709" r:id="rId2"/>
    <p:sldLayoutId id="2147484710" r:id="rId3"/>
    <p:sldLayoutId id="2147484711" r:id="rId4"/>
    <p:sldLayoutId id="2147484712" r:id="rId5"/>
    <p:sldLayoutId id="2147484692" r:id="rId6"/>
    <p:sldLayoutId id="2147484669" r:id="rId7"/>
    <p:sldLayoutId id="2147484670" r:id="rId8"/>
    <p:sldLayoutId id="2147484671" r:id="rId9"/>
    <p:sldLayoutId id="2147484672" r:id="rId10"/>
    <p:sldLayoutId id="2147484673" r:id="rId11"/>
    <p:sldLayoutId id="2147484674" r:id="rId12"/>
    <p:sldLayoutId id="2147484675" r:id="rId13"/>
    <p:sldLayoutId id="2147484676" r:id="rId14"/>
    <p:sldLayoutId id="2147484677" r:id="rId15"/>
    <p:sldLayoutId id="2147484678" r:id="rId16"/>
    <p:sldLayoutId id="2147484695" r:id="rId17"/>
    <p:sldLayoutId id="2147484679" r:id="rId18"/>
    <p:sldLayoutId id="2147484680" r:id="rId19"/>
    <p:sldLayoutId id="2147484681" r:id="rId20"/>
    <p:sldLayoutId id="2147484684" r:id="rId21"/>
    <p:sldLayoutId id="2147484685" r:id="rId22"/>
    <p:sldLayoutId id="2147484686" r:id="rId23"/>
    <p:sldLayoutId id="2147484688" r:id="rId24"/>
    <p:sldLayoutId id="2147484694" r:id="rId25"/>
    <p:sldLayoutId id="2147484708" r:id="rId26"/>
    <p:sldLayoutId id="214748471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rgbClr val="EE312A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200"/>
        </a:spcBef>
        <a:buClr>
          <a:srgbClr val="00425F"/>
        </a:buClr>
        <a:buFont typeface="Arial" pitchFamily="34" charset="0"/>
        <a:buChar char="•"/>
        <a:defRPr sz="1500" kern="1200">
          <a:solidFill>
            <a:srgbClr val="00425F"/>
          </a:solidFill>
          <a:latin typeface="+mn-lt"/>
          <a:ea typeface="+mn-ea"/>
          <a:cs typeface="+mn-cs"/>
        </a:defRPr>
      </a:lvl1pPr>
      <a:lvl2pPr marL="538163" indent="-179388" algn="l" defTabSz="914400" rtl="0" eaLnBrk="1" latinLnBrk="0" hangingPunct="1">
        <a:spcBef>
          <a:spcPts val="600"/>
        </a:spcBef>
        <a:buClr>
          <a:srgbClr val="00425F"/>
        </a:buClr>
        <a:buFont typeface="Arial" pitchFamily="34" charset="0"/>
        <a:buChar char="–"/>
        <a:defRPr sz="1500" kern="1200">
          <a:solidFill>
            <a:srgbClr val="00425F"/>
          </a:solidFill>
          <a:latin typeface="+mn-lt"/>
          <a:ea typeface="+mn-ea"/>
          <a:cs typeface="+mn-cs"/>
        </a:defRPr>
      </a:lvl2pPr>
      <a:lvl3pPr marL="850900" indent="-133350" algn="l" defTabSz="914400" rtl="0" eaLnBrk="1" latinLnBrk="0" hangingPunct="1">
        <a:spcBef>
          <a:spcPts val="300"/>
        </a:spcBef>
        <a:buClr>
          <a:srgbClr val="00425F"/>
        </a:buClr>
        <a:buFont typeface="Arial" pitchFamily="34" charset="0"/>
        <a:buChar char="•"/>
        <a:defRPr sz="1500" kern="1200">
          <a:solidFill>
            <a:srgbClr val="00425F"/>
          </a:solidFill>
          <a:latin typeface="+mn-lt"/>
          <a:ea typeface="+mn-ea"/>
          <a:cs typeface="+mn-cs"/>
        </a:defRPr>
      </a:lvl3pPr>
      <a:lvl4pPr marL="1236663" indent="-160338" algn="l" defTabSz="914400" rtl="0" eaLnBrk="1" latinLnBrk="0" hangingPunct="1">
        <a:spcBef>
          <a:spcPts val="300"/>
        </a:spcBef>
        <a:buClr>
          <a:srgbClr val="00425F"/>
        </a:buClr>
        <a:buFont typeface="Arial" pitchFamily="34" charset="0"/>
        <a:buChar char="–"/>
        <a:defRPr sz="1500" kern="1200">
          <a:solidFill>
            <a:srgbClr val="00425F"/>
          </a:solidFill>
          <a:latin typeface="+mn-lt"/>
          <a:ea typeface="+mn-ea"/>
          <a:cs typeface="+mn-cs"/>
        </a:defRPr>
      </a:lvl4pPr>
      <a:lvl5pPr marL="1587500" indent="-152400" algn="l" defTabSz="914400" rtl="0" eaLnBrk="1" latinLnBrk="0" hangingPunct="1">
        <a:spcBef>
          <a:spcPts val="300"/>
        </a:spcBef>
        <a:buClr>
          <a:srgbClr val="00425F"/>
        </a:buClr>
        <a:buFont typeface="Arial" pitchFamily="34" charset="0"/>
        <a:buChar char="»"/>
        <a:defRPr sz="1500" kern="1200">
          <a:solidFill>
            <a:srgbClr val="0042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/>
              <a:t>Legacy Code Change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4010318"/>
              </p:ext>
            </p:extLst>
          </p:nvPr>
        </p:nvGraphicFramePr>
        <p:xfrm>
          <a:off x="191001" y="940877"/>
          <a:ext cx="8654419" cy="5404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99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30887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change points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194001" cy="5487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This </a:t>
            </a:r>
            <a:r>
              <a:rPr lang="en-GB" sz="1600" b="1" dirty="0">
                <a:solidFill>
                  <a:srgbClr val="00425F"/>
                </a:solidFill>
              </a:rPr>
              <a:t>is driven by </a:t>
            </a:r>
            <a:r>
              <a:rPr lang="en-GB" sz="1600" b="1" dirty="0" smtClean="0">
                <a:solidFill>
                  <a:srgbClr val="00425F"/>
                </a:solidFill>
              </a:rPr>
              <a:t>Change Request </a:t>
            </a:r>
            <a:r>
              <a:rPr lang="en-GB" sz="1600" b="1" dirty="0">
                <a:solidFill>
                  <a:srgbClr val="00425F"/>
                </a:solidFill>
              </a:rPr>
              <a:t>(CR), JIRA Issue and Engineering Friday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Study </a:t>
            </a:r>
            <a:r>
              <a:rPr lang="en-GB" sz="1600" b="1" dirty="0">
                <a:solidFill>
                  <a:srgbClr val="00425F"/>
                </a:solidFill>
              </a:rPr>
              <a:t>the design and architecture doc on Confluence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Understanding </a:t>
            </a:r>
            <a:r>
              <a:rPr lang="en-GB" sz="1600" b="1" dirty="0">
                <a:solidFill>
                  <a:srgbClr val="00425F"/>
                </a:solidFill>
              </a:rPr>
              <a:t>the Source Code Structure. This is your Legacy Code Compass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Ask </a:t>
            </a:r>
            <a:r>
              <a:rPr lang="en-GB" sz="1600" b="1" dirty="0">
                <a:solidFill>
                  <a:srgbClr val="00425F"/>
                </a:solidFill>
              </a:rPr>
              <a:t>questions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Debugging - The </a:t>
            </a:r>
            <a:r>
              <a:rPr lang="en-GB" sz="1600" b="1" dirty="0">
                <a:solidFill>
                  <a:srgbClr val="00425F"/>
                </a:solidFill>
              </a:rPr>
              <a:t>Brute Force Way</a:t>
            </a:r>
            <a:endParaRPr lang="en-US" sz="1600" b="1" dirty="0" smtClean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30887"/>
          </a:xfrm>
        </p:spPr>
        <p:txBody>
          <a:bodyPr/>
          <a:lstStyle/>
          <a:p>
            <a:r>
              <a:rPr lang="en-US" dirty="0"/>
              <a:t>Solve the dependency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281799" cy="5487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Identify </a:t>
            </a:r>
            <a:r>
              <a:rPr lang="en-GB" sz="1600" b="1" dirty="0">
                <a:solidFill>
                  <a:srgbClr val="00425F"/>
                </a:solidFill>
              </a:rPr>
              <a:t>the Internal Code Dependency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Identify </a:t>
            </a:r>
            <a:r>
              <a:rPr lang="en-GB" sz="1600" b="1" dirty="0">
                <a:solidFill>
                  <a:srgbClr val="00425F"/>
                </a:solidFill>
              </a:rPr>
              <a:t>the External Code Dependency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b="1" dirty="0" smtClean="0">
                <a:solidFill>
                  <a:srgbClr val="00425F"/>
                </a:solidFill>
              </a:rPr>
              <a:t>The </a:t>
            </a:r>
            <a:r>
              <a:rPr lang="en-GB" sz="1600" b="1" dirty="0">
                <a:solidFill>
                  <a:srgbClr val="00425F"/>
                </a:solidFill>
              </a:rPr>
              <a:t>Art of </a:t>
            </a:r>
            <a:r>
              <a:rPr lang="en-GB" sz="1600" b="1" dirty="0" smtClean="0">
                <a:solidFill>
                  <a:srgbClr val="00425F"/>
                </a:solidFill>
              </a:rPr>
              <a:t>Refactoring</a:t>
            </a:r>
            <a:endParaRPr lang="en-GB" sz="1600" b="1" dirty="0">
              <a:solidFill>
                <a:srgbClr val="00425F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The </a:t>
            </a:r>
            <a:r>
              <a:rPr lang="en-GB" sz="1600" b="1" dirty="0">
                <a:solidFill>
                  <a:srgbClr val="00425F"/>
                </a:solidFill>
              </a:rPr>
              <a:t>objective is to make code </a:t>
            </a:r>
            <a:r>
              <a:rPr lang="en-GB" sz="1600" b="1" dirty="0" smtClean="0">
                <a:solidFill>
                  <a:srgbClr val="00425F"/>
                </a:solidFill>
              </a:rPr>
              <a:t>testable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425F"/>
                </a:solidFill>
              </a:rPr>
              <a:t>Do not optimize while refactoring, separate step, refactoring is NOT optimizing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Refactoring </a:t>
            </a:r>
            <a:r>
              <a:rPr lang="en-GB" sz="1600" b="1" dirty="0">
                <a:solidFill>
                  <a:srgbClr val="00425F"/>
                </a:solidFill>
              </a:rPr>
              <a:t>because it’s not your way is a waste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Don’t </a:t>
            </a:r>
            <a:r>
              <a:rPr lang="en-GB" sz="1600" b="1" dirty="0">
                <a:solidFill>
                  <a:srgbClr val="00425F"/>
                </a:solidFill>
              </a:rPr>
              <a:t>touch components you are not going to change.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A </a:t>
            </a:r>
            <a:r>
              <a:rPr lang="en-GB" sz="1600" b="1" dirty="0">
                <a:solidFill>
                  <a:srgbClr val="00425F"/>
                </a:solidFill>
              </a:rPr>
              <a:t>refactoring improves the design without changing </a:t>
            </a:r>
            <a:r>
              <a:rPr lang="en-GB" sz="1600" b="1" dirty="0" smtClean="0">
                <a:solidFill>
                  <a:srgbClr val="00425F"/>
                </a:solidFill>
              </a:rPr>
              <a:t>behaviour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Tests </a:t>
            </a:r>
            <a:r>
              <a:rPr lang="en-GB" sz="1600" b="1" dirty="0">
                <a:solidFill>
                  <a:srgbClr val="00425F"/>
                </a:solidFill>
              </a:rPr>
              <a:t>ensure that </a:t>
            </a:r>
            <a:r>
              <a:rPr lang="en-GB" sz="1600" b="1" dirty="0" smtClean="0">
                <a:solidFill>
                  <a:srgbClr val="00425F"/>
                </a:solidFill>
              </a:rPr>
              <a:t>behaviour </a:t>
            </a:r>
            <a:r>
              <a:rPr lang="en-GB" sz="1600" b="1" dirty="0">
                <a:solidFill>
                  <a:srgbClr val="00425F"/>
                </a:solidFill>
              </a:rPr>
              <a:t>is not accidentally changed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425F"/>
                </a:solidFill>
              </a:rPr>
              <a:t>Without </a:t>
            </a:r>
            <a:r>
              <a:rPr lang="en-GB" sz="1600" b="1" dirty="0">
                <a:solidFill>
                  <a:srgbClr val="00425F"/>
                </a:solidFill>
              </a:rPr>
              <a:t>tests, refactoring is scary and with no refactoring, the design decays over </a:t>
            </a:r>
            <a:r>
              <a:rPr lang="en-GB" sz="1600" b="1" dirty="0" smtClean="0">
                <a:solidFill>
                  <a:srgbClr val="00425F"/>
                </a:solidFill>
              </a:rPr>
              <a:t>time</a:t>
            </a:r>
            <a:endParaRPr lang="en-GB" sz="1600" b="1" dirty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30887"/>
          </a:xfrm>
        </p:spPr>
        <p:txBody>
          <a:bodyPr/>
          <a:lstStyle/>
          <a:p>
            <a:r>
              <a:rPr lang="en-GB" dirty="0"/>
              <a:t>Create a Safety </a:t>
            </a:r>
            <a:r>
              <a:rPr lang="en-GB" dirty="0" smtClean="0"/>
              <a:t>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281799" cy="5487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Write Unit Test </a:t>
            </a:r>
            <a:r>
              <a:rPr lang="en-GB" sz="2000" b="1" dirty="0">
                <a:solidFill>
                  <a:srgbClr val="00425F"/>
                </a:solidFill>
              </a:rPr>
              <a:t>for Change Point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Mock external dependencies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sz="2000" b="1" dirty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30887"/>
          </a:xfrm>
        </p:spPr>
        <p:txBody>
          <a:bodyPr/>
          <a:lstStyle/>
          <a:p>
            <a:r>
              <a:rPr lang="en-GB" dirty="0" smtClean="0"/>
              <a:t>Make the change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281799" cy="5487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Git </a:t>
            </a:r>
            <a:r>
              <a:rPr lang="en-GB" sz="2000" b="1" dirty="0">
                <a:solidFill>
                  <a:srgbClr val="00425F"/>
                </a:solidFill>
              </a:rPr>
              <a:t>Branch Strategy for Feature and Bug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Edit </a:t>
            </a:r>
            <a:r>
              <a:rPr lang="en-GB" sz="2000" b="1" dirty="0">
                <a:solidFill>
                  <a:srgbClr val="00425F"/>
                </a:solidFill>
              </a:rPr>
              <a:t>and Pray* (where exactly should I put this)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Write </a:t>
            </a:r>
            <a:r>
              <a:rPr lang="en-GB" sz="2000" b="1" dirty="0">
                <a:solidFill>
                  <a:srgbClr val="00425F"/>
                </a:solidFill>
              </a:rPr>
              <a:t>Clean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Running the </a:t>
            </a:r>
            <a:r>
              <a:rPr lang="en-GB" sz="2000" b="1" dirty="0">
                <a:solidFill>
                  <a:srgbClr val="00425F"/>
                </a:solidFill>
              </a:rPr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Running </a:t>
            </a:r>
            <a:r>
              <a:rPr lang="en-GB" sz="2000" b="1" dirty="0">
                <a:solidFill>
                  <a:srgbClr val="00425F"/>
                </a:solidFill>
              </a:rPr>
              <a:t>Regression Test</a:t>
            </a:r>
          </a:p>
        </p:txBody>
      </p:sp>
    </p:spTree>
    <p:extLst>
      <p:ext uri="{BB962C8B-B14F-4D97-AF65-F5344CB8AC3E}">
        <p14:creationId xmlns:p14="http://schemas.microsoft.com/office/powerpoint/2010/main" val="6390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Skills for working with legacy apps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481791" cy="5852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Debugging</a:t>
            </a:r>
            <a:endParaRPr lang="en-US" sz="2000" b="1" dirty="0" smtClean="0">
              <a:solidFill>
                <a:srgbClr val="00425F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Refactoring</a:t>
            </a:r>
            <a:endParaRPr lang="en-GB" sz="2000" b="1" dirty="0">
              <a:solidFill>
                <a:srgbClr val="00425F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Testing</a:t>
            </a:r>
            <a:endParaRPr lang="en-GB" sz="2000" b="1" dirty="0">
              <a:solidFill>
                <a:srgbClr val="00425F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Clean code</a:t>
            </a:r>
            <a:endParaRPr lang="en-US" sz="2000" b="1" dirty="0" smtClean="0">
              <a:solidFill>
                <a:srgbClr val="00425F"/>
              </a:solidFill>
            </a:endParaRPr>
          </a:p>
          <a:p>
            <a:pPr>
              <a:lnSpc>
                <a:spcPct val="200000"/>
              </a:lnSpc>
            </a:pPr>
            <a:endParaRPr lang="en-US" sz="2000" b="1" dirty="0" smtClean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30887"/>
          </a:xfrm>
        </p:spPr>
        <p:txBody>
          <a:bodyPr/>
          <a:lstStyle/>
          <a:p>
            <a:r>
              <a:rPr lang="en-GB" dirty="0" smtClean="0"/>
              <a:t>Hand 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866" y="858249"/>
            <a:ext cx="8281799" cy="54875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Hands-on </a:t>
            </a:r>
            <a:r>
              <a:rPr lang="en-GB" sz="2000" b="1" dirty="0">
                <a:solidFill>
                  <a:srgbClr val="00425F"/>
                </a:solidFill>
              </a:rPr>
              <a:t>example 1: Adding a feature to </a:t>
            </a:r>
            <a:r>
              <a:rPr lang="en-GB" sz="2000" b="1" dirty="0" err="1">
                <a:solidFill>
                  <a:srgbClr val="00425F"/>
                </a:solidFill>
              </a:rPr>
              <a:t>AppX</a:t>
            </a:r>
            <a:endParaRPr lang="en-GB" sz="2000" b="1" dirty="0">
              <a:solidFill>
                <a:srgbClr val="00425F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425F"/>
                </a:solidFill>
              </a:rPr>
              <a:t>Hands-on example 2: Fixing a bug on </a:t>
            </a:r>
            <a:r>
              <a:rPr lang="en-GB" sz="2000" b="1" dirty="0" err="1">
                <a:solidFill>
                  <a:srgbClr val="00425F"/>
                </a:solidFill>
              </a:rPr>
              <a:t>AppX</a:t>
            </a:r>
            <a:endParaRPr lang="en-GB" sz="2000" b="1" dirty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Interswitch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9521"/>
            <a:ext cx="178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November, 2018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0808" y="1978560"/>
            <a:ext cx="64814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Legacy Apps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2009" y="5940996"/>
            <a:ext cx="2317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Academy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8051" y="4321355"/>
            <a:ext cx="2317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Olabamiji Taiwo</a:t>
            </a:r>
            <a:endParaRPr lang="en-US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481791" cy="50939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425F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Reasons </a:t>
            </a:r>
            <a:r>
              <a:rPr lang="en-GB" sz="2000" b="1" dirty="0">
                <a:solidFill>
                  <a:srgbClr val="00425F"/>
                </a:solidFill>
              </a:rPr>
              <a:t>to change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Legacy </a:t>
            </a:r>
            <a:r>
              <a:rPr lang="en-GB" sz="2000" b="1" dirty="0">
                <a:solidFill>
                  <a:srgbClr val="00425F"/>
                </a:solidFill>
              </a:rPr>
              <a:t>Code Change Algorithm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425F"/>
                </a:solidFill>
              </a:rPr>
              <a:t>Identify the change 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Identify what to test</a:t>
            </a:r>
            <a:endParaRPr lang="en-GB" sz="2000" b="1" dirty="0">
              <a:solidFill>
                <a:srgbClr val="00425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425F"/>
                </a:solidFill>
              </a:rPr>
              <a:t>Solving the dependency problem (Internal &amp; External)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425F"/>
                </a:solidFill>
              </a:rPr>
              <a:t>Create a </a:t>
            </a:r>
            <a:r>
              <a:rPr lang="en-GB" sz="2000" b="1" dirty="0" smtClean="0">
                <a:solidFill>
                  <a:srgbClr val="00425F"/>
                </a:solidFill>
              </a:rPr>
              <a:t>Safety Net</a:t>
            </a:r>
            <a:endParaRPr lang="en-GB" sz="2000" b="1" dirty="0">
              <a:solidFill>
                <a:srgbClr val="00425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Make the </a:t>
            </a:r>
            <a:r>
              <a:rPr lang="en-GB" sz="2000" b="1" dirty="0">
                <a:solidFill>
                  <a:srgbClr val="00425F"/>
                </a:solidFill>
              </a:rPr>
              <a:t>changes and refactor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Hands-on</a:t>
            </a:r>
            <a:endParaRPr lang="en-US" sz="2000" b="1" dirty="0" smtClean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What’s a legacy code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92" y="1792255"/>
            <a:ext cx="6257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What’s a legacy code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7496" y="3247051"/>
            <a:ext cx="3812436" cy="30791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Running in production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Functional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Delivering business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Must </a:t>
            </a:r>
            <a:r>
              <a:rPr lang="en-US" sz="2000" b="1" dirty="0">
                <a:solidFill>
                  <a:srgbClr val="00425F"/>
                </a:solidFill>
              </a:rPr>
              <a:t>k</a:t>
            </a:r>
            <a:r>
              <a:rPr lang="en-US" sz="2000" b="1" dirty="0" smtClean="0">
                <a:solidFill>
                  <a:srgbClr val="00425F"/>
                </a:solidFill>
              </a:rPr>
              <a:t>eep working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Code maintenance is hard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425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960" y="3186141"/>
            <a:ext cx="3812436" cy="307910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Outdated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Expensive and difficult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No test</a:t>
            </a:r>
          </a:p>
          <a:p>
            <a:pPr>
              <a:lnSpc>
                <a:spcPct val="150000"/>
              </a:lnSpc>
            </a:pPr>
            <a:endParaRPr lang="en-US" sz="2000" b="1" dirty="0" smtClean="0">
              <a:solidFill>
                <a:srgbClr val="00425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496" y="915381"/>
            <a:ext cx="8381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425F"/>
                </a:solidFill>
              </a:rPr>
              <a:t>source code inherited from someone else and source</a:t>
            </a:r>
          </a:p>
          <a:p>
            <a:pPr algn="ctr"/>
            <a:r>
              <a:rPr lang="en-GB" sz="2000" b="1" dirty="0">
                <a:solidFill>
                  <a:srgbClr val="00425F"/>
                </a:solidFill>
              </a:rPr>
              <a:t>code inherited from an older version of the software”</a:t>
            </a:r>
          </a:p>
          <a:p>
            <a:pPr algn="ctr"/>
            <a:r>
              <a:rPr lang="en-GB" sz="2000" b="1" dirty="0" smtClean="0">
                <a:solidFill>
                  <a:srgbClr val="00425F"/>
                </a:solidFill>
              </a:rPr>
              <a:t>(Wikipedia)</a:t>
            </a:r>
          </a:p>
          <a:p>
            <a:pPr algn="ctr"/>
            <a:endParaRPr lang="en-GB" sz="2000" b="1" dirty="0">
              <a:solidFill>
                <a:srgbClr val="00425F"/>
              </a:solidFill>
            </a:endParaRPr>
          </a:p>
          <a:p>
            <a:pPr algn="ctr"/>
            <a:r>
              <a:rPr lang="en-GB" sz="2000" b="1" dirty="0">
                <a:solidFill>
                  <a:srgbClr val="00425F"/>
                </a:solidFill>
              </a:rPr>
              <a:t>“code without tests”</a:t>
            </a:r>
          </a:p>
          <a:p>
            <a:pPr algn="ctr"/>
            <a:r>
              <a:rPr lang="en-GB" sz="2000" b="1" dirty="0">
                <a:solidFill>
                  <a:srgbClr val="00425F"/>
                </a:solidFill>
              </a:rPr>
              <a:t>(Michael Feathers)</a:t>
            </a:r>
          </a:p>
        </p:txBody>
      </p:sp>
    </p:spTree>
    <p:extLst>
      <p:ext uri="{BB962C8B-B14F-4D97-AF65-F5344CB8AC3E}">
        <p14:creationId xmlns:p14="http://schemas.microsoft.com/office/powerpoint/2010/main" val="14721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What’s a legacy code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96"/>
            <a:ext cx="9144000" cy="49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What’s a legacy code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5" y="918081"/>
            <a:ext cx="8487739" cy="57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408" y="1826160"/>
            <a:ext cx="64814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Gall’s </a:t>
            </a:r>
            <a:r>
              <a:rPr lang="en-GB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Law: </a:t>
            </a:r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that all complex systems that work evolved from simpler systems that worked.</a:t>
            </a:r>
            <a:endParaRPr lang="en-US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302172"/>
            <a:ext cx="7416824" cy="415498"/>
          </a:xfrm>
        </p:spPr>
        <p:txBody>
          <a:bodyPr/>
          <a:lstStyle/>
          <a:p>
            <a:r>
              <a:rPr lang="en-US" dirty="0" smtClean="0"/>
              <a:t>Reasons </a:t>
            </a:r>
            <a:r>
              <a:rPr lang="en-US" dirty="0"/>
              <a:t>to change software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CF02E1-F0D1-4EEA-B7D7-12194D40BD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8307" y="858249"/>
            <a:ext cx="8481791" cy="5852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425F"/>
                </a:solidFill>
              </a:rPr>
              <a:t>Fixing a bug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Adding </a:t>
            </a:r>
            <a:r>
              <a:rPr lang="en-GB" sz="2000" b="1" dirty="0">
                <a:solidFill>
                  <a:srgbClr val="00425F"/>
                </a:solidFill>
              </a:rPr>
              <a:t>a feature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Improving </a:t>
            </a:r>
            <a:r>
              <a:rPr lang="en-GB" sz="2000" b="1" dirty="0">
                <a:solidFill>
                  <a:srgbClr val="00425F"/>
                </a:solidFill>
              </a:rPr>
              <a:t>the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b="1" dirty="0" smtClean="0">
                <a:solidFill>
                  <a:srgbClr val="00425F"/>
                </a:solidFill>
              </a:rPr>
              <a:t>Optimizing </a:t>
            </a:r>
            <a:r>
              <a:rPr lang="en-GB" sz="2000" b="1" dirty="0">
                <a:solidFill>
                  <a:srgbClr val="00425F"/>
                </a:solidFill>
              </a:rPr>
              <a:t>resource usage</a:t>
            </a:r>
            <a:endParaRPr lang="en-US" sz="2000" b="1" dirty="0" smtClean="0">
              <a:solidFill>
                <a:srgbClr val="00425F"/>
              </a:solidFill>
            </a:endParaRPr>
          </a:p>
          <a:p>
            <a:pPr>
              <a:lnSpc>
                <a:spcPct val="200000"/>
              </a:lnSpc>
            </a:pPr>
            <a:endParaRPr lang="en-US" sz="2000" b="1" dirty="0" smtClean="0">
              <a:solidFill>
                <a:srgbClr val="0042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Interswitch Master Slide">
  <a:themeElements>
    <a:clrScheme name="GSK 2013">
      <a:dk1>
        <a:srgbClr val="9A8B7D"/>
      </a:dk1>
      <a:lt1>
        <a:srgbClr val="FFFFFF"/>
      </a:lt1>
      <a:dk2>
        <a:srgbClr val="C9C1B8"/>
      </a:dk2>
      <a:lt2>
        <a:srgbClr val="FF6600"/>
      </a:lt2>
      <a:accent1>
        <a:srgbClr val="BE0077"/>
      </a:accent1>
      <a:accent2>
        <a:srgbClr val="007BC3"/>
      </a:accent2>
      <a:accent3>
        <a:srgbClr val="DF321B"/>
      </a:accent3>
      <a:accent4>
        <a:srgbClr val="4A8322"/>
      </a:accent4>
      <a:accent5>
        <a:srgbClr val="00B6C9"/>
      </a:accent5>
      <a:accent6>
        <a:srgbClr val="C9C1B8"/>
      </a:accent6>
      <a:hlink>
        <a:srgbClr val="F7511B"/>
      </a:hlink>
      <a:folHlink>
        <a:srgbClr val="80808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B710E5FB92314F90F49339C41048ED" ma:contentTypeVersion="0" ma:contentTypeDescription="Create a new document." ma:contentTypeScope="" ma:versionID="48cd05f56ee6fb31478ddc721b056a2a">
  <xsd:schema xmlns:xsd="http://www.w3.org/2001/XMLSchema" xmlns:xs="http://www.w3.org/2001/XMLSchema" xmlns:p="http://schemas.microsoft.com/office/2006/metadata/properties" xmlns:ns2="9fee62bb-9c25-4add-95f1-1621abf0deb0" targetNamespace="http://schemas.microsoft.com/office/2006/metadata/properties" ma:root="true" ma:fieldsID="2906609967c5d35394d1093a611dd770" ns2:_="">
    <xsd:import namespace="9fee62bb-9c25-4add-95f1-1621abf0deb0"/>
    <xsd:element name="properties">
      <xsd:complexType>
        <xsd:sequence>
          <xsd:element name="documentManagement">
            <xsd:complexType>
              <xsd:all>
                <xsd:element ref="ns2:Wellness_x0020_Content_x0020_Type"/>
                <xsd:element ref="ns2:Content_x0020_Owner" minOccurs="0"/>
                <xsd:element ref="ns2:Document_x0020_Status" minOccurs="0"/>
                <xsd:element ref="ns2:Up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e62bb-9c25-4add-95f1-1621abf0deb0" elementFormDefault="qualified">
    <xsd:import namespace="http://schemas.microsoft.com/office/2006/documentManagement/types"/>
    <xsd:import namespace="http://schemas.microsoft.com/office/infopath/2007/PartnerControls"/>
    <xsd:element name="Wellness_x0020_Content_x0020_Type" ma:index="8" ma:displayName="Wellness Content Type" ma:format="Dropdown" ma:internalName="Wellness_x0020_Content_x0020_Type">
      <xsd:simpleType>
        <xsd:restriction base="dms:Choice">
          <xsd:enumeration value="Category at Shelf"/>
          <xsd:enumeration value="Consumer Connection"/>
          <xsd:enumeration value="Shopper Connection"/>
          <xsd:enumeration value="Digital Connection"/>
          <xsd:enumeration value="Expert Connection"/>
          <xsd:enumeration value="Insights"/>
          <xsd:enumeration value="Category &amp; Brand Growth Plans"/>
          <xsd:enumeration value="Competitive Intelligence"/>
          <xsd:enumeration value="How to Win Materials"/>
          <xsd:enumeration value="Org Charts"/>
          <xsd:enumeration value="Marketing Implementation Guide"/>
          <xsd:enumeration value="Toolkits"/>
          <xsd:enumeration value="Positioning &amp; Assets"/>
          <xsd:enumeration value="Vision Video"/>
          <xsd:enumeration value="Design"/>
          <xsd:enumeration value="Innovation"/>
          <xsd:enumeration value="Best Practice"/>
          <xsd:enumeration value="Category &amp; Shopper Network"/>
          <xsd:enumeration value="CGT Meetings"/>
          <xsd:enumeration value="Project"/>
          <xsd:enumeration value="CSS Document"/>
          <xsd:enumeration value="Tender"/>
          <xsd:enumeration value="Market Activation Plan"/>
          <xsd:enumeration value="Win in Pharmacy"/>
          <xsd:enumeration value="Vision &amp; Strategy"/>
          <xsd:enumeration value="Brand Protection Guidelines"/>
          <xsd:enumeration value="Expert Marketing Network"/>
          <xsd:enumeration value="Winning at Shelf"/>
          <xsd:enumeration value="Winning Formula"/>
        </xsd:restriction>
      </xsd:simpleType>
    </xsd:element>
    <xsd:element name="Content_x0020_Owner" ma:index="9" nillable="true" ma:displayName="Content Owner" ma:list="UserInfo" ma:SharePointGroup="0" ma:internalName="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Status" ma:index="10" nillable="true" ma:displayName="Document Status" ma:default="Current" ma:format="Dropdown" ma:internalName="Document_x0020_Status">
      <xsd:simpleType>
        <xsd:restriction base="dms:Choice">
          <xsd:enumeration value="Current"/>
          <xsd:enumeration value="Archive 2014"/>
        </xsd:restriction>
      </xsd:simpleType>
    </xsd:element>
    <xsd:element name="Update" ma:index="11" nillable="true" ma:displayName="Update" ma:format="Dropdown" ma:internalName="Update">
      <xsd:simpleType>
        <xsd:restriction base="dms:Choice">
          <xsd:enumeration value="February 201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9fee62bb-9c25-4add-95f1-1621abf0deb0">Current</Document_x0020_Status>
    <Wellness_x0020_Content_x0020_Type xmlns="9fee62bb-9c25-4add-95f1-1621abf0deb0">Vision &amp; Strategy</Wellness_x0020_Content_x0020_Type>
    <Update xmlns="9fee62bb-9c25-4add-95f1-1621abf0deb0">February 2014</Update>
    <Content_x0020_Owner xmlns="9fee62bb-9c25-4add-95f1-1621abf0deb0">
      <UserInfo>
        <DisplayName>Bart Prins</DisplayName>
        <AccountId>2825</AccountId>
        <AccountType/>
      </UserInfo>
    </Content_x0020_Owner>
  </documentManagement>
</p:properties>
</file>

<file path=customXml/itemProps1.xml><?xml version="1.0" encoding="utf-8"?>
<ds:datastoreItem xmlns:ds="http://schemas.openxmlformats.org/officeDocument/2006/customXml" ds:itemID="{6F56D2B6-B02B-4746-AF8F-E15D48165D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83B130-EEBA-44F6-8706-40F17E49F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ee62bb-9c25-4add-95f1-1621abf0d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7D90E5-0694-47D1-B4BD-80F964393C24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9fee62bb-9c25-4add-95f1-1621abf0deb0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45250</TotalTime>
  <Words>415</Words>
  <Application>Microsoft Office PowerPoint</Application>
  <PresentationFormat>On-screen Show (4:3)</PresentationFormat>
  <Paragraphs>107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</vt:lpstr>
      <vt:lpstr>Interswitch Master Slide</vt:lpstr>
      <vt:lpstr>PowerPoint Presentation</vt:lpstr>
      <vt:lpstr>PowerPoint Presentation</vt:lpstr>
      <vt:lpstr>Content</vt:lpstr>
      <vt:lpstr>What’s a legacy code</vt:lpstr>
      <vt:lpstr>What’s a legacy code</vt:lpstr>
      <vt:lpstr>What’s a legacy code</vt:lpstr>
      <vt:lpstr>What’s a legacy code</vt:lpstr>
      <vt:lpstr>PowerPoint Presentation</vt:lpstr>
      <vt:lpstr>Reasons to change software</vt:lpstr>
      <vt:lpstr>Legacy Code Change Algorithm</vt:lpstr>
      <vt:lpstr>Identify the change points</vt:lpstr>
      <vt:lpstr>Solve the dependency problem</vt:lpstr>
      <vt:lpstr>Create a Safety net</vt:lpstr>
      <vt:lpstr>Make the change</vt:lpstr>
      <vt:lpstr>Skills for working with legacy apps</vt:lpstr>
      <vt:lpstr>Hand On</vt:lpstr>
      <vt:lpstr>Thank you</vt:lpstr>
    </vt:vector>
  </TitlesOfParts>
  <Company>GSK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Pain Management Category Growth Plan Storybook and Workbook - Feb 2014</dc:title>
  <dc:creator>clive.boyland</dc:creator>
  <cp:lastModifiedBy>Olabamiji Taiwo</cp:lastModifiedBy>
  <cp:revision>1120</cp:revision>
  <cp:lastPrinted>2015-08-07T12:59:04Z</cp:lastPrinted>
  <dcterms:created xsi:type="dcterms:W3CDTF">2013-05-02T11:13:53Z</dcterms:created>
  <dcterms:modified xsi:type="dcterms:W3CDTF">2018-11-29T05:56:41Z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0x010100FEB710E5FB92314F90F49339C41048ED</vt:lpwstr>
  </property>
  <property fmtid="{D5CDD505-2E9C-101B-9397-08002B2CF9AE}" pid="3" name="Order">
    <vt:r8>800</vt:r8>
  </property>
  <property fmtid="{D5CDD505-2E9C-101B-9397-08002B2CF9AE}" pid="4" name="TitusGUID">
    <vt:lpwstr>11ea567b-43a0-4350-b41b-77b13855dd06</vt:lpwstr>
  </property>
  <property fmtid="{D5CDD505-2E9C-101B-9397-08002B2CF9AE}" pid="5" name="TITUSHeader">
    <vt:lpwstr>&lt;div align="right"&gt;&lt;font color="#666666" face="Arial" size="3"&gt;Interswitch - INTERNAL&lt;/font&gt;&lt;/div&gt;;&lt;div align="right"&gt;&lt;font color="#666666" face="Arial" size="3"&gt;Interswitch - INTERNAL&lt;/font&gt;&lt;/div&gt;;&lt;div align="right"&gt;&lt;font color="#666666" face="Arial" siz</vt:lpwstr>
  </property>
  <property fmtid="{D5CDD505-2E9C-101B-9397-08002B2CF9AE}" pid="6" name="Classification">
    <vt:lpwstr>INTERNAL</vt:lpwstr>
  </property>
</Properties>
</file>