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5"/>
  </p:notesMasterIdLst>
  <p:sldIdLst>
    <p:sldId id="351" r:id="rId3"/>
    <p:sldId id="297" r:id="rId4"/>
    <p:sldId id="335" r:id="rId5"/>
    <p:sldId id="353" r:id="rId6"/>
    <p:sldId id="358" r:id="rId7"/>
    <p:sldId id="355" r:id="rId8"/>
    <p:sldId id="356" r:id="rId9"/>
    <p:sldId id="359" r:id="rId10"/>
    <p:sldId id="360" r:id="rId11"/>
    <p:sldId id="361" r:id="rId12"/>
    <p:sldId id="363" r:id="rId13"/>
    <p:sldId id="365" r:id="rId14"/>
    <p:sldId id="367" r:id="rId15"/>
    <p:sldId id="368" r:id="rId16"/>
    <p:sldId id="369" r:id="rId17"/>
    <p:sldId id="371" r:id="rId18"/>
    <p:sldId id="373" r:id="rId19"/>
    <p:sldId id="374" r:id="rId20"/>
    <p:sldId id="378" r:id="rId21"/>
    <p:sldId id="377" r:id="rId22"/>
    <p:sldId id="379" r:id="rId23"/>
    <p:sldId id="267" r:id="rId24"/>
  </p:sldIdLst>
  <p:sldSz cx="9144000" cy="6858000" type="screen4x3"/>
  <p:notesSz cx="6858000" cy="9144000"/>
  <p:custDataLst>
    <p:tags r:id="rId2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543"/>
    <a:srgbClr val="175079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2AEDC-CE6E-4BB9-85AB-BDB288873CF2}" v="1286" dt="2020-01-18T19:59:39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96344" autoAdjust="0"/>
  </p:normalViewPr>
  <p:slideViewPr>
    <p:cSldViewPr snapToGrid="0">
      <p:cViewPr varScale="1">
        <p:scale>
          <a:sx n="106" d="100"/>
          <a:sy n="106" d="100"/>
        </p:scale>
        <p:origin x="1602" y="10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outlineViewPr>
    <p:cViewPr>
      <p:scale>
        <a:sx n="33" d="100"/>
        <a:sy n="33" d="100"/>
      </p:scale>
      <p:origin x="0" y="-304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용" userId="9839d1f755a76e43" providerId="LiveId" clId="{AC92AEDC-CE6E-4BB9-85AB-BDB288873CF2}"/>
    <pc:docChg chg="undo custSel addSld delSld modSld sldOrd">
      <pc:chgData name="최 용" userId="9839d1f755a76e43" providerId="LiveId" clId="{AC92AEDC-CE6E-4BB9-85AB-BDB288873CF2}" dt="2020-01-30T07:25:21.489" v="6441" actId="20577"/>
      <pc:docMkLst>
        <pc:docMk/>
      </pc:docMkLst>
      <pc:sldChg chg="modSp ord">
        <pc:chgData name="최 용" userId="9839d1f755a76e43" providerId="LiveId" clId="{AC92AEDC-CE6E-4BB9-85AB-BDB288873CF2}" dt="2020-01-18T19:47:04.751" v="6002" actId="20577"/>
        <pc:sldMkLst>
          <pc:docMk/>
          <pc:sldMk cId="0" sldId="335"/>
        </pc:sldMkLst>
        <pc:spChg chg="mod">
          <ac:chgData name="최 용" userId="9839d1f755a76e43" providerId="LiveId" clId="{AC92AEDC-CE6E-4BB9-85AB-BDB288873CF2}" dt="2020-01-18T15:45:22.401" v="7" actId="20577"/>
          <ac:spMkLst>
            <pc:docMk/>
            <pc:sldMk cId="0" sldId="335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19:47:04.751" v="6002" actId="20577"/>
          <ac:spMkLst>
            <pc:docMk/>
            <pc:sldMk cId="0" sldId="335"/>
            <ac:spMk id="4" creationId="{6354F877-104B-41AC-8705-47896B7E49E0}"/>
          </ac:spMkLst>
        </pc:spChg>
      </pc:sldChg>
      <pc:sldChg chg="addSp modSp del ord">
        <pc:chgData name="최 용" userId="9839d1f755a76e43" providerId="LiveId" clId="{AC92AEDC-CE6E-4BB9-85AB-BDB288873CF2}" dt="2020-01-30T07:16:53.871" v="6433" actId="47"/>
        <pc:sldMkLst>
          <pc:docMk/>
          <pc:sldMk cId="2725285325" sldId="354"/>
        </pc:sldMkLst>
        <pc:spChg chg="mod">
          <ac:chgData name="최 용" userId="9839d1f755a76e43" providerId="LiveId" clId="{AC92AEDC-CE6E-4BB9-85AB-BDB288873CF2}" dt="2020-01-18T15:57:02.955" v="827" actId="20577"/>
          <ac:spMkLst>
            <pc:docMk/>
            <pc:sldMk cId="2725285325" sldId="354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15:57:28.812" v="892"/>
          <ac:spMkLst>
            <pc:docMk/>
            <pc:sldMk cId="2725285325" sldId="354"/>
            <ac:spMk id="4" creationId="{6354F877-104B-41AC-8705-47896B7E49E0}"/>
          </ac:spMkLst>
        </pc:spChg>
        <pc:picChg chg="add mod">
          <ac:chgData name="최 용" userId="9839d1f755a76e43" providerId="LiveId" clId="{AC92AEDC-CE6E-4BB9-85AB-BDB288873CF2}" dt="2020-01-18T15:57:30.075" v="893" actId="1076"/>
          <ac:picMkLst>
            <pc:docMk/>
            <pc:sldMk cId="2725285325" sldId="354"/>
            <ac:picMk id="2" creationId="{7427261E-7EA1-4612-9463-DF0BDFF2D9FA}"/>
          </ac:picMkLst>
        </pc:picChg>
      </pc:sldChg>
      <pc:sldChg chg="addSp delSp modSp">
        <pc:chgData name="최 용" userId="9839d1f755a76e43" providerId="LiveId" clId="{AC92AEDC-CE6E-4BB9-85AB-BDB288873CF2}" dt="2020-01-18T19:51:33.014" v="6305" actId="6549"/>
        <pc:sldMkLst>
          <pc:docMk/>
          <pc:sldMk cId="189317682" sldId="356"/>
        </pc:sldMkLst>
        <pc:spChg chg="mod">
          <ac:chgData name="최 용" userId="9839d1f755a76e43" providerId="LiveId" clId="{AC92AEDC-CE6E-4BB9-85AB-BDB288873CF2}" dt="2020-01-18T15:53:41.440" v="603"/>
          <ac:spMkLst>
            <pc:docMk/>
            <pc:sldMk cId="189317682" sldId="356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19:51:33.014" v="6305" actId="6549"/>
          <ac:spMkLst>
            <pc:docMk/>
            <pc:sldMk cId="189317682" sldId="356"/>
            <ac:spMk id="4" creationId="{6354F877-104B-41AC-8705-47896B7E49E0}"/>
          </ac:spMkLst>
        </pc:spChg>
        <pc:picChg chg="add mod">
          <ac:chgData name="최 용" userId="9839d1f755a76e43" providerId="LiveId" clId="{AC92AEDC-CE6E-4BB9-85AB-BDB288873CF2}" dt="2020-01-18T15:56:53.515" v="824" actId="1076"/>
          <ac:picMkLst>
            <pc:docMk/>
            <pc:sldMk cId="189317682" sldId="356"/>
            <ac:picMk id="2" creationId="{E82272BC-BB8D-4B30-BA77-AB5D48E95241}"/>
          </ac:picMkLst>
        </pc:picChg>
        <pc:picChg chg="add mod">
          <ac:chgData name="최 용" userId="9839d1f755a76e43" providerId="LiveId" clId="{AC92AEDC-CE6E-4BB9-85AB-BDB288873CF2}" dt="2020-01-18T15:56:46.244" v="822" actId="1076"/>
          <ac:picMkLst>
            <pc:docMk/>
            <pc:sldMk cId="189317682" sldId="356"/>
            <ac:picMk id="5" creationId="{091DD15D-EB93-434F-9571-9E27DF33F60A}"/>
          </ac:picMkLst>
        </pc:picChg>
        <pc:picChg chg="add del mod">
          <ac:chgData name="최 용" userId="9839d1f755a76e43" providerId="LiveId" clId="{AC92AEDC-CE6E-4BB9-85AB-BDB288873CF2}" dt="2020-01-18T15:57:33.293" v="894" actId="478"/>
          <ac:picMkLst>
            <pc:docMk/>
            <pc:sldMk cId="189317682" sldId="356"/>
            <ac:picMk id="6" creationId="{536841E4-D7D8-4CA0-A030-2B44CC1DBFCA}"/>
          </ac:picMkLst>
        </pc:picChg>
      </pc:sldChg>
      <pc:sldChg chg="addSp modSp del">
        <pc:chgData name="최 용" userId="9839d1f755a76e43" providerId="LiveId" clId="{AC92AEDC-CE6E-4BB9-85AB-BDB288873CF2}" dt="2020-01-30T07:16:55.456" v="6434" actId="47"/>
        <pc:sldMkLst>
          <pc:docMk/>
          <pc:sldMk cId="322267713" sldId="357"/>
        </pc:sldMkLst>
        <pc:spChg chg="mod">
          <ac:chgData name="최 용" userId="9839d1f755a76e43" providerId="LiveId" clId="{AC92AEDC-CE6E-4BB9-85AB-BDB288873CF2}" dt="2020-01-18T16:02:49.861" v="1199" actId="6549"/>
          <ac:spMkLst>
            <pc:docMk/>
            <pc:sldMk cId="322267713" sldId="357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16:03:09.960" v="1257"/>
          <ac:spMkLst>
            <pc:docMk/>
            <pc:sldMk cId="322267713" sldId="357"/>
            <ac:spMk id="4" creationId="{6354F877-104B-41AC-8705-47896B7E49E0}"/>
          </ac:spMkLst>
        </pc:spChg>
        <pc:picChg chg="add mod">
          <ac:chgData name="최 용" userId="9839d1f755a76e43" providerId="LiveId" clId="{AC92AEDC-CE6E-4BB9-85AB-BDB288873CF2}" dt="2020-01-18T16:03:13.134" v="1258" actId="1076"/>
          <ac:picMkLst>
            <pc:docMk/>
            <pc:sldMk cId="322267713" sldId="357"/>
            <ac:picMk id="2" creationId="{9C1BE3A8-60C5-4024-BE53-EA9D9EF3B893}"/>
          </ac:picMkLst>
        </pc:picChg>
      </pc:sldChg>
      <pc:sldChg chg="addSp delSp modSp add">
        <pc:chgData name="최 용" userId="9839d1f755a76e43" providerId="LiveId" clId="{AC92AEDC-CE6E-4BB9-85AB-BDB288873CF2}" dt="2020-01-18T19:51:05.173" v="6303" actId="6549"/>
        <pc:sldMkLst>
          <pc:docMk/>
          <pc:sldMk cId="3733862399" sldId="358"/>
        </pc:sldMkLst>
        <pc:spChg chg="mod">
          <ac:chgData name="최 용" userId="9839d1f755a76e43" providerId="LiveId" clId="{AC92AEDC-CE6E-4BB9-85AB-BDB288873CF2}" dt="2020-01-18T15:47:35.875" v="378"/>
          <ac:spMkLst>
            <pc:docMk/>
            <pc:sldMk cId="3733862399" sldId="358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19:51:05.173" v="6303" actId="6549"/>
          <ac:spMkLst>
            <pc:docMk/>
            <pc:sldMk cId="3733862399" sldId="358"/>
            <ac:spMk id="4" creationId="{6354F877-104B-41AC-8705-47896B7E49E0}"/>
          </ac:spMkLst>
        </pc:spChg>
        <pc:picChg chg="add del mod">
          <ac:chgData name="최 용" userId="9839d1f755a76e43" providerId="LiveId" clId="{AC92AEDC-CE6E-4BB9-85AB-BDB288873CF2}" dt="2020-01-18T15:50:44.592" v="549" actId="478"/>
          <ac:picMkLst>
            <pc:docMk/>
            <pc:sldMk cId="3733862399" sldId="358"/>
            <ac:picMk id="2" creationId="{2DBEC7D9-7B40-41AE-B9B0-5FFCBF02BD10}"/>
          </ac:picMkLst>
        </pc:picChg>
        <pc:picChg chg="add mod">
          <ac:chgData name="최 용" userId="9839d1f755a76e43" providerId="LiveId" clId="{AC92AEDC-CE6E-4BB9-85AB-BDB288873CF2}" dt="2020-01-18T19:50:53.669" v="6300" actId="1076"/>
          <ac:picMkLst>
            <pc:docMk/>
            <pc:sldMk cId="3733862399" sldId="358"/>
            <ac:picMk id="5" creationId="{C08F162A-43AE-4526-9462-38E0BD864ECA}"/>
          </ac:picMkLst>
        </pc:picChg>
        <pc:picChg chg="add mod">
          <ac:chgData name="최 용" userId="9839d1f755a76e43" providerId="LiveId" clId="{AC92AEDC-CE6E-4BB9-85AB-BDB288873CF2}" dt="2020-01-18T19:48:08.408" v="6129" actId="1076"/>
          <ac:picMkLst>
            <pc:docMk/>
            <pc:sldMk cId="3733862399" sldId="358"/>
            <ac:picMk id="6" creationId="{3074F27C-1BBF-4E4D-BE5E-D1318887B60E}"/>
          </ac:picMkLst>
        </pc:picChg>
      </pc:sldChg>
      <pc:sldChg chg="addSp delSp modSp add ord">
        <pc:chgData name="최 용" userId="9839d1f755a76e43" providerId="LiveId" clId="{AC92AEDC-CE6E-4BB9-85AB-BDB288873CF2}" dt="2020-01-18T19:52:07.920" v="6307" actId="6549"/>
        <pc:sldMkLst>
          <pc:docMk/>
          <pc:sldMk cId="1356261964" sldId="359"/>
        </pc:sldMkLst>
        <pc:spChg chg="mod">
          <ac:chgData name="최 용" userId="9839d1f755a76e43" providerId="LiveId" clId="{AC92AEDC-CE6E-4BB9-85AB-BDB288873CF2}" dt="2020-01-18T19:52:07.920" v="6307" actId="6549"/>
          <ac:spMkLst>
            <pc:docMk/>
            <pc:sldMk cId="1356261964" sldId="359"/>
            <ac:spMk id="4" creationId="{6354F877-104B-41AC-8705-47896B7E49E0}"/>
          </ac:spMkLst>
        </pc:spChg>
        <pc:picChg chg="del">
          <ac:chgData name="최 용" userId="9839d1f755a76e43" providerId="LiveId" clId="{AC92AEDC-CE6E-4BB9-85AB-BDB288873CF2}" dt="2020-01-18T15:59:36.083" v="1082" actId="478"/>
          <ac:picMkLst>
            <pc:docMk/>
            <pc:sldMk cId="1356261964" sldId="359"/>
            <ac:picMk id="2" creationId="{E82272BC-BB8D-4B30-BA77-AB5D48E95241}"/>
          </ac:picMkLst>
        </pc:picChg>
        <pc:picChg chg="del">
          <ac:chgData name="최 용" userId="9839d1f755a76e43" providerId="LiveId" clId="{AC92AEDC-CE6E-4BB9-85AB-BDB288873CF2}" dt="2020-01-18T15:59:40.993" v="1084" actId="478"/>
          <ac:picMkLst>
            <pc:docMk/>
            <pc:sldMk cId="1356261964" sldId="359"/>
            <ac:picMk id="5" creationId="{091DD15D-EB93-434F-9571-9E27DF33F60A}"/>
          </ac:picMkLst>
        </pc:picChg>
        <pc:picChg chg="add mod">
          <ac:chgData name="최 용" userId="9839d1f755a76e43" providerId="LiveId" clId="{AC92AEDC-CE6E-4BB9-85AB-BDB288873CF2}" dt="2020-01-18T15:59:54.017" v="1088" actId="1076"/>
          <ac:picMkLst>
            <pc:docMk/>
            <pc:sldMk cId="1356261964" sldId="359"/>
            <ac:picMk id="6" creationId="{C9570A67-238B-45CB-8FE3-004EE52B36F0}"/>
          </ac:picMkLst>
        </pc:picChg>
        <pc:picChg chg="add mod">
          <ac:chgData name="최 용" userId="9839d1f755a76e43" providerId="LiveId" clId="{AC92AEDC-CE6E-4BB9-85AB-BDB288873CF2}" dt="2020-01-18T16:00:03.905" v="1090" actId="1076"/>
          <ac:picMkLst>
            <pc:docMk/>
            <pc:sldMk cId="1356261964" sldId="359"/>
            <ac:picMk id="7" creationId="{B6EA0903-2F28-414F-AEE5-35A75DE5B65F}"/>
          </ac:picMkLst>
        </pc:picChg>
      </pc:sldChg>
      <pc:sldChg chg="addSp delSp modSp add">
        <pc:chgData name="최 용" userId="9839d1f755a76e43" providerId="LiveId" clId="{AC92AEDC-CE6E-4BB9-85AB-BDB288873CF2}" dt="2020-01-18T16:01:46.720" v="1175" actId="6549"/>
        <pc:sldMkLst>
          <pc:docMk/>
          <pc:sldMk cId="1136547767" sldId="360"/>
        </pc:sldMkLst>
        <pc:spChg chg="mod">
          <ac:chgData name="최 용" userId="9839d1f755a76e43" providerId="LiveId" clId="{AC92AEDC-CE6E-4BB9-85AB-BDB288873CF2}" dt="2020-01-18T16:01:46.720" v="1175" actId="6549"/>
          <ac:spMkLst>
            <pc:docMk/>
            <pc:sldMk cId="1136547767" sldId="360"/>
            <ac:spMk id="4" creationId="{6354F877-104B-41AC-8705-47896B7E49E0}"/>
          </ac:spMkLst>
        </pc:spChg>
        <pc:picChg chg="add mod">
          <ac:chgData name="최 용" userId="9839d1f755a76e43" providerId="LiveId" clId="{AC92AEDC-CE6E-4BB9-85AB-BDB288873CF2}" dt="2020-01-18T16:00:57.640" v="1147" actId="1076"/>
          <ac:picMkLst>
            <pc:docMk/>
            <pc:sldMk cId="1136547767" sldId="360"/>
            <ac:picMk id="2" creationId="{3AF502A4-AF09-4227-9224-E615B343F3A3}"/>
          </ac:picMkLst>
        </pc:picChg>
        <pc:picChg chg="add mod">
          <ac:chgData name="최 용" userId="9839d1f755a76e43" providerId="LiveId" clId="{AC92AEDC-CE6E-4BB9-85AB-BDB288873CF2}" dt="2020-01-18T16:01:39.656" v="1159" actId="1076"/>
          <ac:picMkLst>
            <pc:docMk/>
            <pc:sldMk cId="1136547767" sldId="360"/>
            <ac:picMk id="5" creationId="{9479C86B-9C65-47B6-914B-E2DF3812257E}"/>
          </ac:picMkLst>
        </pc:picChg>
        <pc:picChg chg="del">
          <ac:chgData name="최 용" userId="9839d1f755a76e43" providerId="LiveId" clId="{AC92AEDC-CE6E-4BB9-85AB-BDB288873CF2}" dt="2020-01-18T16:00:48.781" v="1145" actId="478"/>
          <ac:picMkLst>
            <pc:docMk/>
            <pc:sldMk cId="1136547767" sldId="360"/>
            <ac:picMk id="6" creationId="{C9570A67-238B-45CB-8FE3-004EE52B36F0}"/>
          </ac:picMkLst>
        </pc:picChg>
        <pc:picChg chg="del">
          <ac:chgData name="최 용" userId="9839d1f755a76e43" providerId="LiveId" clId="{AC92AEDC-CE6E-4BB9-85AB-BDB288873CF2}" dt="2020-01-18T16:01:29.340" v="1157" actId="478"/>
          <ac:picMkLst>
            <pc:docMk/>
            <pc:sldMk cId="1136547767" sldId="360"/>
            <ac:picMk id="7" creationId="{B6EA0903-2F28-414F-AEE5-35A75DE5B65F}"/>
          </ac:picMkLst>
        </pc:picChg>
      </pc:sldChg>
      <pc:sldChg chg="addSp delSp modSp add ord">
        <pc:chgData name="최 용" userId="9839d1f755a76e43" providerId="LiveId" clId="{AC92AEDC-CE6E-4BB9-85AB-BDB288873CF2}" dt="2020-01-18T19:53:02.916" v="6309" actId="1076"/>
        <pc:sldMkLst>
          <pc:docMk/>
          <pc:sldMk cId="4042783748" sldId="361"/>
        </pc:sldMkLst>
        <pc:spChg chg="mod">
          <ac:chgData name="최 용" userId="9839d1f755a76e43" providerId="LiveId" clId="{AC92AEDC-CE6E-4BB9-85AB-BDB288873CF2}" dt="2020-01-18T16:03:34.561" v="1279"/>
          <ac:spMkLst>
            <pc:docMk/>
            <pc:sldMk cId="4042783748" sldId="361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16:10:56.373" v="1825" actId="255"/>
          <ac:spMkLst>
            <pc:docMk/>
            <pc:sldMk cId="4042783748" sldId="361"/>
            <ac:spMk id="4" creationId="{6354F877-104B-41AC-8705-47896B7E49E0}"/>
          </ac:spMkLst>
        </pc:spChg>
        <pc:picChg chg="del">
          <ac:chgData name="최 용" userId="9839d1f755a76e43" providerId="LiveId" clId="{AC92AEDC-CE6E-4BB9-85AB-BDB288873CF2}" dt="2020-01-18T16:03:37.156" v="1280" actId="478"/>
          <ac:picMkLst>
            <pc:docMk/>
            <pc:sldMk cId="4042783748" sldId="361"/>
            <ac:picMk id="2" creationId="{3AF502A4-AF09-4227-9224-E615B343F3A3}"/>
          </ac:picMkLst>
        </pc:picChg>
        <pc:picChg chg="del">
          <ac:chgData name="최 용" userId="9839d1f755a76e43" providerId="LiveId" clId="{AC92AEDC-CE6E-4BB9-85AB-BDB288873CF2}" dt="2020-01-18T16:03:37.156" v="1280" actId="478"/>
          <ac:picMkLst>
            <pc:docMk/>
            <pc:sldMk cId="4042783748" sldId="361"/>
            <ac:picMk id="5" creationId="{9479C86B-9C65-47B6-914B-E2DF3812257E}"/>
          </ac:picMkLst>
        </pc:picChg>
        <pc:picChg chg="add mod">
          <ac:chgData name="최 용" userId="9839d1f755a76e43" providerId="LiveId" clId="{AC92AEDC-CE6E-4BB9-85AB-BDB288873CF2}" dt="2020-01-18T19:53:02.916" v="6309" actId="1076"/>
          <ac:picMkLst>
            <pc:docMk/>
            <pc:sldMk cId="4042783748" sldId="361"/>
            <ac:picMk id="6" creationId="{BE34C8D7-FC09-477B-A4A7-450E2CD9BEBA}"/>
          </ac:picMkLst>
        </pc:picChg>
        <pc:picChg chg="add mod">
          <ac:chgData name="최 용" userId="9839d1f755a76e43" providerId="LiveId" clId="{AC92AEDC-CE6E-4BB9-85AB-BDB288873CF2}" dt="2020-01-18T19:52:53.228" v="6308" actId="1076"/>
          <ac:picMkLst>
            <pc:docMk/>
            <pc:sldMk cId="4042783748" sldId="361"/>
            <ac:picMk id="7" creationId="{FABB4D1B-63F8-4CE9-92D8-ED3D5E7BF2A5}"/>
          </ac:picMkLst>
        </pc:picChg>
      </pc:sldChg>
      <pc:sldChg chg="addSp delSp modSp add del ord">
        <pc:chgData name="최 용" userId="9839d1f755a76e43" providerId="LiveId" clId="{AC92AEDC-CE6E-4BB9-85AB-BDB288873CF2}" dt="2020-01-30T07:16:57.082" v="6435" actId="47"/>
        <pc:sldMkLst>
          <pc:docMk/>
          <pc:sldMk cId="2865719491" sldId="362"/>
        </pc:sldMkLst>
        <pc:spChg chg="mod">
          <ac:chgData name="최 용" userId="9839d1f755a76e43" providerId="LiveId" clId="{AC92AEDC-CE6E-4BB9-85AB-BDB288873CF2}" dt="2020-01-18T16:11:26.699" v="1831" actId="20577"/>
          <ac:spMkLst>
            <pc:docMk/>
            <pc:sldMk cId="2865719491" sldId="362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16:11:41.057" v="1899"/>
          <ac:spMkLst>
            <pc:docMk/>
            <pc:sldMk cId="2865719491" sldId="362"/>
            <ac:spMk id="4" creationId="{6354F877-104B-41AC-8705-47896B7E49E0}"/>
          </ac:spMkLst>
        </pc:spChg>
        <pc:picChg chg="del">
          <ac:chgData name="최 용" userId="9839d1f755a76e43" providerId="LiveId" clId="{AC92AEDC-CE6E-4BB9-85AB-BDB288873CF2}" dt="2020-01-18T16:11:42.139" v="1900" actId="478"/>
          <ac:picMkLst>
            <pc:docMk/>
            <pc:sldMk cId="2865719491" sldId="362"/>
            <ac:picMk id="2" creationId="{9C1BE3A8-60C5-4024-BE53-EA9D9EF3B893}"/>
          </ac:picMkLst>
        </pc:picChg>
        <pc:picChg chg="add mod">
          <ac:chgData name="최 용" userId="9839d1f755a76e43" providerId="LiveId" clId="{AC92AEDC-CE6E-4BB9-85AB-BDB288873CF2}" dt="2020-01-18T16:11:50.385" v="1902" actId="1076"/>
          <ac:picMkLst>
            <pc:docMk/>
            <pc:sldMk cId="2865719491" sldId="362"/>
            <ac:picMk id="5" creationId="{250BC1BF-3175-4AA8-8FDB-DE78BEA66609}"/>
          </ac:picMkLst>
        </pc:picChg>
      </pc:sldChg>
      <pc:sldChg chg="addSp delSp modSp add">
        <pc:chgData name="최 용" userId="9839d1f755a76e43" providerId="LiveId" clId="{AC92AEDC-CE6E-4BB9-85AB-BDB288873CF2}" dt="2020-01-18T19:54:23.755" v="6336" actId="1076"/>
        <pc:sldMkLst>
          <pc:docMk/>
          <pc:sldMk cId="3454011344" sldId="363"/>
        </pc:sldMkLst>
        <pc:spChg chg="mod">
          <ac:chgData name="최 용" userId="9839d1f755a76e43" providerId="LiveId" clId="{AC92AEDC-CE6E-4BB9-85AB-BDB288873CF2}" dt="2020-01-18T16:12:35.386" v="1932" actId="6549"/>
          <ac:spMkLst>
            <pc:docMk/>
            <pc:sldMk cId="3454011344" sldId="363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19:54:16.691" v="6334" actId="20577"/>
          <ac:spMkLst>
            <pc:docMk/>
            <pc:sldMk cId="3454011344" sldId="363"/>
            <ac:spMk id="4" creationId="{6354F877-104B-41AC-8705-47896B7E49E0}"/>
          </ac:spMkLst>
        </pc:spChg>
        <pc:spChg chg="add del mod">
          <ac:chgData name="최 용" userId="9839d1f755a76e43" providerId="LiveId" clId="{AC92AEDC-CE6E-4BB9-85AB-BDB288873CF2}" dt="2020-01-18T19:53:56.458" v="6329" actId="478"/>
          <ac:spMkLst>
            <pc:docMk/>
            <pc:sldMk cId="3454011344" sldId="363"/>
            <ac:spMk id="10" creationId="{5F463D82-EC5A-4568-B125-1D7CFB6CCC4D}"/>
          </ac:spMkLst>
        </pc:spChg>
        <pc:spChg chg="add mod">
          <ac:chgData name="최 용" userId="9839d1f755a76e43" providerId="LiveId" clId="{AC92AEDC-CE6E-4BB9-85AB-BDB288873CF2}" dt="2020-01-18T19:54:23.755" v="6336" actId="1076"/>
          <ac:spMkLst>
            <pc:docMk/>
            <pc:sldMk cId="3454011344" sldId="363"/>
            <ac:spMk id="11" creationId="{7EB8AF7F-7398-4000-8413-AB1377175262}"/>
          </ac:spMkLst>
        </pc:spChg>
        <pc:picChg chg="add mod">
          <ac:chgData name="최 용" userId="9839d1f755a76e43" providerId="LiveId" clId="{AC92AEDC-CE6E-4BB9-85AB-BDB288873CF2}" dt="2020-01-18T16:14:09.943" v="2013" actId="1076"/>
          <ac:picMkLst>
            <pc:docMk/>
            <pc:sldMk cId="3454011344" sldId="363"/>
            <ac:picMk id="2" creationId="{5C24A78F-7389-4970-A6A5-DC1527442EB6}"/>
          </ac:picMkLst>
        </pc:picChg>
        <pc:picChg chg="add del mod">
          <ac:chgData name="최 용" userId="9839d1f755a76e43" providerId="LiveId" clId="{AC92AEDC-CE6E-4BB9-85AB-BDB288873CF2}" dt="2020-01-18T16:14:32.921" v="2018" actId="478"/>
          <ac:picMkLst>
            <pc:docMk/>
            <pc:sldMk cId="3454011344" sldId="363"/>
            <ac:picMk id="5" creationId="{4E078385-4295-460B-8EDB-289D810F917F}"/>
          </ac:picMkLst>
        </pc:picChg>
        <pc:picChg chg="del">
          <ac:chgData name="최 용" userId="9839d1f755a76e43" providerId="LiveId" clId="{AC92AEDC-CE6E-4BB9-85AB-BDB288873CF2}" dt="2020-01-18T16:13:40" v="1993" actId="478"/>
          <ac:picMkLst>
            <pc:docMk/>
            <pc:sldMk cId="3454011344" sldId="363"/>
            <ac:picMk id="6" creationId="{BE34C8D7-FC09-477B-A4A7-450E2CD9BEBA}"/>
          </ac:picMkLst>
        </pc:picChg>
        <pc:picChg chg="del">
          <ac:chgData name="최 용" userId="9839d1f755a76e43" providerId="LiveId" clId="{AC92AEDC-CE6E-4BB9-85AB-BDB288873CF2}" dt="2020-01-18T16:13:56.071" v="2010" actId="478"/>
          <ac:picMkLst>
            <pc:docMk/>
            <pc:sldMk cId="3454011344" sldId="363"/>
            <ac:picMk id="7" creationId="{FABB4D1B-63F8-4CE9-92D8-ED3D5E7BF2A5}"/>
          </ac:picMkLst>
        </pc:picChg>
        <pc:picChg chg="add mod">
          <ac:chgData name="최 용" userId="9839d1f755a76e43" providerId="LiveId" clId="{AC92AEDC-CE6E-4BB9-85AB-BDB288873CF2}" dt="2020-01-18T19:54:15.252" v="6333" actId="1076"/>
          <ac:picMkLst>
            <pc:docMk/>
            <pc:sldMk cId="3454011344" sldId="363"/>
            <ac:picMk id="8" creationId="{E1A47CD9-153F-430A-9FD0-518874B8BD56}"/>
          </ac:picMkLst>
        </pc:picChg>
        <pc:picChg chg="add mod">
          <ac:chgData name="최 용" userId="9839d1f755a76e43" providerId="LiveId" clId="{AC92AEDC-CE6E-4BB9-85AB-BDB288873CF2}" dt="2020-01-18T19:54:19.643" v="6335" actId="1076"/>
          <ac:picMkLst>
            <pc:docMk/>
            <pc:sldMk cId="3454011344" sldId="363"/>
            <ac:picMk id="9" creationId="{814413AC-DAE6-4F33-B106-66E4ADC386C0}"/>
          </ac:picMkLst>
        </pc:picChg>
      </pc:sldChg>
      <pc:sldChg chg="addSp modSp add del">
        <pc:chgData name="최 용" userId="9839d1f755a76e43" providerId="LiveId" clId="{AC92AEDC-CE6E-4BB9-85AB-BDB288873CF2}" dt="2020-01-30T07:16:58.461" v="6436" actId="47"/>
        <pc:sldMkLst>
          <pc:docMk/>
          <pc:sldMk cId="1303706543" sldId="364"/>
        </pc:sldMkLst>
        <pc:spChg chg="mod">
          <ac:chgData name="최 용" userId="9839d1f755a76e43" providerId="LiveId" clId="{AC92AEDC-CE6E-4BB9-85AB-BDB288873CF2}" dt="2020-01-18T16:21:30.674" v="2345"/>
          <ac:spMkLst>
            <pc:docMk/>
            <pc:sldMk cId="1303706543" sldId="364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16:21:59.405" v="2350" actId="20577"/>
          <ac:spMkLst>
            <pc:docMk/>
            <pc:sldMk cId="1303706543" sldId="364"/>
            <ac:spMk id="4" creationId="{6354F877-104B-41AC-8705-47896B7E49E0}"/>
          </ac:spMkLst>
        </pc:spChg>
        <pc:picChg chg="add mod">
          <ac:chgData name="최 용" userId="9839d1f755a76e43" providerId="LiveId" clId="{AC92AEDC-CE6E-4BB9-85AB-BDB288873CF2}" dt="2020-01-18T16:22:10.282" v="2352" actId="1076"/>
          <ac:picMkLst>
            <pc:docMk/>
            <pc:sldMk cId="1303706543" sldId="364"/>
            <ac:picMk id="2" creationId="{CDCEFDEE-7483-487F-800B-7FC30E88FCBD}"/>
          </ac:picMkLst>
        </pc:picChg>
        <pc:picChg chg="add mod">
          <ac:chgData name="최 용" userId="9839d1f755a76e43" providerId="LiveId" clId="{AC92AEDC-CE6E-4BB9-85AB-BDB288873CF2}" dt="2020-01-18T16:22:13.977" v="2353" actId="1076"/>
          <ac:picMkLst>
            <pc:docMk/>
            <pc:sldMk cId="1303706543" sldId="364"/>
            <ac:picMk id="5" creationId="{BC30AC64-CAD7-4DC8-B449-3FC235FAF4AD}"/>
          </ac:picMkLst>
        </pc:picChg>
      </pc:sldChg>
      <pc:sldChg chg="addSp modSp add ord">
        <pc:chgData name="최 용" userId="9839d1f755a76e43" providerId="LiveId" clId="{AC92AEDC-CE6E-4BB9-85AB-BDB288873CF2}" dt="2020-01-18T16:26:10.695" v="2737" actId="6549"/>
        <pc:sldMkLst>
          <pc:docMk/>
          <pc:sldMk cId="3408981747" sldId="365"/>
        </pc:sldMkLst>
        <pc:spChg chg="mod">
          <ac:chgData name="최 용" userId="9839d1f755a76e43" providerId="LiveId" clId="{AC92AEDC-CE6E-4BB9-85AB-BDB288873CF2}" dt="2020-01-18T16:22:43.820" v="2399"/>
          <ac:spMkLst>
            <pc:docMk/>
            <pc:sldMk cId="3408981747" sldId="365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16:26:10.695" v="2737" actId="6549"/>
          <ac:spMkLst>
            <pc:docMk/>
            <pc:sldMk cId="3408981747" sldId="365"/>
            <ac:spMk id="4" creationId="{6354F877-104B-41AC-8705-47896B7E49E0}"/>
          </ac:spMkLst>
        </pc:spChg>
        <pc:picChg chg="add mod">
          <ac:chgData name="최 용" userId="9839d1f755a76e43" providerId="LiveId" clId="{AC92AEDC-CE6E-4BB9-85AB-BDB288873CF2}" dt="2020-01-18T16:23:09.490" v="2462" actId="1076"/>
          <ac:picMkLst>
            <pc:docMk/>
            <pc:sldMk cId="3408981747" sldId="365"/>
            <ac:picMk id="2" creationId="{1BFC3DE3-5F72-400C-AA0D-E150253FCBBD}"/>
          </ac:picMkLst>
        </pc:picChg>
        <pc:picChg chg="add mod">
          <ac:chgData name="최 용" userId="9839d1f755a76e43" providerId="LiveId" clId="{AC92AEDC-CE6E-4BB9-85AB-BDB288873CF2}" dt="2020-01-18T16:23:40.753" v="2530" actId="1076"/>
          <ac:picMkLst>
            <pc:docMk/>
            <pc:sldMk cId="3408981747" sldId="365"/>
            <ac:picMk id="5" creationId="{E721D264-8406-48D5-BF95-46B449211207}"/>
          </ac:picMkLst>
        </pc:picChg>
        <pc:picChg chg="add mod">
          <ac:chgData name="최 용" userId="9839d1f755a76e43" providerId="LiveId" clId="{AC92AEDC-CE6E-4BB9-85AB-BDB288873CF2}" dt="2020-01-18T16:24:08.528" v="2615" actId="1076"/>
          <ac:picMkLst>
            <pc:docMk/>
            <pc:sldMk cId="3408981747" sldId="365"/>
            <ac:picMk id="6" creationId="{CC54ACB6-17F2-4AD0-8EAC-61B3B9FF7887}"/>
          </ac:picMkLst>
        </pc:picChg>
      </pc:sldChg>
      <pc:sldChg chg="addSp delSp modSp add del ord">
        <pc:chgData name="최 용" userId="9839d1f755a76e43" providerId="LiveId" clId="{AC92AEDC-CE6E-4BB9-85AB-BDB288873CF2}" dt="2020-01-30T07:17:01.159" v="6437" actId="47"/>
        <pc:sldMkLst>
          <pc:docMk/>
          <pc:sldMk cId="3501155126" sldId="366"/>
        </pc:sldMkLst>
        <pc:spChg chg="mod">
          <ac:chgData name="최 용" userId="9839d1f755a76e43" providerId="LiveId" clId="{AC92AEDC-CE6E-4BB9-85AB-BDB288873CF2}" dt="2020-01-18T16:32:05.933" v="3090" actId="20577"/>
          <ac:spMkLst>
            <pc:docMk/>
            <pc:sldMk cId="3501155126" sldId="366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16:32:26.242" v="3093" actId="12"/>
          <ac:spMkLst>
            <pc:docMk/>
            <pc:sldMk cId="3501155126" sldId="366"/>
            <ac:spMk id="4" creationId="{6354F877-104B-41AC-8705-47896B7E49E0}"/>
          </ac:spMkLst>
        </pc:spChg>
        <pc:picChg chg="del">
          <ac:chgData name="최 용" userId="9839d1f755a76e43" providerId="LiveId" clId="{AC92AEDC-CE6E-4BB9-85AB-BDB288873CF2}" dt="2020-01-18T16:20:10.743" v="2324" actId="478"/>
          <ac:picMkLst>
            <pc:docMk/>
            <pc:sldMk cId="3501155126" sldId="366"/>
            <ac:picMk id="2" creationId="{9C1BE3A8-60C5-4024-BE53-EA9D9EF3B893}"/>
          </ac:picMkLst>
        </pc:picChg>
        <pc:picChg chg="add mod">
          <ac:chgData name="최 용" userId="9839d1f755a76e43" providerId="LiveId" clId="{AC92AEDC-CE6E-4BB9-85AB-BDB288873CF2}" dt="2020-01-18T16:31:36.036" v="3056" actId="1076"/>
          <ac:picMkLst>
            <pc:docMk/>
            <pc:sldMk cId="3501155126" sldId="366"/>
            <ac:picMk id="5" creationId="{953FB22F-5B83-428C-AA50-9E21E7D6D174}"/>
          </ac:picMkLst>
        </pc:picChg>
        <pc:picChg chg="add mod">
          <ac:chgData name="최 용" userId="9839d1f755a76e43" providerId="LiveId" clId="{AC92AEDC-CE6E-4BB9-85AB-BDB288873CF2}" dt="2020-01-18T16:31:44.731" v="3058" actId="1076"/>
          <ac:picMkLst>
            <pc:docMk/>
            <pc:sldMk cId="3501155126" sldId="366"/>
            <ac:picMk id="6" creationId="{8723A64D-B21E-4E52-8231-5244BDE70B05}"/>
          </ac:picMkLst>
        </pc:picChg>
      </pc:sldChg>
      <pc:sldChg chg="addSp delSp modSp add">
        <pc:chgData name="최 용" userId="9839d1f755a76e43" providerId="LiveId" clId="{AC92AEDC-CE6E-4BB9-85AB-BDB288873CF2}" dt="2020-01-18T16:25:46.311" v="2736" actId="1076"/>
        <pc:sldMkLst>
          <pc:docMk/>
          <pc:sldMk cId="3375110193" sldId="367"/>
        </pc:sldMkLst>
        <pc:spChg chg="mod">
          <ac:chgData name="최 용" userId="9839d1f755a76e43" providerId="LiveId" clId="{AC92AEDC-CE6E-4BB9-85AB-BDB288873CF2}" dt="2020-01-18T16:25:30.404" v="2732"/>
          <ac:spMkLst>
            <pc:docMk/>
            <pc:sldMk cId="3375110193" sldId="367"/>
            <ac:spMk id="4" creationId="{6354F877-104B-41AC-8705-47896B7E49E0}"/>
          </ac:spMkLst>
        </pc:spChg>
        <pc:picChg chg="del">
          <ac:chgData name="최 용" userId="9839d1f755a76e43" providerId="LiveId" clId="{AC92AEDC-CE6E-4BB9-85AB-BDB288873CF2}" dt="2020-01-18T16:24:24.576" v="2617" actId="478"/>
          <ac:picMkLst>
            <pc:docMk/>
            <pc:sldMk cId="3375110193" sldId="367"/>
            <ac:picMk id="2" creationId="{1BFC3DE3-5F72-400C-AA0D-E150253FCBBD}"/>
          </ac:picMkLst>
        </pc:picChg>
        <pc:picChg chg="del">
          <ac:chgData name="최 용" userId="9839d1f755a76e43" providerId="LiveId" clId="{AC92AEDC-CE6E-4BB9-85AB-BDB288873CF2}" dt="2020-01-18T16:24:24.576" v="2617" actId="478"/>
          <ac:picMkLst>
            <pc:docMk/>
            <pc:sldMk cId="3375110193" sldId="367"/>
            <ac:picMk id="5" creationId="{E721D264-8406-48D5-BF95-46B449211207}"/>
          </ac:picMkLst>
        </pc:picChg>
        <pc:picChg chg="del">
          <ac:chgData name="최 용" userId="9839d1f755a76e43" providerId="LiveId" clId="{AC92AEDC-CE6E-4BB9-85AB-BDB288873CF2}" dt="2020-01-18T16:24:24.576" v="2617" actId="478"/>
          <ac:picMkLst>
            <pc:docMk/>
            <pc:sldMk cId="3375110193" sldId="367"/>
            <ac:picMk id="6" creationId="{CC54ACB6-17F2-4AD0-8EAC-61B3B9FF7887}"/>
          </ac:picMkLst>
        </pc:picChg>
        <pc:picChg chg="add mod">
          <ac:chgData name="최 용" userId="9839d1f755a76e43" providerId="LiveId" clId="{AC92AEDC-CE6E-4BB9-85AB-BDB288873CF2}" dt="2020-01-18T16:25:13.887" v="2655" actId="1076"/>
          <ac:picMkLst>
            <pc:docMk/>
            <pc:sldMk cId="3375110193" sldId="367"/>
            <ac:picMk id="7" creationId="{BDB0A3DD-611B-4DE4-B40A-BCC37DDC47D1}"/>
          </ac:picMkLst>
        </pc:picChg>
        <pc:picChg chg="add mod">
          <ac:chgData name="최 용" userId="9839d1f755a76e43" providerId="LiveId" clId="{AC92AEDC-CE6E-4BB9-85AB-BDB288873CF2}" dt="2020-01-18T16:25:37.319" v="2734" actId="1076"/>
          <ac:picMkLst>
            <pc:docMk/>
            <pc:sldMk cId="3375110193" sldId="367"/>
            <ac:picMk id="8" creationId="{64D32BDA-C983-4CCA-AA18-4032F4A0EA7F}"/>
          </ac:picMkLst>
        </pc:picChg>
        <pc:picChg chg="add mod">
          <ac:chgData name="최 용" userId="9839d1f755a76e43" providerId="LiveId" clId="{AC92AEDC-CE6E-4BB9-85AB-BDB288873CF2}" dt="2020-01-18T16:25:46.311" v="2736" actId="1076"/>
          <ac:picMkLst>
            <pc:docMk/>
            <pc:sldMk cId="3375110193" sldId="367"/>
            <ac:picMk id="9" creationId="{DF06A83F-1633-4FAB-AA70-DA548F4C8CFD}"/>
          </ac:picMkLst>
        </pc:picChg>
      </pc:sldChg>
      <pc:sldChg chg="addSp delSp modSp add">
        <pc:chgData name="최 용" userId="9839d1f755a76e43" providerId="LiveId" clId="{AC92AEDC-CE6E-4BB9-85AB-BDB288873CF2}" dt="2020-01-18T16:30:58.406" v="3035" actId="1076"/>
        <pc:sldMkLst>
          <pc:docMk/>
          <pc:sldMk cId="515321206" sldId="368"/>
        </pc:sldMkLst>
        <pc:spChg chg="mod">
          <ac:chgData name="최 용" userId="9839d1f755a76e43" providerId="LiveId" clId="{AC92AEDC-CE6E-4BB9-85AB-BDB288873CF2}" dt="2020-01-18T16:27:58.054" v="2744"/>
          <ac:spMkLst>
            <pc:docMk/>
            <pc:sldMk cId="515321206" sldId="368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16:30:52.747" v="3034" actId="20577"/>
          <ac:spMkLst>
            <pc:docMk/>
            <pc:sldMk cId="515321206" sldId="368"/>
            <ac:spMk id="4" creationId="{6354F877-104B-41AC-8705-47896B7E49E0}"/>
          </ac:spMkLst>
        </pc:spChg>
        <pc:picChg chg="add mod">
          <ac:chgData name="최 용" userId="9839d1f755a76e43" providerId="LiveId" clId="{AC92AEDC-CE6E-4BB9-85AB-BDB288873CF2}" dt="2020-01-18T16:30:51.452" v="3032" actId="1076"/>
          <ac:picMkLst>
            <pc:docMk/>
            <pc:sldMk cId="515321206" sldId="368"/>
            <ac:picMk id="2" creationId="{195DC5AD-00A6-436D-9D56-AF9380527731}"/>
          </ac:picMkLst>
        </pc:picChg>
        <pc:picChg chg="add mod">
          <ac:chgData name="최 용" userId="9839d1f755a76e43" providerId="LiveId" clId="{AC92AEDC-CE6E-4BB9-85AB-BDB288873CF2}" dt="2020-01-18T16:30:58.406" v="3035" actId="1076"/>
          <ac:picMkLst>
            <pc:docMk/>
            <pc:sldMk cId="515321206" sldId="368"/>
            <ac:picMk id="5" creationId="{4A58E5CE-DD21-48C9-8C76-591FE2552762}"/>
          </ac:picMkLst>
        </pc:picChg>
        <pc:picChg chg="del">
          <ac:chgData name="최 용" userId="9839d1f755a76e43" providerId="LiveId" clId="{AC92AEDC-CE6E-4BB9-85AB-BDB288873CF2}" dt="2020-01-18T16:28:07.982" v="2745" actId="478"/>
          <ac:picMkLst>
            <pc:docMk/>
            <pc:sldMk cId="515321206" sldId="368"/>
            <ac:picMk id="7" creationId="{BDB0A3DD-611B-4DE4-B40A-BCC37DDC47D1}"/>
          </ac:picMkLst>
        </pc:picChg>
        <pc:picChg chg="del">
          <ac:chgData name="최 용" userId="9839d1f755a76e43" providerId="LiveId" clId="{AC92AEDC-CE6E-4BB9-85AB-BDB288873CF2}" dt="2020-01-18T16:28:07.982" v="2745" actId="478"/>
          <ac:picMkLst>
            <pc:docMk/>
            <pc:sldMk cId="515321206" sldId="368"/>
            <ac:picMk id="8" creationId="{64D32BDA-C983-4CCA-AA18-4032F4A0EA7F}"/>
          </ac:picMkLst>
        </pc:picChg>
        <pc:picChg chg="del">
          <ac:chgData name="최 용" userId="9839d1f755a76e43" providerId="LiveId" clId="{AC92AEDC-CE6E-4BB9-85AB-BDB288873CF2}" dt="2020-01-18T16:28:07.982" v="2745" actId="478"/>
          <ac:picMkLst>
            <pc:docMk/>
            <pc:sldMk cId="515321206" sldId="368"/>
            <ac:picMk id="9" creationId="{DF06A83F-1633-4FAB-AA70-DA548F4C8CFD}"/>
          </ac:picMkLst>
        </pc:picChg>
      </pc:sldChg>
      <pc:sldChg chg="addSp delSp modSp add ord">
        <pc:chgData name="최 용" userId="9839d1f755a76e43" providerId="LiveId" clId="{AC92AEDC-CE6E-4BB9-85AB-BDB288873CF2}" dt="2020-01-18T19:20:47.164" v="3896"/>
        <pc:sldMkLst>
          <pc:docMk/>
          <pc:sldMk cId="909516328" sldId="369"/>
        </pc:sldMkLst>
        <pc:spChg chg="mod">
          <ac:chgData name="최 용" userId="9839d1f755a76e43" providerId="LiveId" clId="{AC92AEDC-CE6E-4BB9-85AB-BDB288873CF2}" dt="2020-01-18T19:20:47.164" v="3896"/>
          <ac:spMkLst>
            <pc:docMk/>
            <pc:sldMk cId="909516328" sldId="369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19:19:34.177" v="3748" actId="20577"/>
          <ac:spMkLst>
            <pc:docMk/>
            <pc:sldMk cId="909516328" sldId="369"/>
            <ac:spMk id="4" creationId="{6354F877-104B-41AC-8705-47896B7E49E0}"/>
          </ac:spMkLst>
        </pc:spChg>
        <pc:picChg chg="del">
          <ac:chgData name="최 용" userId="9839d1f755a76e43" providerId="LiveId" clId="{AC92AEDC-CE6E-4BB9-85AB-BDB288873CF2}" dt="2020-01-18T19:05:48.588" v="3191" actId="478"/>
          <ac:picMkLst>
            <pc:docMk/>
            <pc:sldMk cId="909516328" sldId="369"/>
            <ac:picMk id="2" creationId="{195DC5AD-00A6-436D-9D56-AF9380527731}"/>
          </ac:picMkLst>
        </pc:picChg>
        <pc:picChg chg="del">
          <ac:chgData name="최 용" userId="9839d1f755a76e43" providerId="LiveId" clId="{AC92AEDC-CE6E-4BB9-85AB-BDB288873CF2}" dt="2020-01-18T19:05:54.835" v="3193" actId="478"/>
          <ac:picMkLst>
            <pc:docMk/>
            <pc:sldMk cId="909516328" sldId="369"/>
            <ac:picMk id="5" creationId="{4A58E5CE-DD21-48C9-8C76-591FE2552762}"/>
          </ac:picMkLst>
        </pc:picChg>
        <pc:picChg chg="add mod">
          <ac:chgData name="최 용" userId="9839d1f755a76e43" providerId="LiveId" clId="{AC92AEDC-CE6E-4BB9-85AB-BDB288873CF2}" dt="2020-01-18T19:19:27.324" v="3742" actId="1076"/>
          <ac:picMkLst>
            <pc:docMk/>
            <pc:sldMk cId="909516328" sldId="369"/>
            <ac:picMk id="6" creationId="{02201687-7595-4D32-8441-38B032EB5914}"/>
          </ac:picMkLst>
        </pc:picChg>
        <pc:picChg chg="add mod">
          <ac:chgData name="최 용" userId="9839d1f755a76e43" providerId="LiveId" clId="{AC92AEDC-CE6E-4BB9-85AB-BDB288873CF2}" dt="2020-01-18T19:19:23.606" v="3741" actId="1076"/>
          <ac:picMkLst>
            <pc:docMk/>
            <pc:sldMk cId="909516328" sldId="369"/>
            <ac:picMk id="7" creationId="{5DD6820C-EBEE-4960-B1AF-353720162257}"/>
          </ac:picMkLst>
        </pc:picChg>
      </pc:sldChg>
      <pc:sldChg chg="addSp delSp modSp add del ord">
        <pc:chgData name="최 용" userId="9839d1f755a76e43" providerId="LiveId" clId="{AC92AEDC-CE6E-4BB9-85AB-BDB288873CF2}" dt="2020-01-30T07:17:02.204" v="6438" actId="47"/>
        <pc:sldMkLst>
          <pc:docMk/>
          <pc:sldMk cId="1397443446" sldId="370"/>
        </pc:sldMkLst>
        <pc:spChg chg="mod">
          <ac:chgData name="최 용" userId="9839d1f755a76e43" providerId="LiveId" clId="{AC92AEDC-CE6E-4BB9-85AB-BDB288873CF2}" dt="2020-01-18T19:06:48.813" v="3205" actId="6549"/>
          <ac:spMkLst>
            <pc:docMk/>
            <pc:sldMk cId="1397443446" sldId="370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19:55:35.630" v="6338" actId="6549"/>
          <ac:spMkLst>
            <pc:docMk/>
            <pc:sldMk cId="1397443446" sldId="370"/>
            <ac:spMk id="4" creationId="{6354F877-104B-41AC-8705-47896B7E49E0}"/>
          </ac:spMkLst>
        </pc:spChg>
        <pc:picChg chg="add mod">
          <ac:chgData name="최 용" userId="9839d1f755a76e43" providerId="LiveId" clId="{AC92AEDC-CE6E-4BB9-85AB-BDB288873CF2}" dt="2020-01-18T19:20:25.323" v="3875" actId="1076"/>
          <ac:picMkLst>
            <pc:docMk/>
            <pc:sldMk cId="1397443446" sldId="370"/>
            <ac:picMk id="2" creationId="{619AC8E9-6DEC-413F-8758-B483FF44A6FB}"/>
          </ac:picMkLst>
        </pc:picChg>
        <pc:picChg chg="del">
          <ac:chgData name="최 용" userId="9839d1f755a76e43" providerId="LiveId" clId="{AC92AEDC-CE6E-4BB9-85AB-BDB288873CF2}" dt="2020-01-18T19:06:52.497" v="3206" actId="478"/>
          <ac:picMkLst>
            <pc:docMk/>
            <pc:sldMk cId="1397443446" sldId="370"/>
            <ac:picMk id="5" creationId="{953FB22F-5B83-428C-AA50-9E21E7D6D174}"/>
          </ac:picMkLst>
        </pc:picChg>
        <pc:picChg chg="del">
          <ac:chgData name="최 용" userId="9839d1f755a76e43" providerId="LiveId" clId="{AC92AEDC-CE6E-4BB9-85AB-BDB288873CF2}" dt="2020-01-18T19:06:52.497" v="3206" actId="478"/>
          <ac:picMkLst>
            <pc:docMk/>
            <pc:sldMk cId="1397443446" sldId="370"/>
            <ac:picMk id="6" creationId="{8723A64D-B21E-4E52-8231-5244BDE70B05}"/>
          </ac:picMkLst>
        </pc:picChg>
      </pc:sldChg>
      <pc:sldChg chg="addSp modSp add ord">
        <pc:chgData name="최 용" userId="9839d1f755a76e43" providerId="LiveId" clId="{AC92AEDC-CE6E-4BB9-85AB-BDB288873CF2}" dt="2020-01-18T19:24:14.264" v="3928" actId="1076"/>
        <pc:sldMkLst>
          <pc:docMk/>
          <pc:sldMk cId="3808027645" sldId="371"/>
        </pc:sldMkLst>
        <pc:spChg chg="mod">
          <ac:chgData name="최 용" userId="9839d1f755a76e43" providerId="LiveId" clId="{AC92AEDC-CE6E-4BB9-85AB-BDB288873CF2}" dt="2020-01-18T19:24:06.724" v="3925"/>
          <ac:spMkLst>
            <pc:docMk/>
            <pc:sldMk cId="3808027645" sldId="371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19:24:08.599" v="3926" actId="6549"/>
          <ac:spMkLst>
            <pc:docMk/>
            <pc:sldMk cId="3808027645" sldId="371"/>
            <ac:spMk id="4" creationId="{6354F877-104B-41AC-8705-47896B7E49E0}"/>
          </ac:spMkLst>
        </pc:spChg>
        <pc:picChg chg="add mod">
          <ac:chgData name="최 용" userId="9839d1f755a76e43" providerId="LiveId" clId="{AC92AEDC-CE6E-4BB9-85AB-BDB288873CF2}" dt="2020-01-18T19:24:12.472" v="3927" actId="1076"/>
          <ac:picMkLst>
            <pc:docMk/>
            <pc:sldMk cId="3808027645" sldId="371"/>
            <ac:picMk id="2" creationId="{95C366C5-BCD4-4537-B333-BD66833D0F5A}"/>
          </ac:picMkLst>
        </pc:picChg>
        <pc:picChg chg="add mod">
          <ac:chgData name="최 용" userId="9839d1f755a76e43" providerId="LiveId" clId="{AC92AEDC-CE6E-4BB9-85AB-BDB288873CF2}" dt="2020-01-18T19:24:14.264" v="3928" actId="1076"/>
          <ac:picMkLst>
            <pc:docMk/>
            <pc:sldMk cId="3808027645" sldId="371"/>
            <ac:picMk id="5" creationId="{2CD2EEB0-E2EA-4D1A-AA63-0DA3FA34379F}"/>
          </ac:picMkLst>
        </pc:picChg>
        <pc:picChg chg="add mod">
          <ac:chgData name="최 용" userId="9839d1f755a76e43" providerId="LiveId" clId="{AC92AEDC-CE6E-4BB9-85AB-BDB288873CF2}" dt="2020-01-18T19:22:17.858" v="3902" actId="1076"/>
          <ac:picMkLst>
            <pc:docMk/>
            <pc:sldMk cId="3808027645" sldId="371"/>
            <ac:picMk id="6" creationId="{AB794169-5F17-4BE0-9DEF-9A96236B20C1}"/>
          </ac:picMkLst>
        </pc:picChg>
        <pc:picChg chg="add mod">
          <ac:chgData name="최 용" userId="9839d1f755a76e43" providerId="LiveId" clId="{AC92AEDC-CE6E-4BB9-85AB-BDB288873CF2}" dt="2020-01-18T19:23:35.472" v="3914" actId="1076"/>
          <ac:picMkLst>
            <pc:docMk/>
            <pc:sldMk cId="3808027645" sldId="371"/>
            <ac:picMk id="7" creationId="{268DB0A7-3890-4523-A98B-D8B985FF1D30}"/>
          </ac:picMkLst>
        </pc:picChg>
      </pc:sldChg>
      <pc:sldChg chg="addSp modSp add del ord">
        <pc:chgData name="최 용" userId="9839d1f755a76e43" providerId="LiveId" clId="{AC92AEDC-CE6E-4BB9-85AB-BDB288873CF2}" dt="2020-01-30T07:17:03.393" v="6439" actId="47"/>
        <pc:sldMkLst>
          <pc:docMk/>
          <pc:sldMk cId="3037178997" sldId="372"/>
        </pc:sldMkLst>
        <pc:spChg chg="mod">
          <ac:chgData name="최 용" userId="9839d1f755a76e43" providerId="LiveId" clId="{AC92AEDC-CE6E-4BB9-85AB-BDB288873CF2}" dt="2020-01-18T19:08:20.216" v="3310" actId="6549"/>
          <ac:spMkLst>
            <pc:docMk/>
            <pc:sldMk cId="3037178997" sldId="372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19:24:59.912" v="3947"/>
          <ac:spMkLst>
            <pc:docMk/>
            <pc:sldMk cId="3037178997" sldId="372"/>
            <ac:spMk id="4" creationId="{6354F877-104B-41AC-8705-47896B7E49E0}"/>
          </ac:spMkLst>
        </pc:spChg>
        <pc:picChg chg="add">
          <ac:chgData name="최 용" userId="9839d1f755a76e43" providerId="LiveId" clId="{AC92AEDC-CE6E-4BB9-85AB-BDB288873CF2}" dt="2020-01-18T19:24:50.850" v="3929"/>
          <ac:picMkLst>
            <pc:docMk/>
            <pc:sldMk cId="3037178997" sldId="372"/>
            <ac:picMk id="2" creationId="{256F94CF-3DD1-452D-8C0D-681863BA701A}"/>
          </ac:picMkLst>
        </pc:picChg>
      </pc:sldChg>
      <pc:sldChg chg="addSp modSp add ord">
        <pc:chgData name="최 용" userId="9839d1f755a76e43" providerId="LiveId" clId="{AC92AEDC-CE6E-4BB9-85AB-BDB288873CF2}" dt="2020-01-30T07:25:21.489" v="6441" actId="20577"/>
        <pc:sldMkLst>
          <pc:docMk/>
          <pc:sldMk cId="158296231" sldId="373"/>
        </pc:sldMkLst>
        <pc:spChg chg="mod">
          <ac:chgData name="최 용" userId="9839d1f755a76e43" providerId="LiveId" clId="{AC92AEDC-CE6E-4BB9-85AB-BDB288873CF2}" dt="2020-01-18T19:26:12.233" v="3961"/>
          <ac:spMkLst>
            <pc:docMk/>
            <pc:sldMk cId="158296231" sldId="373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30T07:25:21.489" v="6441" actId="20577"/>
          <ac:spMkLst>
            <pc:docMk/>
            <pc:sldMk cId="158296231" sldId="373"/>
            <ac:spMk id="4" creationId="{6354F877-104B-41AC-8705-47896B7E49E0}"/>
          </ac:spMkLst>
        </pc:spChg>
        <pc:picChg chg="add mod">
          <ac:chgData name="최 용" userId="9839d1f755a76e43" providerId="LiveId" clId="{AC92AEDC-CE6E-4BB9-85AB-BDB288873CF2}" dt="2020-01-18T19:29:00.596" v="4345" actId="1076"/>
          <ac:picMkLst>
            <pc:docMk/>
            <pc:sldMk cId="158296231" sldId="373"/>
            <ac:picMk id="2" creationId="{676A592A-A4E0-4A8D-B329-E9AF32F81374}"/>
          </ac:picMkLst>
        </pc:picChg>
      </pc:sldChg>
      <pc:sldChg chg="addSp delSp modSp add">
        <pc:chgData name="최 용" userId="9839d1f755a76e43" providerId="LiveId" clId="{AC92AEDC-CE6E-4BB9-85AB-BDB288873CF2}" dt="2020-01-18T19:32:24.671" v="4668" actId="478"/>
        <pc:sldMkLst>
          <pc:docMk/>
          <pc:sldMk cId="2568316284" sldId="374"/>
        </pc:sldMkLst>
        <pc:spChg chg="mod">
          <ac:chgData name="최 용" userId="9839d1f755a76e43" providerId="LiveId" clId="{AC92AEDC-CE6E-4BB9-85AB-BDB288873CF2}" dt="2020-01-18T19:10:09.532" v="3341"/>
          <ac:spMkLst>
            <pc:docMk/>
            <pc:sldMk cId="2568316284" sldId="374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19:32:22.416" v="4667" actId="6549"/>
          <ac:spMkLst>
            <pc:docMk/>
            <pc:sldMk cId="2568316284" sldId="374"/>
            <ac:spMk id="4" creationId="{6354F877-104B-41AC-8705-47896B7E49E0}"/>
          </ac:spMkLst>
        </pc:spChg>
        <pc:picChg chg="add mod">
          <ac:chgData name="최 용" userId="9839d1f755a76e43" providerId="LiveId" clId="{AC92AEDC-CE6E-4BB9-85AB-BDB288873CF2}" dt="2020-01-18T19:30:46.515" v="4526" actId="1076"/>
          <ac:picMkLst>
            <pc:docMk/>
            <pc:sldMk cId="2568316284" sldId="374"/>
            <ac:picMk id="2" creationId="{0225C99F-DE98-4735-BC2B-9D684C15A096}"/>
          </ac:picMkLst>
        </pc:picChg>
        <pc:picChg chg="add del mod">
          <ac:chgData name="최 용" userId="9839d1f755a76e43" providerId="LiveId" clId="{AC92AEDC-CE6E-4BB9-85AB-BDB288873CF2}" dt="2020-01-18T19:32:24.671" v="4668" actId="478"/>
          <ac:picMkLst>
            <pc:docMk/>
            <pc:sldMk cId="2568316284" sldId="374"/>
            <ac:picMk id="5" creationId="{9F3785AD-C624-465D-9842-1215D444306F}"/>
          </ac:picMkLst>
        </pc:picChg>
      </pc:sldChg>
      <pc:sldChg chg="addSp modSp add del ord">
        <pc:chgData name="최 용" userId="9839d1f755a76e43" providerId="LiveId" clId="{AC92AEDC-CE6E-4BB9-85AB-BDB288873CF2}" dt="2020-01-30T07:17:06.296" v="6440" actId="47"/>
        <pc:sldMkLst>
          <pc:docMk/>
          <pc:sldMk cId="4241432758" sldId="375"/>
        </pc:sldMkLst>
        <pc:spChg chg="mod">
          <ac:chgData name="최 용" userId="9839d1f755a76e43" providerId="LiveId" clId="{AC92AEDC-CE6E-4BB9-85AB-BDB288873CF2}" dt="2020-01-18T19:38:28.618" v="5276" actId="20577"/>
          <ac:spMkLst>
            <pc:docMk/>
            <pc:sldMk cId="4241432758" sldId="375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20:03:45.389" v="6426" actId="255"/>
          <ac:spMkLst>
            <pc:docMk/>
            <pc:sldMk cId="4241432758" sldId="375"/>
            <ac:spMk id="4" creationId="{6354F877-104B-41AC-8705-47896B7E49E0}"/>
          </ac:spMkLst>
        </pc:spChg>
        <pc:picChg chg="add mod">
          <ac:chgData name="최 용" userId="9839d1f755a76e43" providerId="LiveId" clId="{AC92AEDC-CE6E-4BB9-85AB-BDB288873CF2}" dt="2020-01-18T19:36:52.976" v="5025" actId="1076"/>
          <ac:picMkLst>
            <pc:docMk/>
            <pc:sldMk cId="4241432758" sldId="375"/>
            <ac:picMk id="2" creationId="{EEBD3625-2065-4AFF-98D8-7F2317CE43E9}"/>
          </ac:picMkLst>
        </pc:picChg>
        <pc:picChg chg="add mod">
          <ac:chgData name="최 용" userId="9839d1f755a76e43" providerId="LiveId" clId="{AC92AEDC-CE6E-4BB9-85AB-BDB288873CF2}" dt="2020-01-18T19:38:24.286" v="5269" actId="1076"/>
          <ac:picMkLst>
            <pc:docMk/>
            <pc:sldMk cId="4241432758" sldId="375"/>
            <ac:picMk id="5" creationId="{D8135420-4DDE-4AD7-9FE6-A98FDFEA39C4}"/>
          </ac:picMkLst>
        </pc:picChg>
      </pc:sldChg>
      <pc:sldChg chg="modSp add del">
        <pc:chgData name="최 용" userId="9839d1f755a76e43" providerId="LiveId" clId="{AC92AEDC-CE6E-4BB9-85AB-BDB288873CF2}" dt="2020-01-18T19:38:40.807" v="5278" actId="2696"/>
        <pc:sldMkLst>
          <pc:docMk/>
          <pc:sldMk cId="1567408690" sldId="376"/>
        </pc:sldMkLst>
        <pc:spChg chg="mod">
          <ac:chgData name="최 용" userId="9839d1f755a76e43" providerId="LiveId" clId="{AC92AEDC-CE6E-4BB9-85AB-BDB288873CF2}" dt="2020-01-18T19:10:32.181" v="3350" actId="6549"/>
          <ac:spMkLst>
            <pc:docMk/>
            <pc:sldMk cId="1567408690" sldId="376"/>
            <ac:spMk id="3" creationId="{F0885E50-0E51-44DF-BB36-BF1901D63FE0}"/>
          </ac:spMkLst>
        </pc:spChg>
      </pc:sldChg>
      <pc:sldChg chg="addSp delSp modSp add ord">
        <pc:chgData name="최 용" userId="9839d1f755a76e43" providerId="LiveId" clId="{AC92AEDC-CE6E-4BB9-85AB-BDB288873CF2}" dt="2020-01-18T20:02:44.813" v="6416" actId="6549"/>
        <pc:sldMkLst>
          <pc:docMk/>
          <pc:sldMk cId="1233375150" sldId="377"/>
        </pc:sldMkLst>
        <pc:spChg chg="mod">
          <ac:chgData name="최 용" userId="9839d1f755a76e43" providerId="LiveId" clId="{AC92AEDC-CE6E-4BB9-85AB-BDB288873CF2}" dt="2020-01-18T19:10:47.963" v="3373"/>
          <ac:spMkLst>
            <pc:docMk/>
            <pc:sldMk cId="1233375150" sldId="377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20:02:44.813" v="6416" actId="6549"/>
          <ac:spMkLst>
            <pc:docMk/>
            <pc:sldMk cId="1233375150" sldId="377"/>
            <ac:spMk id="4" creationId="{6354F877-104B-41AC-8705-47896B7E49E0}"/>
          </ac:spMkLst>
        </pc:spChg>
        <pc:picChg chg="add mod">
          <ac:chgData name="최 용" userId="9839d1f755a76e43" providerId="LiveId" clId="{AC92AEDC-CE6E-4BB9-85AB-BDB288873CF2}" dt="2020-01-18T20:01:15.710" v="6402" actId="1076"/>
          <ac:picMkLst>
            <pc:docMk/>
            <pc:sldMk cId="1233375150" sldId="377"/>
            <ac:picMk id="2" creationId="{4599494B-0171-44E9-82C4-882FCCDD3919}"/>
          </ac:picMkLst>
        </pc:picChg>
        <pc:picChg chg="add mod">
          <ac:chgData name="최 용" userId="9839d1f755a76e43" providerId="LiveId" clId="{AC92AEDC-CE6E-4BB9-85AB-BDB288873CF2}" dt="2020-01-18T20:01:18.086" v="6403" actId="1076"/>
          <ac:picMkLst>
            <pc:docMk/>
            <pc:sldMk cId="1233375150" sldId="377"/>
            <ac:picMk id="5" creationId="{419F6FDA-E3D2-4B16-BBCF-4F994F68C7D3}"/>
          </ac:picMkLst>
        </pc:picChg>
        <pc:picChg chg="add mod">
          <ac:chgData name="최 용" userId="9839d1f755a76e43" providerId="LiveId" clId="{AC92AEDC-CE6E-4BB9-85AB-BDB288873CF2}" dt="2020-01-18T20:01:22.462" v="6404" actId="1076"/>
          <ac:picMkLst>
            <pc:docMk/>
            <pc:sldMk cId="1233375150" sldId="377"/>
            <ac:picMk id="6" creationId="{3492DC71-69A0-4991-8745-5DAFB5E3E4A9}"/>
          </ac:picMkLst>
        </pc:picChg>
        <pc:picChg chg="add del mod">
          <ac:chgData name="최 용" userId="9839d1f755a76e43" providerId="LiveId" clId="{AC92AEDC-CE6E-4BB9-85AB-BDB288873CF2}" dt="2020-01-18T19:41:21.545" v="5322" actId="478"/>
          <ac:picMkLst>
            <pc:docMk/>
            <pc:sldMk cId="1233375150" sldId="377"/>
            <ac:picMk id="7" creationId="{5B26FD2B-B16E-4982-A496-E33214F2891E}"/>
          </ac:picMkLst>
        </pc:picChg>
        <pc:picChg chg="add del mod">
          <ac:chgData name="최 용" userId="9839d1f755a76e43" providerId="LiveId" clId="{AC92AEDC-CE6E-4BB9-85AB-BDB288873CF2}" dt="2020-01-18T19:41:21.545" v="5322" actId="478"/>
          <ac:picMkLst>
            <pc:docMk/>
            <pc:sldMk cId="1233375150" sldId="377"/>
            <ac:picMk id="8" creationId="{DE3DEA42-2B3F-4688-8CB8-26253CDAFE6C}"/>
          </ac:picMkLst>
        </pc:picChg>
      </pc:sldChg>
      <pc:sldChg chg="addSp delSp modSp add">
        <pc:chgData name="최 용" userId="9839d1f755a76e43" providerId="LiveId" clId="{AC92AEDC-CE6E-4BB9-85AB-BDB288873CF2}" dt="2020-01-18T20:04:14.159" v="6432" actId="6549"/>
        <pc:sldMkLst>
          <pc:docMk/>
          <pc:sldMk cId="1484495960" sldId="378"/>
        </pc:sldMkLst>
        <pc:spChg chg="mod">
          <ac:chgData name="최 용" userId="9839d1f755a76e43" providerId="LiveId" clId="{AC92AEDC-CE6E-4BB9-85AB-BDB288873CF2}" dt="2020-01-18T19:32:09.980" v="4662" actId="20577"/>
          <ac:spMkLst>
            <pc:docMk/>
            <pc:sldMk cId="1484495960" sldId="378"/>
            <ac:spMk id="3" creationId="{F0885E50-0E51-44DF-BB36-BF1901D63FE0}"/>
          </ac:spMkLst>
        </pc:spChg>
        <pc:spChg chg="mod">
          <ac:chgData name="최 용" userId="9839d1f755a76e43" providerId="LiveId" clId="{AC92AEDC-CE6E-4BB9-85AB-BDB288873CF2}" dt="2020-01-18T20:04:14.159" v="6432" actId="6549"/>
          <ac:spMkLst>
            <pc:docMk/>
            <pc:sldMk cId="1484495960" sldId="378"/>
            <ac:spMk id="4" creationId="{6354F877-104B-41AC-8705-47896B7E49E0}"/>
          </ac:spMkLst>
        </pc:spChg>
        <pc:picChg chg="del">
          <ac:chgData name="최 용" userId="9839d1f755a76e43" providerId="LiveId" clId="{AC92AEDC-CE6E-4BB9-85AB-BDB288873CF2}" dt="2020-01-18T19:32:12.960" v="4663" actId="478"/>
          <ac:picMkLst>
            <pc:docMk/>
            <pc:sldMk cId="1484495960" sldId="378"/>
            <ac:picMk id="2" creationId="{0225C99F-DE98-4735-BC2B-9D684C15A096}"/>
          </ac:picMkLst>
        </pc:picChg>
        <pc:picChg chg="mod">
          <ac:chgData name="최 용" userId="9839d1f755a76e43" providerId="LiveId" clId="{AC92AEDC-CE6E-4BB9-85AB-BDB288873CF2}" dt="2020-01-18T19:36:07.504" v="4962" actId="1076"/>
          <ac:picMkLst>
            <pc:docMk/>
            <pc:sldMk cId="1484495960" sldId="378"/>
            <ac:picMk id="5" creationId="{9F3785AD-C624-465D-9842-1215D444306F}"/>
          </ac:picMkLst>
        </pc:picChg>
        <pc:picChg chg="add mod">
          <ac:chgData name="최 용" userId="9839d1f755a76e43" providerId="LiveId" clId="{AC92AEDC-CE6E-4BB9-85AB-BDB288873CF2}" dt="2020-01-18T19:36:07.504" v="4962" actId="1076"/>
          <ac:picMkLst>
            <pc:docMk/>
            <pc:sldMk cId="1484495960" sldId="378"/>
            <ac:picMk id="6" creationId="{D94DA5B1-2B71-48E6-8F28-17CD6CE6B08C}"/>
          </ac:picMkLst>
        </pc:picChg>
      </pc:sldChg>
      <pc:sldChg chg="delSp modSp add">
        <pc:chgData name="최 용" userId="9839d1f755a76e43" providerId="LiveId" clId="{AC92AEDC-CE6E-4BB9-85AB-BDB288873CF2}" dt="2020-01-18T20:02:27.551" v="6412" actId="5793"/>
        <pc:sldMkLst>
          <pc:docMk/>
          <pc:sldMk cId="3377422773" sldId="379"/>
        </pc:sldMkLst>
        <pc:spChg chg="mod">
          <ac:chgData name="최 용" userId="9839d1f755a76e43" providerId="LiveId" clId="{AC92AEDC-CE6E-4BB9-85AB-BDB288873CF2}" dt="2020-01-18T20:02:27.551" v="6412" actId="5793"/>
          <ac:spMkLst>
            <pc:docMk/>
            <pc:sldMk cId="3377422773" sldId="379"/>
            <ac:spMk id="4" creationId="{6354F877-104B-41AC-8705-47896B7E49E0}"/>
          </ac:spMkLst>
        </pc:spChg>
        <pc:picChg chg="del">
          <ac:chgData name="최 용" userId="9839d1f755a76e43" providerId="LiveId" clId="{AC92AEDC-CE6E-4BB9-85AB-BDB288873CF2}" dt="2020-01-18T19:44:49.564" v="5764" actId="478"/>
          <ac:picMkLst>
            <pc:docMk/>
            <pc:sldMk cId="3377422773" sldId="379"/>
            <ac:picMk id="2" creationId="{4599494B-0171-44E9-82C4-882FCCDD3919}"/>
          </ac:picMkLst>
        </pc:picChg>
        <pc:picChg chg="del">
          <ac:chgData name="최 용" userId="9839d1f755a76e43" providerId="LiveId" clId="{AC92AEDC-CE6E-4BB9-85AB-BDB288873CF2}" dt="2020-01-18T19:44:49.564" v="5764" actId="478"/>
          <ac:picMkLst>
            <pc:docMk/>
            <pc:sldMk cId="3377422773" sldId="379"/>
            <ac:picMk id="5" creationId="{419F6FDA-E3D2-4B16-BBCF-4F994F68C7D3}"/>
          </ac:picMkLst>
        </pc:picChg>
        <pc:picChg chg="del">
          <ac:chgData name="최 용" userId="9839d1f755a76e43" providerId="LiveId" clId="{AC92AEDC-CE6E-4BB9-85AB-BDB288873CF2}" dt="2020-01-18T19:44:49.564" v="5764" actId="478"/>
          <ac:picMkLst>
            <pc:docMk/>
            <pc:sldMk cId="3377422773" sldId="379"/>
            <ac:picMk id="6" creationId="{3492DC71-69A0-4991-8745-5DAFB5E3E4A9}"/>
          </ac:picMkLst>
        </pc:picChg>
        <pc:picChg chg="mod">
          <ac:chgData name="최 용" userId="9839d1f755a76e43" providerId="LiveId" clId="{AC92AEDC-CE6E-4BB9-85AB-BDB288873CF2}" dt="2020-01-18T19:45:29.106" v="5890" actId="1076"/>
          <ac:picMkLst>
            <pc:docMk/>
            <pc:sldMk cId="3377422773" sldId="379"/>
            <ac:picMk id="7" creationId="{5B26FD2B-B16E-4982-A496-E33214F2891E}"/>
          </ac:picMkLst>
        </pc:picChg>
        <pc:picChg chg="mod">
          <ac:chgData name="최 용" userId="9839d1f755a76e43" providerId="LiveId" clId="{AC92AEDC-CE6E-4BB9-85AB-BDB288873CF2}" dt="2020-01-18T19:46:20.457" v="5997" actId="1076"/>
          <ac:picMkLst>
            <pc:docMk/>
            <pc:sldMk cId="3377422773" sldId="379"/>
            <ac:picMk id="8" creationId="{DE3DEA42-2B3F-4688-8CB8-26253CDAFE6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3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220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146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83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69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08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730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67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285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81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9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6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36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28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8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2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62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912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28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73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65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6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56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142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622331"/>
            <a:chOff x="998433" y="4259690"/>
            <a:chExt cx="2234181" cy="622331"/>
          </a:xfrm>
        </p:grpSpPr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 flipH="1">
              <a:off x="998433" y="4543467"/>
              <a:ext cx="2234181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Stylish templates can be a valuable aid to  creative professionals</a:t>
              </a:r>
            </a:p>
          </p:txBody>
        </p:sp>
        <p:sp>
          <p:nvSpPr>
            <p:cNvPr id="37" name="speed"/>
            <p:cNvSpPr txBox="1">
              <a:spLocks noChangeArrowheads="1"/>
            </p:cNvSpPr>
            <p:nvPr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나눔고딕" pitchFamily="50" charset="-127"/>
                  <a:cs typeface="Tahoma" pitchFamily="34" charset="0"/>
                  <a:sym typeface="Wingdings" pitchFamily="2" charset="2"/>
                </a:rPr>
                <a:t>Stylish Design</a:t>
              </a: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5016E85-709D-4CD0-8F1F-586C9878ED48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3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537692"/>
            <a:chOff x="998433" y="4259690"/>
            <a:chExt cx="2234181" cy="537692"/>
          </a:xfrm>
        </p:grpSpPr>
        <p:sp>
          <p:nvSpPr>
            <p:cNvPr id="36" name="Rectangle 3"/>
            <p:cNvSpPr txBox="1">
              <a:spLocks noChangeArrowheads="1"/>
            </p:cNvSpPr>
            <p:nvPr userDrawn="1"/>
          </p:nvSpPr>
          <p:spPr bwMode="auto">
            <a:xfrm flipH="1">
              <a:off x="998433" y="4628105"/>
              <a:ext cx="2234181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speed"/>
            <p:cNvSpPr txBox="1">
              <a:spLocks noChangeArrowheads="1"/>
            </p:cNvSpPr>
            <p:nvPr userDrawn="1"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endParaRP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7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71" r:id="rId5"/>
    <p:sldLayoutId id="2147483669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36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06550"/>
            <a:ext cx="2577379" cy="8905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46F3A5-6119-4AB0-AE13-8FFBE5215E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68800" y="1357313"/>
            <a:ext cx="4598988" cy="226536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Chapter 09</a:t>
            </a:r>
            <a:br>
              <a:rPr lang="en-US" altLang="ko-KR" sz="36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통계와 수학적 기능을 위한 </a:t>
            </a:r>
            <a:r>
              <a:rPr lang="en-US" altLang="ko-KR" sz="3600" b="1" dirty="0" err="1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Numpy</a:t>
            </a:r>
            <a:endParaRPr lang="ko-KR" altLang="en-US" sz="3600" b="1" dirty="0">
              <a:solidFill>
                <a:schemeClr val="bg1"/>
              </a:solidFill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6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Numpy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배열의 </a:t>
            </a:r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슬라이싱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19199"/>
            <a:ext cx="8782050" cy="5332325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파이썬의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2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차원 리스트에서 모든 원소의 두 번째 원소들만 출력</a:t>
            </a:r>
            <a:endParaRPr lang="en-US" altLang="ko-KR" sz="2400" dirty="0"/>
          </a:p>
          <a:p>
            <a:pPr lvl="1"/>
            <a:r>
              <a:rPr lang="ko-KR" altLang="en-US" sz="2000" dirty="0"/>
              <a:t>모든 원소에 대한 두 번째 항목의 내용을 따로 접근할 수 없음</a:t>
            </a:r>
            <a:endParaRPr lang="en-US" altLang="ko-KR" sz="2000" dirty="0"/>
          </a:p>
          <a:p>
            <a:pPr lvl="1"/>
            <a:endParaRPr lang="en-US" altLang="ko-KR" sz="20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4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Numpy</a:t>
            </a:r>
            <a:endParaRPr lang="en-US" altLang="ko-KR" sz="2400" dirty="0"/>
          </a:p>
          <a:p>
            <a:pPr lvl="1"/>
            <a:r>
              <a:rPr lang="ko-KR" altLang="en-US" sz="2000" dirty="0"/>
              <a:t>각각의 원소의 특정 인덱스 위치에 일괄적으로 접근 가능</a:t>
            </a:r>
            <a:endParaRPr lang="en-US" altLang="ko-KR" sz="2000" dirty="0"/>
          </a:p>
          <a:p>
            <a:pPr lvl="1"/>
            <a:r>
              <a:rPr lang="ko-KR" altLang="en-US" sz="2000" dirty="0"/>
              <a:t>먼저 리스트를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</a:t>
            </a:r>
            <a:r>
              <a:rPr lang="ko-KR" altLang="en-US" sz="2000" dirty="0"/>
              <a:t>형식으로 변환 후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해야 함</a:t>
            </a:r>
            <a:endParaRPr lang="en-US" altLang="ko-KR" sz="2000" dirty="0"/>
          </a:p>
          <a:p>
            <a:pPr lvl="1"/>
            <a:r>
              <a:rPr lang="ko-KR" altLang="en-US" sz="2000" dirty="0"/>
              <a:t>리스트의 인덱스는 반드시 정수나 </a:t>
            </a:r>
            <a:r>
              <a:rPr lang="ko-KR" altLang="en-US" sz="2000" dirty="0" err="1"/>
              <a:t>슬라이스여야</a:t>
            </a:r>
            <a:r>
              <a:rPr lang="ko-KR" altLang="en-US" sz="2000" dirty="0"/>
              <a:t>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34C8D7-FC09-477B-A4A7-450E2CD9B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17" y="2465236"/>
            <a:ext cx="5668166" cy="771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BB4D1B-63F8-4CE9-92D8-ED3D5E7BF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917" y="5019589"/>
            <a:ext cx="5668166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8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Numpy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를 이용한 연산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19199"/>
            <a:ext cx="8782050" cy="5332325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파이썬 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math 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모듈의 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sqrt()</a:t>
            </a:r>
            <a:endParaRPr lang="en-US" altLang="ko-KR" sz="2400" dirty="0"/>
          </a:p>
          <a:p>
            <a:pPr lvl="1"/>
            <a:endParaRPr lang="en-US" altLang="ko-KR" sz="20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4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Numpy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의 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sqrt()</a:t>
            </a:r>
            <a:endParaRPr lang="en-US" altLang="ko-KR" sz="2400" dirty="0"/>
          </a:p>
          <a:p>
            <a:pPr lvl="1"/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24A78F-7389-4970-A6A5-DC1527442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1733494"/>
            <a:ext cx="5687219" cy="8002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A47CD9-153F-430A-9FD0-518874B8B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390" y="4989457"/>
            <a:ext cx="5677692" cy="790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4413AC-DAE6-4F33-B106-66E4ADC38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8390" y="3499202"/>
            <a:ext cx="5668166" cy="314369"/>
          </a:xfrm>
          <a:prstGeom prst="rect">
            <a:avLst/>
          </a:prstGeom>
        </p:spPr>
      </p:pic>
      <p:sp>
        <p:nvSpPr>
          <p:cNvPr id="11" name="생각 풍선: 구름 모양 10">
            <a:extLst>
              <a:ext uri="{FF2B5EF4-FFF2-40B4-BE49-F238E27FC236}">
                <a16:creationId xmlns:a16="http://schemas.microsoft.com/office/drawing/2014/main" id="{7EB8AF7F-7398-4000-8413-AB1377175262}"/>
              </a:ext>
            </a:extLst>
          </p:cNvPr>
          <p:cNvSpPr/>
          <p:nvPr/>
        </p:nvSpPr>
        <p:spPr>
          <a:xfrm>
            <a:off x="4562473" y="2587973"/>
            <a:ext cx="1612900" cy="920055"/>
          </a:xfrm>
          <a:prstGeom prst="cloudCallout">
            <a:avLst>
              <a:gd name="adj1" fmla="val -45242"/>
              <a:gd name="adj2" fmla="val 652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01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제로 벡터와 제로 행렬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19199"/>
            <a:ext cx="8782050" cy="5332325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0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으로 초기화된 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차원의 </a:t>
            </a:r>
            <a:r>
              <a:rPr lang="en-US" altLang="ko-KR" sz="24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zero_vector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생성</a:t>
            </a:r>
            <a:endParaRPr lang="en-US" altLang="ko-KR" sz="2400" dirty="0"/>
          </a:p>
          <a:p>
            <a:pPr lvl="1"/>
            <a:endParaRPr lang="en-US" altLang="ko-KR" sz="20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0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으로 초기화된 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(4×3) 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형식의 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2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차원 배열 생성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0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의 값을 갖는 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5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개의 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차원 배열 생성</a:t>
            </a:r>
            <a:endParaRPr lang="en-US" altLang="ko-KR" sz="2400" dirty="0"/>
          </a:p>
          <a:p>
            <a:pPr lvl="1"/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FC3DE3-5F72-400C-AA0D-E150253FC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17" y="1695378"/>
            <a:ext cx="5668166" cy="1028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21D264-8406-48D5-BF95-46B449211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917" y="3441700"/>
            <a:ext cx="5668166" cy="1476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54ACB6-17F2-4AD0-8EAC-61B3B9FF7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917" y="5741947"/>
            <a:ext cx="5677692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8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제로 벡터와 제로 행렬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19199"/>
            <a:ext cx="8782050" cy="5332325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모든 원소의 값이 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0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인 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(5×3) 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형식의 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2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차원 배열 생성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생성한 제로 벡터나 행렬에 새로운 값으로 다시 재설정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B0A3DD-611B-4DE4-B40A-BCC37DDC4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54" y="1768372"/>
            <a:ext cx="5677692" cy="14670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D32BDA-C983-4CCA-AA18-4032F4A0E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154" y="3885361"/>
            <a:ext cx="5658640" cy="990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06A83F-1633-4FAB-AA70-DA548F4C8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680" y="4961699"/>
            <a:ext cx="566816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1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전치 행렬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19199"/>
            <a:ext cx="8782050" cy="5332325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전치행렬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행과 열을 교환하여 얻어지는 행렬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행렬의 값들을 </a:t>
            </a:r>
            <a:r>
              <a:rPr lang="ko-KR" altLang="en-US" sz="24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주대각선을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기준으로 위치를 바꾼 행렬을 의미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transpose()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전치행렬로 변환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5DC5AD-00A6-436D-9D56-AF9380527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366" y="2980360"/>
            <a:ext cx="2629267" cy="9050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58E5CE-DD21-48C9-8C76-591FE2552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154" y="5171989"/>
            <a:ext cx="567769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2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사칙연산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19199"/>
            <a:ext cx="8782050" cy="5332325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2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 배열에 대한 연산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2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 배열에 저장된 내용을 인덱스별로 계산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선형대수학의 사칙연산과 동일하게 작동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곱셈도 같은 원리로 동작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4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Numpy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배열에 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을 더하면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각각의 원소에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씩을 더할 수 있음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201687-7595-4D32-8441-38B032EB5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680" y="2981970"/>
            <a:ext cx="5668166" cy="1476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D6820C-EBEE-4960-B1AF-353720162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154" y="5638801"/>
            <a:ext cx="5677692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1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인덱싱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19199"/>
            <a:ext cx="8782050" cy="5332325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인덱싱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2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개의 </a:t>
            </a:r>
            <a:r>
              <a:rPr lang="en-US" altLang="ko-KR" sz="24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Numpy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배열 간의 계산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리스트 인덱싱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C366C5-BCD4-4537-B333-BD66833D0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101" y="1646225"/>
            <a:ext cx="5687219" cy="7621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D2EEB0-E2EA-4D1A-AA63-0DA3FA343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680" y="2486111"/>
            <a:ext cx="5658640" cy="543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794169-5F17-4BE0-9DEF-9A96236B2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443" y="3910761"/>
            <a:ext cx="5668166" cy="1066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8DB0A7-3890-4523-A98B-D8B985FF1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2680" y="5649193"/>
            <a:ext cx="5687219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2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슬라이싱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19199"/>
            <a:ext cx="8782050" cy="5332325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오류를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방지하기 위해 </a:t>
            </a:r>
            <a:r>
              <a:rPr lang="en-US" altLang="ko-KR" sz="24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Numpy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형태의 배열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a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에서 리스트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b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로 복사하기 전에 리스트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b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또한 </a:t>
            </a:r>
            <a:r>
              <a:rPr lang="en-US" altLang="ko-KR" sz="24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Numpy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형태로 변환한 후</a:t>
            </a:r>
            <a:b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복사해야 함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6A592A-A4E0-4A8D-B329-E9AF32F81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680" y="3429000"/>
            <a:ext cx="5658640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6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불리언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19199"/>
            <a:ext cx="8782050" cy="5332325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Numpy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배열 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a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의 원소들이 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50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을 초과하는지 검사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초과하면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True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값을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,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초과하지 않으면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False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값을 배열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b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에 순서대로 저장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25C99F-DE98-4735-BC2B-9D684C15A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443" y="2603358"/>
            <a:ext cx="5649113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16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random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19199"/>
            <a:ext cx="8782050" cy="5332325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random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메소드에 </a:t>
            </a:r>
            <a:r>
              <a:rPr lang="ko-KR" altLang="en-US" sz="24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입력값으로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5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를 입력해주면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0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에서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사이의 무작위의 수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5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개를 생성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print()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리스트 형태로 출력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all()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배열의 모든 원소가 조건을 만족하면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True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를 출력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,</a:t>
            </a:r>
            <a:b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그렇지 않으면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False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를 출력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any()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배열에 조건을 만족하는 원소가 있으면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True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를 출력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3785AD-C624-465D-9842-1215D4443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4178162"/>
            <a:ext cx="5687219" cy="9907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4DA5B1-2B71-48E6-8F28-17CD6CE6B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917" y="5244208"/>
            <a:ext cx="5677692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9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67" y="424271"/>
            <a:ext cx="1600951" cy="553174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-230951" y="2187516"/>
            <a:ext cx="3523095" cy="2921116"/>
            <a:chOff x="0" y="2507847"/>
            <a:chExt cx="2965947" cy="2459166"/>
          </a:xfrm>
        </p:grpSpPr>
        <p:grpSp>
          <p:nvGrpSpPr>
            <p:cNvPr id="36" name="그룹 66"/>
            <p:cNvGrpSpPr/>
            <p:nvPr/>
          </p:nvGrpSpPr>
          <p:grpSpPr>
            <a:xfrm>
              <a:off x="2378278" y="3044261"/>
              <a:ext cx="587669" cy="325912"/>
              <a:chOff x="625475" y="1627188"/>
              <a:chExt cx="1454150" cy="806450"/>
            </a:xfrm>
          </p:grpSpPr>
          <p:sp>
            <p:nvSpPr>
              <p:cNvPr id="37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그룹 66"/>
            <p:cNvGrpSpPr/>
            <p:nvPr/>
          </p:nvGrpSpPr>
          <p:grpSpPr>
            <a:xfrm>
              <a:off x="442505" y="4321494"/>
              <a:ext cx="717510" cy="397920"/>
              <a:chOff x="625475" y="1627188"/>
              <a:chExt cx="1454150" cy="806450"/>
            </a:xfrm>
          </p:grpSpPr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0" y="2507847"/>
              <a:ext cx="2729011" cy="2459166"/>
              <a:chOff x="-190310" y="1472424"/>
              <a:chExt cx="2729011" cy="2459166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78946" y="2048220"/>
                <a:ext cx="1763861" cy="1419241"/>
              </a:xfrm>
              <a:custGeom>
                <a:avLst/>
                <a:gdLst/>
                <a:ahLst/>
                <a:cxnLst>
                  <a:cxn ang="0">
                    <a:pos x="1080" y="322"/>
                  </a:cxn>
                  <a:cxn ang="0">
                    <a:pos x="1622" y="546"/>
                  </a:cxn>
                  <a:cxn ang="0">
                    <a:pos x="1668" y="536"/>
                  </a:cxn>
                  <a:cxn ang="0">
                    <a:pos x="1706" y="498"/>
                  </a:cxn>
                  <a:cxn ang="0">
                    <a:pos x="1720" y="470"/>
                  </a:cxn>
                  <a:cxn ang="0">
                    <a:pos x="1728" y="414"/>
                  </a:cxn>
                  <a:cxn ang="0">
                    <a:pos x="1712" y="370"/>
                  </a:cxn>
                  <a:cxn ang="0">
                    <a:pos x="1030" y="76"/>
                  </a:cxn>
                  <a:cxn ang="0">
                    <a:pos x="908" y="26"/>
                  </a:cxn>
                  <a:cxn ang="0">
                    <a:pos x="874" y="12"/>
                  </a:cxn>
                  <a:cxn ang="0">
                    <a:pos x="828" y="0"/>
                  </a:cxn>
                  <a:cxn ang="0">
                    <a:pos x="786" y="10"/>
                  </a:cxn>
                  <a:cxn ang="0">
                    <a:pos x="652" y="72"/>
                  </a:cxn>
                  <a:cxn ang="0">
                    <a:pos x="538" y="132"/>
                  </a:cxn>
                  <a:cxn ang="0">
                    <a:pos x="450" y="196"/>
                  </a:cxn>
                  <a:cxn ang="0">
                    <a:pos x="386" y="252"/>
                  </a:cxn>
                  <a:cxn ang="0">
                    <a:pos x="364" y="260"/>
                  </a:cxn>
                  <a:cxn ang="0">
                    <a:pos x="346" y="256"/>
                  </a:cxn>
                  <a:cxn ang="0">
                    <a:pos x="32" y="868"/>
                  </a:cxn>
                  <a:cxn ang="0">
                    <a:pos x="60" y="892"/>
                  </a:cxn>
                  <a:cxn ang="0">
                    <a:pos x="160" y="1010"/>
                  </a:cxn>
                  <a:cxn ang="0">
                    <a:pos x="188" y="1040"/>
                  </a:cxn>
                  <a:cxn ang="0">
                    <a:pos x="244" y="1076"/>
                  </a:cxn>
                  <a:cxn ang="0">
                    <a:pos x="604" y="1224"/>
                  </a:cxn>
                  <a:cxn ang="0">
                    <a:pos x="1344" y="1530"/>
                  </a:cxn>
                  <a:cxn ang="0">
                    <a:pos x="1394" y="1522"/>
                  </a:cxn>
                  <a:cxn ang="0">
                    <a:pos x="1436" y="1482"/>
                  </a:cxn>
                  <a:cxn ang="0">
                    <a:pos x="1452" y="1450"/>
                  </a:cxn>
                  <a:cxn ang="0">
                    <a:pos x="1460" y="1392"/>
                  </a:cxn>
                  <a:cxn ang="0">
                    <a:pos x="1440" y="1342"/>
                  </a:cxn>
                  <a:cxn ang="0">
                    <a:pos x="708" y="1026"/>
                  </a:cxn>
                  <a:cxn ang="0">
                    <a:pos x="1532" y="1342"/>
                  </a:cxn>
                  <a:cxn ang="0">
                    <a:pos x="1584" y="1344"/>
                  </a:cxn>
                  <a:cxn ang="0">
                    <a:pos x="1632" y="1314"/>
                  </a:cxn>
                  <a:cxn ang="0">
                    <a:pos x="1658" y="1268"/>
                  </a:cxn>
                  <a:cxn ang="0">
                    <a:pos x="1668" y="1226"/>
                  </a:cxn>
                  <a:cxn ang="0">
                    <a:pos x="1656" y="1172"/>
                  </a:cxn>
                  <a:cxn ang="0">
                    <a:pos x="1618" y="1136"/>
                  </a:cxn>
                  <a:cxn ang="0">
                    <a:pos x="1718" y="1148"/>
                  </a:cxn>
                  <a:cxn ang="0">
                    <a:pos x="1752" y="1154"/>
                  </a:cxn>
                  <a:cxn ang="0">
                    <a:pos x="1802" y="1132"/>
                  </a:cxn>
                  <a:cxn ang="0">
                    <a:pos x="1838" y="1084"/>
                  </a:cxn>
                  <a:cxn ang="0">
                    <a:pos x="1848" y="1052"/>
                  </a:cxn>
                  <a:cxn ang="0">
                    <a:pos x="1848" y="994"/>
                  </a:cxn>
                  <a:cxn ang="0">
                    <a:pos x="1818" y="952"/>
                  </a:cxn>
                  <a:cxn ang="0">
                    <a:pos x="956" y="556"/>
                  </a:cxn>
                  <a:cxn ang="0">
                    <a:pos x="1786" y="900"/>
                  </a:cxn>
                  <a:cxn ang="0">
                    <a:pos x="1838" y="890"/>
                  </a:cxn>
                  <a:cxn ang="0">
                    <a:pos x="1880" y="852"/>
                  </a:cxn>
                  <a:cxn ang="0">
                    <a:pos x="1894" y="820"/>
                  </a:cxn>
                  <a:cxn ang="0">
                    <a:pos x="1904" y="760"/>
                  </a:cxn>
                  <a:cxn ang="0">
                    <a:pos x="1884" y="712"/>
                  </a:cxn>
                  <a:cxn ang="0">
                    <a:pos x="1856" y="690"/>
                  </a:cxn>
                </a:cxnLst>
                <a:rect l="0" t="0" r="r" b="b"/>
                <a:pathLst>
                  <a:path w="1904" h="1532">
                    <a:moveTo>
                      <a:pt x="1856" y="690"/>
                    </a:moveTo>
                    <a:lnTo>
                      <a:pt x="1060" y="358"/>
                    </a:lnTo>
                    <a:lnTo>
                      <a:pt x="1080" y="322"/>
                    </a:lnTo>
                    <a:lnTo>
                      <a:pt x="1608" y="542"/>
                    </a:lnTo>
                    <a:lnTo>
                      <a:pt x="1608" y="542"/>
                    </a:lnTo>
                    <a:lnTo>
                      <a:pt x="1622" y="546"/>
                    </a:lnTo>
                    <a:lnTo>
                      <a:pt x="1638" y="546"/>
                    </a:lnTo>
                    <a:lnTo>
                      <a:pt x="1654" y="542"/>
                    </a:lnTo>
                    <a:lnTo>
                      <a:pt x="1668" y="536"/>
                    </a:lnTo>
                    <a:lnTo>
                      <a:pt x="1682" y="526"/>
                    </a:lnTo>
                    <a:lnTo>
                      <a:pt x="1696" y="514"/>
                    </a:lnTo>
                    <a:lnTo>
                      <a:pt x="1706" y="498"/>
                    </a:lnTo>
                    <a:lnTo>
                      <a:pt x="1716" y="480"/>
                    </a:lnTo>
                    <a:lnTo>
                      <a:pt x="1720" y="470"/>
                    </a:lnTo>
                    <a:lnTo>
                      <a:pt x="1720" y="470"/>
                    </a:lnTo>
                    <a:lnTo>
                      <a:pt x="1726" y="452"/>
                    </a:lnTo>
                    <a:lnTo>
                      <a:pt x="1728" y="432"/>
                    </a:lnTo>
                    <a:lnTo>
                      <a:pt x="1728" y="414"/>
                    </a:lnTo>
                    <a:lnTo>
                      <a:pt x="1726" y="398"/>
                    </a:lnTo>
                    <a:lnTo>
                      <a:pt x="1720" y="382"/>
                    </a:lnTo>
                    <a:lnTo>
                      <a:pt x="1712" y="370"/>
                    </a:lnTo>
                    <a:lnTo>
                      <a:pt x="1702" y="358"/>
                    </a:lnTo>
                    <a:lnTo>
                      <a:pt x="1688" y="350"/>
                    </a:lnTo>
                    <a:lnTo>
                      <a:pt x="1030" y="76"/>
                    </a:lnTo>
                    <a:lnTo>
                      <a:pt x="1030" y="76"/>
                    </a:lnTo>
                    <a:lnTo>
                      <a:pt x="966" y="50"/>
                    </a:lnTo>
                    <a:lnTo>
                      <a:pt x="908" y="26"/>
                    </a:lnTo>
                    <a:lnTo>
                      <a:pt x="886" y="16"/>
                    </a:lnTo>
                    <a:lnTo>
                      <a:pt x="886" y="16"/>
                    </a:lnTo>
                    <a:lnTo>
                      <a:pt x="874" y="12"/>
                    </a:lnTo>
                    <a:lnTo>
                      <a:pt x="874" y="12"/>
                    </a:lnTo>
                    <a:lnTo>
                      <a:pt x="846" y="4"/>
                    </a:lnTo>
                    <a:lnTo>
                      <a:pt x="828" y="0"/>
                    </a:lnTo>
                    <a:lnTo>
                      <a:pt x="828" y="0"/>
                    </a:lnTo>
                    <a:lnTo>
                      <a:pt x="810" y="2"/>
                    </a:lnTo>
                    <a:lnTo>
                      <a:pt x="786" y="10"/>
                    </a:lnTo>
                    <a:lnTo>
                      <a:pt x="758" y="20"/>
                    </a:lnTo>
                    <a:lnTo>
                      <a:pt x="724" y="36"/>
                    </a:lnTo>
                    <a:lnTo>
                      <a:pt x="652" y="72"/>
                    </a:lnTo>
                    <a:lnTo>
                      <a:pt x="576" y="112"/>
                    </a:lnTo>
                    <a:lnTo>
                      <a:pt x="576" y="112"/>
                    </a:lnTo>
                    <a:lnTo>
                      <a:pt x="538" y="132"/>
                    </a:lnTo>
                    <a:lnTo>
                      <a:pt x="506" y="154"/>
                    </a:lnTo>
                    <a:lnTo>
                      <a:pt x="476" y="176"/>
                    </a:lnTo>
                    <a:lnTo>
                      <a:pt x="450" y="196"/>
                    </a:lnTo>
                    <a:lnTo>
                      <a:pt x="408" y="230"/>
                    </a:lnTo>
                    <a:lnTo>
                      <a:pt x="386" y="252"/>
                    </a:lnTo>
                    <a:lnTo>
                      <a:pt x="386" y="252"/>
                    </a:lnTo>
                    <a:lnTo>
                      <a:pt x="378" y="256"/>
                    </a:lnTo>
                    <a:lnTo>
                      <a:pt x="372" y="260"/>
                    </a:lnTo>
                    <a:lnTo>
                      <a:pt x="364" y="260"/>
                    </a:lnTo>
                    <a:lnTo>
                      <a:pt x="358" y="260"/>
                    </a:lnTo>
                    <a:lnTo>
                      <a:pt x="348" y="258"/>
                    </a:lnTo>
                    <a:lnTo>
                      <a:pt x="346" y="256"/>
                    </a:lnTo>
                    <a:lnTo>
                      <a:pt x="280" y="232"/>
                    </a:lnTo>
                    <a:lnTo>
                      <a:pt x="0" y="852"/>
                    </a:lnTo>
                    <a:lnTo>
                      <a:pt x="32" y="868"/>
                    </a:lnTo>
                    <a:lnTo>
                      <a:pt x="32" y="868"/>
                    </a:lnTo>
                    <a:lnTo>
                      <a:pt x="44" y="878"/>
                    </a:lnTo>
                    <a:lnTo>
                      <a:pt x="60" y="892"/>
                    </a:lnTo>
                    <a:lnTo>
                      <a:pt x="94" y="928"/>
                    </a:lnTo>
                    <a:lnTo>
                      <a:pt x="130" y="970"/>
                    </a:lnTo>
                    <a:lnTo>
                      <a:pt x="160" y="1010"/>
                    </a:lnTo>
                    <a:lnTo>
                      <a:pt x="160" y="1010"/>
                    </a:lnTo>
                    <a:lnTo>
                      <a:pt x="174" y="1026"/>
                    </a:lnTo>
                    <a:lnTo>
                      <a:pt x="188" y="1040"/>
                    </a:lnTo>
                    <a:lnTo>
                      <a:pt x="204" y="1052"/>
                    </a:lnTo>
                    <a:lnTo>
                      <a:pt x="220" y="1062"/>
                    </a:lnTo>
                    <a:lnTo>
                      <a:pt x="244" y="1076"/>
                    </a:lnTo>
                    <a:lnTo>
                      <a:pt x="254" y="1080"/>
                    </a:lnTo>
                    <a:lnTo>
                      <a:pt x="604" y="1224"/>
                    </a:lnTo>
                    <a:lnTo>
                      <a:pt x="604" y="1224"/>
                    </a:lnTo>
                    <a:lnTo>
                      <a:pt x="1326" y="1526"/>
                    </a:lnTo>
                    <a:lnTo>
                      <a:pt x="1326" y="1526"/>
                    </a:lnTo>
                    <a:lnTo>
                      <a:pt x="1344" y="1530"/>
                    </a:lnTo>
                    <a:lnTo>
                      <a:pt x="1360" y="1532"/>
                    </a:lnTo>
                    <a:lnTo>
                      <a:pt x="1378" y="1528"/>
                    </a:lnTo>
                    <a:lnTo>
                      <a:pt x="1394" y="1522"/>
                    </a:lnTo>
                    <a:lnTo>
                      <a:pt x="1410" y="1510"/>
                    </a:lnTo>
                    <a:lnTo>
                      <a:pt x="1424" y="1498"/>
                    </a:lnTo>
                    <a:lnTo>
                      <a:pt x="1436" y="1482"/>
                    </a:lnTo>
                    <a:lnTo>
                      <a:pt x="1446" y="1462"/>
                    </a:lnTo>
                    <a:lnTo>
                      <a:pt x="1452" y="1450"/>
                    </a:lnTo>
                    <a:lnTo>
                      <a:pt x="1452" y="1450"/>
                    </a:lnTo>
                    <a:lnTo>
                      <a:pt x="1458" y="1430"/>
                    </a:lnTo>
                    <a:lnTo>
                      <a:pt x="1460" y="1410"/>
                    </a:lnTo>
                    <a:lnTo>
                      <a:pt x="1460" y="1392"/>
                    </a:lnTo>
                    <a:lnTo>
                      <a:pt x="1456" y="1372"/>
                    </a:lnTo>
                    <a:lnTo>
                      <a:pt x="1450" y="1356"/>
                    </a:lnTo>
                    <a:lnTo>
                      <a:pt x="1440" y="1342"/>
                    </a:lnTo>
                    <a:lnTo>
                      <a:pt x="1428" y="1330"/>
                    </a:lnTo>
                    <a:lnTo>
                      <a:pt x="1412" y="1320"/>
                    </a:lnTo>
                    <a:lnTo>
                      <a:pt x="708" y="1026"/>
                    </a:lnTo>
                    <a:lnTo>
                      <a:pt x="720" y="1002"/>
                    </a:lnTo>
                    <a:lnTo>
                      <a:pt x="1532" y="1342"/>
                    </a:lnTo>
                    <a:lnTo>
                      <a:pt x="1532" y="1342"/>
                    </a:lnTo>
                    <a:lnTo>
                      <a:pt x="1550" y="1346"/>
                    </a:lnTo>
                    <a:lnTo>
                      <a:pt x="1568" y="1348"/>
                    </a:lnTo>
                    <a:lnTo>
                      <a:pt x="1584" y="1344"/>
                    </a:lnTo>
                    <a:lnTo>
                      <a:pt x="1602" y="1338"/>
                    </a:lnTo>
                    <a:lnTo>
                      <a:pt x="1618" y="1326"/>
                    </a:lnTo>
                    <a:lnTo>
                      <a:pt x="1632" y="1314"/>
                    </a:lnTo>
                    <a:lnTo>
                      <a:pt x="1644" y="1298"/>
                    </a:lnTo>
                    <a:lnTo>
                      <a:pt x="1654" y="1278"/>
                    </a:lnTo>
                    <a:lnTo>
                      <a:pt x="1658" y="1268"/>
                    </a:lnTo>
                    <a:lnTo>
                      <a:pt x="1658" y="1268"/>
                    </a:lnTo>
                    <a:lnTo>
                      <a:pt x="1664" y="1246"/>
                    </a:lnTo>
                    <a:lnTo>
                      <a:pt x="1668" y="1226"/>
                    </a:lnTo>
                    <a:lnTo>
                      <a:pt x="1668" y="1208"/>
                    </a:lnTo>
                    <a:lnTo>
                      <a:pt x="1664" y="1188"/>
                    </a:lnTo>
                    <a:lnTo>
                      <a:pt x="1656" y="1172"/>
                    </a:lnTo>
                    <a:lnTo>
                      <a:pt x="1646" y="1158"/>
                    </a:lnTo>
                    <a:lnTo>
                      <a:pt x="1634" y="1146"/>
                    </a:lnTo>
                    <a:lnTo>
                      <a:pt x="1618" y="1136"/>
                    </a:lnTo>
                    <a:lnTo>
                      <a:pt x="824" y="806"/>
                    </a:lnTo>
                    <a:lnTo>
                      <a:pt x="838" y="780"/>
                    </a:lnTo>
                    <a:lnTo>
                      <a:pt x="1718" y="1148"/>
                    </a:lnTo>
                    <a:lnTo>
                      <a:pt x="1718" y="1148"/>
                    </a:lnTo>
                    <a:lnTo>
                      <a:pt x="1734" y="1152"/>
                    </a:lnTo>
                    <a:lnTo>
                      <a:pt x="1752" y="1154"/>
                    </a:lnTo>
                    <a:lnTo>
                      <a:pt x="1768" y="1150"/>
                    </a:lnTo>
                    <a:lnTo>
                      <a:pt x="1786" y="1144"/>
                    </a:lnTo>
                    <a:lnTo>
                      <a:pt x="1802" y="1132"/>
                    </a:lnTo>
                    <a:lnTo>
                      <a:pt x="1816" y="1120"/>
                    </a:lnTo>
                    <a:lnTo>
                      <a:pt x="1828" y="1104"/>
                    </a:lnTo>
                    <a:lnTo>
                      <a:pt x="1838" y="1084"/>
                    </a:lnTo>
                    <a:lnTo>
                      <a:pt x="1842" y="1074"/>
                    </a:lnTo>
                    <a:lnTo>
                      <a:pt x="1842" y="1074"/>
                    </a:lnTo>
                    <a:lnTo>
                      <a:pt x="1848" y="1052"/>
                    </a:lnTo>
                    <a:lnTo>
                      <a:pt x="1852" y="1032"/>
                    </a:lnTo>
                    <a:lnTo>
                      <a:pt x="1852" y="1014"/>
                    </a:lnTo>
                    <a:lnTo>
                      <a:pt x="1848" y="994"/>
                    </a:lnTo>
                    <a:lnTo>
                      <a:pt x="1840" y="978"/>
                    </a:lnTo>
                    <a:lnTo>
                      <a:pt x="1830" y="964"/>
                    </a:lnTo>
                    <a:lnTo>
                      <a:pt x="1818" y="952"/>
                    </a:lnTo>
                    <a:lnTo>
                      <a:pt x="1802" y="942"/>
                    </a:lnTo>
                    <a:lnTo>
                      <a:pt x="942" y="584"/>
                    </a:lnTo>
                    <a:lnTo>
                      <a:pt x="956" y="556"/>
                    </a:lnTo>
                    <a:lnTo>
                      <a:pt x="1770" y="896"/>
                    </a:lnTo>
                    <a:lnTo>
                      <a:pt x="1770" y="896"/>
                    </a:lnTo>
                    <a:lnTo>
                      <a:pt x="1786" y="900"/>
                    </a:lnTo>
                    <a:lnTo>
                      <a:pt x="1804" y="902"/>
                    </a:lnTo>
                    <a:lnTo>
                      <a:pt x="1822" y="898"/>
                    </a:lnTo>
                    <a:lnTo>
                      <a:pt x="1838" y="890"/>
                    </a:lnTo>
                    <a:lnTo>
                      <a:pt x="1854" y="880"/>
                    </a:lnTo>
                    <a:lnTo>
                      <a:pt x="1868" y="868"/>
                    </a:lnTo>
                    <a:lnTo>
                      <a:pt x="1880" y="852"/>
                    </a:lnTo>
                    <a:lnTo>
                      <a:pt x="1890" y="832"/>
                    </a:lnTo>
                    <a:lnTo>
                      <a:pt x="1894" y="820"/>
                    </a:lnTo>
                    <a:lnTo>
                      <a:pt x="1894" y="820"/>
                    </a:lnTo>
                    <a:lnTo>
                      <a:pt x="1902" y="800"/>
                    </a:lnTo>
                    <a:lnTo>
                      <a:pt x="1904" y="780"/>
                    </a:lnTo>
                    <a:lnTo>
                      <a:pt x="1904" y="760"/>
                    </a:lnTo>
                    <a:lnTo>
                      <a:pt x="1900" y="742"/>
                    </a:lnTo>
                    <a:lnTo>
                      <a:pt x="1894" y="726"/>
                    </a:lnTo>
                    <a:lnTo>
                      <a:pt x="1884" y="712"/>
                    </a:lnTo>
                    <a:lnTo>
                      <a:pt x="1870" y="700"/>
                    </a:lnTo>
                    <a:lnTo>
                      <a:pt x="1856" y="690"/>
                    </a:lnTo>
                    <a:lnTo>
                      <a:pt x="1856" y="690"/>
                    </a:lnTo>
                    <a:close/>
                  </a:path>
                </a:pathLst>
              </a:custGeom>
              <a:solidFill>
                <a:srgbClr val="EFC791"/>
              </a:solidFill>
              <a:ln w="9525">
                <a:noFill/>
                <a:round/>
                <a:headEnd/>
                <a:tailEnd/>
              </a:ln>
              <a:effectLst>
                <a:outerShdw blurRad="50800" dist="12700" dir="16200000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4" name="그룹 170"/>
              <p:cNvGrpSpPr/>
              <p:nvPr/>
            </p:nvGrpSpPr>
            <p:grpSpPr>
              <a:xfrm>
                <a:off x="-190310" y="1472424"/>
                <a:ext cx="2729011" cy="2459166"/>
                <a:chOff x="-190310" y="1472424"/>
                <a:chExt cx="2729011" cy="2459166"/>
              </a:xfrm>
            </p:grpSpPr>
            <p:grpSp>
              <p:nvGrpSpPr>
                <p:cNvPr id="45" name="그룹 169"/>
                <p:cNvGrpSpPr/>
                <p:nvPr/>
              </p:nvGrpSpPr>
              <p:grpSpPr>
                <a:xfrm>
                  <a:off x="-190310" y="1472424"/>
                  <a:ext cx="2729011" cy="2459166"/>
                  <a:chOff x="-190310" y="1472424"/>
                  <a:chExt cx="2729011" cy="2459166"/>
                </a:xfrm>
              </p:grpSpPr>
              <p:grpSp>
                <p:nvGrpSpPr>
                  <p:cNvPr id="49" name="그룹 154"/>
                  <p:cNvGrpSpPr/>
                  <p:nvPr/>
                </p:nvGrpSpPr>
                <p:grpSpPr>
                  <a:xfrm>
                    <a:off x="511468" y="2209413"/>
                    <a:ext cx="444671" cy="674418"/>
                    <a:chOff x="-1225550" y="2987675"/>
                    <a:chExt cx="762000" cy="1155700"/>
                  </a:xfrm>
                </p:grpSpPr>
                <p:sp>
                  <p:nvSpPr>
                    <p:cNvPr id="59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-1225550" y="2987675"/>
                      <a:ext cx="762000" cy="1155700"/>
                    </a:xfrm>
                    <a:custGeom>
                      <a:avLst/>
                      <a:gdLst/>
                      <a:ahLst/>
                      <a:cxnLst>
                        <a:cxn ang="0">
                          <a:pos x="400" y="0"/>
                        </a:cxn>
                        <a:cxn ang="0">
                          <a:pos x="480" y="24"/>
                        </a:cxn>
                        <a:cxn ang="0">
                          <a:pos x="172" y="728"/>
                        </a:cxn>
                        <a:cxn ang="0">
                          <a:pos x="0" y="660"/>
                        </a:cxn>
                        <a:cxn ang="0">
                          <a:pos x="400" y="0"/>
                        </a:cxn>
                      </a:cxnLst>
                      <a:rect l="0" t="0" r="r" b="b"/>
                      <a:pathLst>
                        <a:path w="480" h="728">
                          <a:moveTo>
                            <a:pt x="400" y="0"/>
                          </a:moveTo>
                          <a:lnTo>
                            <a:pt x="480" y="24"/>
                          </a:lnTo>
                          <a:lnTo>
                            <a:pt x="172" y="728"/>
                          </a:lnTo>
                          <a:lnTo>
                            <a:pt x="0" y="660"/>
                          </a:lnTo>
                          <a:lnTo>
                            <a:pt x="400" y="0"/>
                          </a:lnTo>
                          <a:close/>
                        </a:path>
                      </a:pathLst>
                    </a:custGeom>
                    <a:solidFill>
                      <a:srgbClr val="A3CED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-1082675" y="3965575"/>
                      <a:ext cx="107950" cy="107950"/>
                    </a:xfrm>
                    <a:custGeom>
                      <a:avLst/>
                      <a:gdLst/>
                      <a:ahLst/>
                      <a:cxnLst>
                        <a:cxn ang="0">
                          <a:pos x="68" y="34"/>
                        </a:cxn>
                        <a:cxn ang="0">
                          <a:pos x="68" y="34"/>
                        </a:cxn>
                        <a:cxn ang="0">
                          <a:pos x="68" y="40"/>
                        </a:cxn>
                        <a:cxn ang="0">
                          <a:pos x="66" y="48"/>
                        </a:cxn>
                        <a:cxn ang="0">
                          <a:pos x="62" y="54"/>
                        </a:cxn>
                        <a:cxn ang="0">
                          <a:pos x="58" y="58"/>
                        </a:cxn>
                        <a:cxn ang="0">
                          <a:pos x="54" y="62"/>
                        </a:cxn>
                        <a:cxn ang="0">
                          <a:pos x="48" y="66"/>
                        </a:cxn>
                        <a:cxn ang="0">
                          <a:pos x="40" y="68"/>
                        </a:cxn>
                        <a:cxn ang="0">
                          <a:pos x="34" y="68"/>
                        </a:cxn>
                        <a:cxn ang="0">
                          <a:pos x="34" y="68"/>
                        </a:cxn>
                        <a:cxn ang="0">
                          <a:pos x="28" y="68"/>
                        </a:cxn>
                        <a:cxn ang="0">
                          <a:pos x="20" y="66"/>
                        </a:cxn>
                        <a:cxn ang="0">
                          <a:pos x="14" y="62"/>
                        </a:cxn>
                        <a:cxn ang="0">
                          <a:pos x="10" y="58"/>
                        </a:cxn>
                        <a:cxn ang="0">
                          <a:pos x="6" y="54"/>
                        </a:cxn>
                        <a:cxn ang="0">
                          <a:pos x="2" y="48"/>
                        </a:cxn>
                        <a:cxn ang="0">
                          <a:pos x="0" y="40"/>
                        </a:cxn>
                        <a:cxn ang="0">
                          <a:pos x="0" y="34"/>
                        </a:cxn>
                        <a:cxn ang="0">
                          <a:pos x="0" y="34"/>
                        </a:cxn>
                        <a:cxn ang="0">
                          <a:pos x="0" y="28"/>
                        </a:cxn>
                        <a:cxn ang="0">
                          <a:pos x="2" y="20"/>
                        </a:cxn>
                        <a:cxn ang="0">
                          <a:pos x="6" y="14"/>
                        </a:cxn>
                        <a:cxn ang="0">
                          <a:pos x="10" y="10"/>
                        </a:cxn>
                        <a:cxn ang="0">
                          <a:pos x="14" y="6"/>
                        </a:cxn>
                        <a:cxn ang="0">
                          <a:pos x="20" y="2"/>
                        </a:cxn>
                        <a:cxn ang="0">
                          <a:pos x="28" y="0"/>
                        </a:cxn>
                        <a:cxn ang="0">
                          <a:pos x="34" y="0"/>
                        </a:cxn>
                        <a:cxn ang="0">
                          <a:pos x="34" y="0"/>
                        </a:cxn>
                        <a:cxn ang="0">
                          <a:pos x="40" y="0"/>
                        </a:cxn>
                        <a:cxn ang="0">
                          <a:pos x="48" y="2"/>
                        </a:cxn>
                        <a:cxn ang="0">
                          <a:pos x="54" y="6"/>
                        </a:cxn>
                        <a:cxn ang="0">
                          <a:pos x="58" y="10"/>
                        </a:cxn>
                        <a:cxn ang="0">
                          <a:pos x="62" y="14"/>
                        </a:cxn>
                        <a:cxn ang="0">
                          <a:pos x="66" y="20"/>
                        </a:cxn>
                        <a:cxn ang="0">
                          <a:pos x="68" y="28"/>
                        </a:cxn>
                        <a:cxn ang="0">
                          <a:pos x="68" y="34"/>
                        </a:cxn>
                        <a:cxn ang="0">
                          <a:pos x="68" y="34"/>
                        </a:cxn>
                      </a:cxnLst>
                      <a:rect l="0" t="0" r="r" b="b"/>
                      <a:pathLst>
                        <a:path w="68" h="68">
                          <a:moveTo>
                            <a:pt x="68" y="34"/>
                          </a:moveTo>
                          <a:lnTo>
                            <a:pt x="68" y="34"/>
                          </a:lnTo>
                          <a:lnTo>
                            <a:pt x="68" y="40"/>
                          </a:lnTo>
                          <a:lnTo>
                            <a:pt x="66" y="48"/>
                          </a:lnTo>
                          <a:lnTo>
                            <a:pt x="62" y="54"/>
                          </a:lnTo>
                          <a:lnTo>
                            <a:pt x="58" y="58"/>
                          </a:lnTo>
                          <a:lnTo>
                            <a:pt x="54" y="62"/>
                          </a:lnTo>
                          <a:lnTo>
                            <a:pt x="48" y="66"/>
                          </a:lnTo>
                          <a:lnTo>
                            <a:pt x="40" y="68"/>
                          </a:lnTo>
                          <a:lnTo>
                            <a:pt x="34" y="68"/>
                          </a:lnTo>
                          <a:lnTo>
                            <a:pt x="34" y="68"/>
                          </a:lnTo>
                          <a:lnTo>
                            <a:pt x="28" y="68"/>
                          </a:lnTo>
                          <a:lnTo>
                            <a:pt x="20" y="66"/>
                          </a:lnTo>
                          <a:lnTo>
                            <a:pt x="14" y="62"/>
                          </a:lnTo>
                          <a:lnTo>
                            <a:pt x="10" y="58"/>
                          </a:lnTo>
                          <a:lnTo>
                            <a:pt x="6" y="54"/>
                          </a:lnTo>
                          <a:lnTo>
                            <a:pt x="2" y="48"/>
                          </a:lnTo>
                          <a:lnTo>
                            <a:pt x="0" y="40"/>
                          </a:lnTo>
                          <a:lnTo>
                            <a:pt x="0" y="34"/>
                          </a:lnTo>
                          <a:lnTo>
                            <a:pt x="0" y="34"/>
                          </a:lnTo>
                          <a:lnTo>
                            <a:pt x="0" y="28"/>
                          </a:lnTo>
                          <a:lnTo>
                            <a:pt x="2" y="20"/>
                          </a:lnTo>
                          <a:lnTo>
                            <a:pt x="6" y="14"/>
                          </a:lnTo>
                          <a:lnTo>
                            <a:pt x="10" y="10"/>
                          </a:lnTo>
                          <a:lnTo>
                            <a:pt x="14" y="6"/>
                          </a:lnTo>
                          <a:lnTo>
                            <a:pt x="20" y="2"/>
                          </a:lnTo>
                          <a:lnTo>
                            <a:pt x="28" y="0"/>
                          </a:lnTo>
                          <a:lnTo>
                            <a:pt x="34" y="0"/>
                          </a:lnTo>
                          <a:lnTo>
                            <a:pt x="34" y="0"/>
                          </a:lnTo>
                          <a:lnTo>
                            <a:pt x="40" y="0"/>
                          </a:lnTo>
                          <a:lnTo>
                            <a:pt x="48" y="2"/>
                          </a:lnTo>
                          <a:lnTo>
                            <a:pt x="54" y="6"/>
                          </a:lnTo>
                          <a:lnTo>
                            <a:pt x="58" y="10"/>
                          </a:lnTo>
                          <a:lnTo>
                            <a:pt x="62" y="14"/>
                          </a:lnTo>
                          <a:lnTo>
                            <a:pt x="66" y="20"/>
                          </a:lnTo>
                          <a:lnTo>
                            <a:pt x="68" y="28"/>
                          </a:lnTo>
                          <a:lnTo>
                            <a:pt x="68" y="34"/>
                          </a:lnTo>
                          <a:lnTo>
                            <a:pt x="68" y="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/>
                    </a:p>
                  </p:txBody>
                </p:sp>
              </p:grpSp>
              <p:grpSp>
                <p:nvGrpSpPr>
                  <p:cNvPr id="50" name="그룹 151"/>
                  <p:cNvGrpSpPr/>
                  <p:nvPr/>
                </p:nvGrpSpPr>
                <p:grpSpPr>
                  <a:xfrm>
                    <a:off x="679758" y="1472424"/>
                    <a:ext cx="1858943" cy="2459166"/>
                    <a:chOff x="3308350" y="1076325"/>
                    <a:chExt cx="2025650" cy="2679700"/>
                  </a:xfrm>
                </p:grpSpPr>
                <p:sp>
                  <p:nvSpPr>
                    <p:cNvPr id="5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3308350" y="1076325"/>
                      <a:ext cx="2025650" cy="2679700"/>
                    </a:xfrm>
                    <a:custGeom>
                      <a:avLst/>
                      <a:gdLst/>
                      <a:ahLst/>
                      <a:cxnLst>
                        <a:cxn ang="0">
                          <a:pos x="742" y="1636"/>
                        </a:cxn>
                        <a:cxn ang="0">
                          <a:pos x="742" y="1636"/>
                        </a:cxn>
                        <a:cxn ang="0">
                          <a:pos x="734" y="1650"/>
                        </a:cxn>
                        <a:cxn ang="0">
                          <a:pos x="726" y="1662"/>
                        </a:cxn>
                        <a:cxn ang="0">
                          <a:pos x="714" y="1672"/>
                        </a:cxn>
                        <a:cxn ang="0">
                          <a:pos x="702" y="1680"/>
                        </a:cxn>
                        <a:cxn ang="0">
                          <a:pos x="690" y="1686"/>
                        </a:cxn>
                        <a:cxn ang="0">
                          <a:pos x="676" y="1688"/>
                        </a:cxn>
                        <a:cxn ang="0">
                          <a:pos x="664" y="1688"/>
                        </a:cxn>
                        <a:cxn ang="0">
                          <a:pos x="650" y="1684"/>
                        </a:cxn>
                        <a:cxn ang="0">
                          <a:pos x="36" y="1432"/>
                        </a:cxn>
                        <a:cxn ang="0">
                          <a:pos x="36" y="1432"/>
                        </a:cxn>
                        <a:cxn ang="0">
                          <a:pos x="26" y="1426"/>
                        </a:cxn>
                        <a:cxn ang="0">
                          <a:pos x="16" y="1416"/>
                        </a:cxn>
                        <a:cxn ang="0">
                          <a:pos x="8" y="1406"/>
                        </a:cxn>
                        <a:cxn ang="0">
                          <a:pos x="2" y="1394"/>
                        </a:cxn>
                        <a:cxn ang="0">
                          <a:pos x="0" y="1380"/>
                        </a:cxn>
                        <a:cxn ang="0">
                          <a:pos x="0" y="1364"/>
                        </a:cxn>
                        <a:cxn ang="0">
                          <a:pos x="2" y="1350"/>
                        </a:cxn>
                        <a:cxn ang="0">
                          <a:pos x="6" y="1334"/>
                        </a:cxn>
                        <a:cxn ang="0">
                          <a:pos x="532" y="52"/>
                        </a:cxn>
                        <a:cxn ang="0">
                          <a:pos x="532" y="52"/>
                        </a:cxn>
                        <a:cxn ang="0">
                          <a:pos x="540" y="38"/>
                        </a:cxn>
                        <a:cxn ang="0">
                          <a:pos x="550" y="26"/>
                        </a:cxn>
                        <a:cxn ang="0">
                          <a:pos x="560" y="16"/>
                        </a:cxn>
                        <a:cxn ang="0">
                          <a:pos x="572" y="8"/>
                        </a:cxn>
                        <a:cxn ang="0">
                          <a:pos x="584" y="2"/>
                        </a:cxn>
                        <a:cxn ang="0">
                          <a:pos x="598" y="0"/>
                        </a:cxn>
                        <a:cxn ang="0">
                          <a:pos x="610" y="0"/>
                        </a:cxn>
                        <a:cxn ang="0">
                          <a:pos x="624" y="4"/>
                        </a:cxn>
                        <a:cxn ang="0">
                          <a:pos x="1238" y="256"/>
                        </a:cxn>
                        <a:cxn ang="0">
                          <a:pos x="1238" y="256"/>
                        </a:cxn>
                        <a:cxn ang="0">
                          <a:pos x="1250" y="262"/>
                        </a:cxn>
                        <a:cxn ang="0">
                          <a:pos x="1260" y="272"/>
                        </a:cxn>
                        <a:cxn ang="0">
                          <a:pos x="1266" y="282"/>
                        </a:cxn>
                        <a:cxn ang="0">
                          <a:pos x="1272" y="296"/>
                        </a:cxn>
                        <a:cxn ang="0">
                          <a:pos x="1274" y="310"/>
                        </a:cxn>
                        <a:cxn ang="0">
                          <a:pos x="1276" y="324"/>
                        </a:cxn>
                        <a:cxn ang="0">
                          <a:pos x="1274" y="340"/>
                        </a:cxn>
                        <a:cxn ang="0">
                          <a:pos x="1268" y="354"/>
                        </a:cxn>
                        <a:cxn ang="0">
                          <a:pos x="742" y="1636"/>
                        </a:cxn>
                      </a:cxnLst>
                      <a:rect l="0" t="0" r="r" b="b"/>
                      <a:pathLst>
                        <a:path w="1276" h="1688">
                          <a:moveTo>
                            <a:pt x="742" y="1636"/>
                          </a:moveTo>
                          <a:lnTo>
                            <a:pt x="742" y="1636"/>
                          </a:lnTo>
                          <a:lnTo>
                            <a:pt x="734" y="1650"/>
                          </a:lnTo>
                          <a:lnTo>
                            <a:pt x="726" y="1662"/>
                          </a:lnTo>
                          <a:lnTo>
                            <a:pt x="714" y="1672"/>
                          </a:lnTo>
                          <a:lnTo>
                            <a:pt x="702" y="1680"/>
                          </a:lnTo>
                          <a:lnTo>
                            <a:pt x="690" y="1686"/>
                          </a:lnTo>
                          <a:lnTo>
                            <a:pt x="676" y="1688"/>
                          </a:lnTo>
                          <a:lnTo>
                            <a:pt x="664" y="1688"/>
                          </a:lnTo>
                          <a:lnTo>
                            <a:pt x="650" y="1684"/>
                          </a:lnTo>
                          <a:lnTo>
                            <a:pt x="36" y="1432"/>
                          </a:lnTo>
                          <a:lnTo>
                            <a:pt x="36" y="1432"/>
                          </a:lnTo>
                          <a:lnTo>
                            <a:pt x="26" y="1426"/>
                          </a:lnTo>
                          <a:lnTo>
                            <a:pt x="16" y="1416"/>
                          </a:lnTo>
                          <a:lnTo>
                            <a:pt x="8" y="1406"/>
                          </a:lnTo>
                          <a:lnTo>
                            <a:pt x="2" y="1394"/>
                          </a:lnTo>
                          <a:lnTo>
                            <a:pt x="0" y="1380"/>
                          </a:lnTo>
                          <a:lnTo>
                            <a:pt x="0" y="1364"/>
                          </a:lnTo>
                          <a:lnTo>
                            <a:pt x="2" y="1350"/>
                          </a:lnTo>
                          <a:lnTo>
                            <a:pt x="6" y="1334"/>
                          </a:lnTo>
                          <a:lnTo>
                            <a:pt x="532" y="52"/>
                          </a:lnTo>
                          <a:lnTo>
                            <a:pt x="532" y="52"/>
                          </a:lnTo>
                          <a:lnTo>
                            <a:pt x="540" y="38"/>
                          </a:lnTo>
                          <a:lnTo>
                            <a:pt x="550" y="26"/>
                          </a:lnTo>
                          <a:lnTo>
                            <a:pt x="560" y="16"/>
                          </a:lnTo>
                          <a:lnTo>
                            <a:pt x="572" y="8"/>
                          </a:lnTo>
                          <a:lnTo>
                            <a:pt x="584" y="2"/>
                          </a:lnTo>
                          <a:lnTo>
                            <a:pt x="598" y="0"/>
                          </a:lnTo>
                          <a:lnTo>
                            <a:pt x="610" y="0"/>
                          </a:lnTo>
                          <a:lnTo>
                            <a:pt x="624" y="4"/>
                          </a:lnTo>
                          <a:lnTo>
                            <a:pt x="1238" y="256"/>
                          </a:lnTo>
                          <a:lnTo>
                            <a:pt x="1238" y="256"/>
                          </a:lnTo>
                          <a:lnTo>
                            <a:pt x="1250" y="262"/>
                          </a:lnTo>
                          <a:lnTo>
                            <a:pt x="1260" y="272"/>
                          </a:lnTo>
                          <a:lnTo>
                            <a:pt x="1266" y="282"/>
                          </a:lnTo>
                          <a:lnTo>
                            <a:pt x="1272" y="296"/>
                          </a:lnTo>
                          <a:lnTo>
                            <a:pt x="1274" y="310"/>
                          </a:lnTo>
                          <a:lnTo>
                            <a:pt x="1276" y="324"/>
                          </a:lnTo>
                          <a:lnTo>
                            <a:pt x="1274" y="340"/>
                          </a:lnTo>
                          <a:lnTo>
                            <a:pt x="1268" y="354"/>
                          </a:lnTo>
                          <a:lnTo>
                            <a:pt x="742" y="163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3489325" y="1390650"/>
                      <a:ext cx="1682750" cy="2003425"/>
                    </a:xfrm>
                    <a:custGeom>
                      <a:avLst/>
                      <a:gdLst/>
                      <a:ahLst/>
                      <a:cxnLst>
                        <a:cxn ang="0">
                          <a:pos x="680" y="1228"/>
                        </a:cxn>
                        <a:cxn ang="0">
                          <a:pos x="680" y="1228"/>
                        </a:cxn>
                        <a:cxn ang="0">
                          <a:pos x="674" y="1238"/>
                        </a:cxn>
                        <a:cxn ang="0">
                          <a:pos x="668" y="1246"/>
                        </a:cxn>
                        <a:cxn ang="0">
                          <a:pos x="658" y="1254"/>
                        </a:cxn>
                        <a:cxn ang="0">
                          <a:pos x="648" y="1258"/>
                        </a:cxn>
                        <a:cxn ang="0">
                          <a:pos x="638" y="1262"/>
                        </a:cxn>
                        <a:cxn ang="0">
                          <a:pos x="626" y="1262"/>
                        </a:cxn>
                        <a:cxn ang="0">
                          <a:pos x="614" y="1260"/>
                        </a:cxn>
                        <a:cxn ang="0">
                          <a:pos x="602" y="1258"/>
                        </a:cxn>
                        <a:cxn ang="0">
                          <a:pos x="38" y="1026"/>
                        </a:cxn>
                        <a:cxn ang="0">
                          <a:pos x="38" y="1026"/>
                        </a:cxn>
                        <a:cxn ang="0">
                          <a:pos x="26" y="1020"/>
                        </a:cxn>
                        <a:cxn ang="0">
                          <a:pos x="18" y="1012"/>
                        </a:cxn>
                        <a:cxn ang="0">
                          <a:pos x="10" y="1004"/>
                        </a:cxn>
                        <a:cxn ang="0">
                          <a:pos x="4" y="994"/>
                        </a:cxn>
                        <a:cxn ang="0">
                          <a:pos x="0" y="984"/>
                        </a:cxn>
                        <a:cxn ang="0">
                          <a:pos x="0" y="972"/>
                        </a:cxn>
                        <a:cxn ang="0">
                          <a:pos x="0" y="960"/>
                        </a:cxn>
                        <a:cxn ang="0">
                          <a:pos x="4" y="950"/>
                        </a:cxn>
                        <a:cxn ang="0">
                          <a:pos x="380" y="34"/>
                        </a:cxn>
                        <a:cxn ang="0">
                          <a:pos x="380" y="34"/>
                        </a:cxn>
                        <a:cxn ang="0">
                          <a:pos x="384" y="24"/>
                        </a:cxn>
                        <a:cxn ang="0">
                          <a:pos x="392" y="16"/>
                        </a:cxn>
                        <a:cxn ang="0">
                          <a:pos x="400" y="10"/>
                        </a:cxn>
                        <a:cxn ang="0">
                          <a:pos x="412" y="4"/>
                        </a:cxn>
                        <a:cxn ang="0">
                          <a:pos x="422" y="2"/>
                        </a:cxn>
                        <a:cxn ang="0">
                          <a:pos x="434" y="0"/>
                        </a:cxn>
                        <a:cxn ang="0">
                          <a:pos x="446" y="2"/>
                        </a:cxn>
                        <a:cxn ang="0">
                          <a:pos x="456" y="6"/>
                        </a:cxn>
                        <a:cxn ang="0">
                          <a:pos x="1022" y="238"/>
                        </a:cxn>
                        <a:cxn ang="0">
                          <a:pos x="1022" y="238"/>
                        </a:cxn>
                        <a:cxn ang="0">
                          <a:pos x="1032" y="242"/>
                        </a:cxn>
                        <a:cxn ang="0">
                          <a:pos x="1042" y="250"/>
                        </a:cxn>
                        <a:cxn ang="0">
                          <a:pos x="1050" y="258"/>
                        </a:cxn>
                        <a:cxn ang="0">
                          <a:pos x="1054" y="268"/>
                        </a:cxn>
                        <a:cxn ang="0">
                          <a:pos x="1058" y="280"/>
                        </a:cxn>
                        <a:cxn ang="0">
                          <a:pos x="1060" y="290"/>
                        </a:cxn>
                        <a:cxn ang="0">
                          <a:pos x="1060" y="302"/>
                        </a:cxn>
                        <a:cxn ang="0">
                          <a:pos x="1056" y="312"/>
                        </a:cxn>
                        <a:cxn ang="0">
                          <a:pos x="680" y="1228"/>
                        </a:cxn>
                      </a:cxnLst>
                      <a:rect l="0" t="0" r="r" b="b"/>
                      <a:pathLst>
                        <a:path w="1060" h="1262">
                          <a:moveTo>
                            <a:pt x="680" y="1228"/>
                          </a:moveTo>
                          <a:lnTo>
                            <a:pt x="680" y="1228"/>
                          </a:lnTo>
                          <a:lnTo>
                            <a:pt x="674" y="1238"/>
                          </a:lnTo>
                          <a:lnTo>
                            <a:pt x="668" y="1246"/>
                          </a:lnTo>
                          <a:lnTo>
                            <a:pt x="658" y="1254"/>
                          </a:lnTo>
                          <a:lnTo>
                            <a:pt x="648" y="1258"/>
                          </a:lnTo>
                          <a:lnTo>
                            <a:pt x="638" y="1262"/>
                          </a:lnTo>
                          <a:lnTo>
                            <a:pt x="626" y="1262"/>
                          </a:lnTo>
                          <a:lnTo>
                            <a:pt x="614" y="1260"/>
                          </a:lnTo>
                          <a:lnTo>
                            <a:pt x="602" y="1258"/>
                          </a:lnTo>
                          <a:lnTo>
                            <a:pt x="38" y="1026"/>
                          </a:lnTo>
                          <a:lnTo>
                            <a:pt x="38" y="1026"/>
                          </a:lnTo>
                          <a:lnTo>
                            <a:pt x="26" y="1020"/>
                          </a:lnTo>
                          <a:lnTo>
                            <a:pt x="18" y="1012"/>
                          </a:lnTo>
                          <a:lnTo>
                            <a:pt x="10" y="1004"/>
                          </a:lnTo>
                          <a:lnTo>
                            <a:pt x="4" y="994"/>
                          </a:lnTo>
                          <a:lnTo>
                            <a:pt x="0" y="984"/>
                          </a:lnTo>
                          <a:lnTo>
                            <a:pt x="0" y="972"/>
                          </a:lnTo>
                          <a:lnTo>
                            <a:pt x="0" y="960"/>
                          </a:lnTo>
                          <a:lnTo>
                            <a:pt x="4" y="950"/>
                          </a:lnTo>
                          <a:lnTo>
                            <a:pt x="380" y="34"/>
                          </a:lnTo>
                          <a:lnTo>
                            <a:pt x="380" y="34"/>
                          </a:lnTo>
                          <a:lnTo>
                            <a:pt x="384" y="24"/>
                          </a:lnTo>
                          <a:lnTo>
                            <a:pt x="392" y="16"/>
                          </a:lnTo>
                          <a:lnTo>
                            <a:pt x="400" y="10"/>
                          </a:lnTo>
                          <a:lnTo>
                            <a:pt x="412" y="4"/>
                          </a:lnTo>
                          <a:lnTo>
                            <a:pt x="422" y="2"/>
                          </a:lnTo>
                          <a:lnTo>
                            <a:pt x="434" y="0"/>
                          </a:lnTo>
                          <a:lnTo>
                            <a:pt x="446" y="2"/>
                          </a:lnTo>
                          <a:lnTo>
                            <a:pt x="456" y="6"/>
                          </a:lnTo>
                          <a:lnTo>
                            <a:pt x="1022" y="238"/>
                          </a:lnTo>
                          <a:lnTo>
                            <a:pt x="1022" y="238"/>
                          </a:lnTo>
                          <a:lnTo>
                            <a:pt x="1032" y="242"/>
                          </a:lnTo>
                          <a:lnTo>
                            <a:pt x="1042" y="250"/>
                          </a:lnTo>
                          <a:lnTo>
                            <a:pt x="1050" y="258"/>
                          </a:lnTo>
                          <a:lnTo>
                            <a:pt x="1054" y="268"/>
                          </a:lnTo>
                          <a:lnTo>
                            <a:pt x="1058" y="280"/>
                          </a:lnTo>
                          <a:lnTo>
                            <a:pt x="1060" y="290"/>
                          </a:lnTo>
                          <a:lnTo>
                            <a:pt x="1060" y="302"/>
                          </a:lnTo>
                          <a:lnTo>
                            <a:pt x="1056" y="312"/>
                          </a:lnTo>
                          <a:lnTo>
                            <a:pt x="680" y="122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4537075" y="1330325"/>
                      <a:ext cx="381000" cy="206375"/>
                    </a:xfrm>
                    <a:custGeom>
                      <a:avLst/>
                      <a:gdLst/>
                      <a:ahLst/>
                      <a:cxnLst>
                        <a:cxn ang="0">
                          <a:pos x="238" y="114"/>
                        </a:cxn>
                        <a:cxn ang="0">
                          <a:pos x="238" y="114"/>
                        </a:cxn>
                        <a:cxn ang="0">
                          <a:pos x="234" y="122"/>
                        </a:cxn>
                        <a:cxn ang="0">
                          <a:pos x="224" y="128"/>
                        </a:cxn>
                        <a:cxn ang="0">
                          <a:pos x="216" y="130"/>
                        </a:cxn>
                        <a:cxn ang="0">
                          <a:pos x="204" y="128"/>
                        </a:cxn>
                        <a:cxn ang="0">
                          <a:pos x="16" y="50"/>
                        </a:cxn>
                        <a:cxn ang="0">
                          <a:pos x="16" y="50"/>
                        </a:cxn>
                        <a:cxn ang="0">
                          <a:pos x="8" y="44"/>
                        </a:cxn>
                        <a:cxn ang="0">
                          <a:pos x="2" y="36"/>
                        </a:cxn>
                        <a:cxn ang="0">
                          <a:pos x="0" y="2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8" y="8"/>
                        </a:cxn>
                        <a:cxn ang="0">
                          <a:pos x="16" y="2"/>
                        </a:cxn>
                        <a:cxn ang="0">
                          <a:pos x="26" y="0"/>
                        </a:cxn>
                        <a:cxn ang="0">
                          <a:pos x="36" y="2"/>
                        </a:cxn>
                        <a:cxn ang="0">
                          <a:pos x="224" y="80"/>
                        </a:cxn>
                        <a:cxn ang="0">
                          <a:pos x="224" y="80"/>
                        </a:cxn>
                        <a:cxn ang="0">
                          <a:pos x="234" y="86"/>
                        </a:cxn>
                        <a:cxn ang="0">
                          <a:pos x="238" y="94"/>
                        </a:cxn>
                        <a:cxn ang="0">
                          <a:pos x="240" y="104"/>
                        </a:cxn>
                        <a:cxn ang="0">
                          <a:pos x="238" y="114"/>
                        </a:cxn>
                        <a:cxn ang="0">
                          <a:pos x="238" y="114"/>
                        </a:cxn>
                      </a:cxnLst>
                      <a:rect l="0" t="0" r="r" b="b"/>
                      <a:pathLst>
                        <a:path w="240" h="130">
                          <a:moveTo>
                            <a:pt x="238" y="114"/>
                          </a:moveTo>
                          <a:lnTo>
                            <a:pt x="238" y="114"/>
                          </a:lnTo>
                          <a:lnTo>
                            <a:pt x="234" y="122"/>
                          </a:lnTo>
                          <a:lnTo>
                            <a:pt x="224" y="128"/>
                          </a:lnTo>
                          <a:lnTo>
                            <a:pt x="216" y="130"/>
                          </a:lnTo>
                          <a:lnTo>
                            <a:pt x="204" y="128"/>
                          </a:lnTo>
                          <a:lnTo>
                            <a:pt x="16" y="50"/>
                          </a:lnTo>
                          <a:lnTo>
                            <a:pt x="16" y="50"/>
                          </a:lnTo>
                          <a:lnTo>
                            <a:pt x="8" y="44"/>
                          </a:lnTo>
                          <a:lnTo>
                            <a:pt x="2" y="36"/>
                          </a:lnTo>
                          <a:lnTo>
                            <a:pt x="0" y="2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8" y="8"/>
                          </a:lnTo>
                          <a:lnTo>
                            <a:pt x="16" y="2"/>
                          </a:lnTo>
                          <a:lnTo>
                            <a:pt x="26" y="0"/>
                          </a:lnTo>
                          <a:lnTo>
                            <a:pt x="36" y="2"/>
                          </a:lnTo>
                          <a:lnTo>
                            <a:pt x="224" y="80"/>
                          </a:lnTo>
                          <a:lnTo>
                            <a:pt x="224" y="80"/>
                          </a:lnTo>
                          <a:lnTo>
                            <a:pt x="234" y="86"/>
                          </a:lnTo>
                          <a:lnTo>
                            <a:pt x="238" y="94"/>
                          </a:lnTo>
                          <a:lnTo>
                            <a:pt x="240" y="104"/>
                          </a:lnTo>
                          <a:lnTo>
                            <a:pt x="238" y="114"/>
                          </a:lnTo>
                          <a:lnTo>
                            <a:pt x="238" y="114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714750" y="3222625"/>
                      <a:ext cx="415925" cy="295275"/>
                    </a:xfrm>
                    <a:custGeom>
                      <a:avLst/>
                      <a:gdLst/>
                      <a:ahLst/>
                      <a:cxnLst>
                        <a:cxn ang="0">
                          <a:pos x="258" y="146"/>
                        </a:cxn>
                        <a:cxn ang="0">
                          <a:pos x="258" y="146"/>
                        </a:cxn>
                        <a:cxn ang="0">
                          <a:pos x="250" y="158"/>
                        </a:cxn>
                        <a:cxn ang="0">
                          <a:pos x="242" y="168"/>
                        </a:cxn>
                        <a:cxn ang="0">
                          <a:pos x="232" y="176"/>
                        </a:cxn>
                        <a:cxn ang="0">
                          <a:pos x="222" y="182"/>
                        </a:cxn>
                        <a:cxn ang="0">
                          <a:pos x="210" y="186"/>
                        </a:cxn>
                        <a:cxn ang="0">
                          <a:pos x="196" y="186"/>
                        </a:cxn>
                        <a:cxn ang="0">
                          <a:pos x="184" y="186"/>
                        </a:cxn>
                        <a:cxn ang="0">
                          <a:pos x="170" y="182"/>
                        </a:cxn>
                        <a:cxn ang="0">
                          <a:pos x="42" y="128"/>
                        </a:cxn>
                        <a:cxn ang="0">
                          <a:pos x="42" y="128"/>
                        </a:cxn>
                        <a:cxn ang="0">
                          <a:pos x="30" y="122"/>
                        </a:cxn>
                        <a:cxn ang="0">
                          <a:pos x="20" y="114"/>
                        </a:cxn>
                        <a:cxn ang="0">
                          <a:pos x="12" y="104"/>
                        </a:cxn>
                        <a:cxn ang="0">
                          <a:pos x="6" y="92"/>
                        </a:cxn>
                        <a:cxn ang="0">
                          <a:pos x="2" y="80"/>
                        </a:cxn>
                        <a:cxn ang="0">
                          <a:pos x="0" y="68"/>
                        </a:cxn>
                        <a:cxn ang="0">
                          <a:pos x="2" y="54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12" y="30"/>
                        </a:cxn>
                        <a:cxn ang="0">
                          <a:pos x="20" y="20"/>
                        </a:cxn>
                        <a:cxn ang="0">
                          <a:pos x="30" y="12"/>
                        </a:cxn>
                        <a:cxn ang="0">
                          <a:pos x="42" y="6"/>
                        </a:cxn>
                        <a:cxn ang="0">
                          <a:pos x="54" y="2"/>
                        </a:cxn>
                        <a:cxn ang="0">
                          <a:pos x="66" y="0"/>
                        </a:cxn>
                        <a:cxn ang="0">
                          <a:pos x="80" y="2"/>
                        </a:cxn>
                        <a:cxn ang="0">
                          <a:pos x="92" y="6"/>
                        </a:cxn>
                        <a:cxn ang="0">
                          <a:pos x="222" y="60"/>
                        </a:cxn>
                        <a:cxn ang="0">
                          <a:pos x="222" y="60"/>
                        </a:cxn>
                        <a:cxn ang="0">
                          <a:pos x="234" y="66"/>
                        </a:cxn>
                        <a:cxn ang="0">
                          <a:pos x="244" y="74"/>
                        </a:cxn>
                        <a:cxn ang="0">
                          <a:pos x="252" y="84"/>
                        </a:cxn>
                        <a:cxn ang="0">
                          <a:pos x="258" y="96"/>
                        </a:cxn>
                        <a:cxn ang="0">
                          <a:pos x="260" y="108"/>
                        </a:cxn>
                        <a:cxn ang="0">
                          <a:pos x="262" y="120"/>
                        </a:cxn>
                        <a:cxn ang="0">
                          <a:pos x="260" y="134"/>
                        </a:cxn>
                        <a:cxn ang="0">
                          <a:pos x="258" y="146"/>
                        </a:cxn>
                        <a:cxn ang="0">
                          <a:pos x="258" y="146"/>
                        </a:cxn>
                      </a:cxnLst>
                      <a:rect l="0" t="0" r="r" b="b"/>
                      <a:pathLst>
                        <a:path w="262" h="186">
                          <a:moveTo>
                            <a:pt x="258" y="146"/>
                          </a:moveTo>
                          <a:lnTo>
                            <a:pt x="258" y="146"/>
                          </a:lnTo>
                          <a:lnTo>
                            <a:pt x="250" y="158"/>
                          </a:lnTo>
                          <a:lnTo>
                            <a:pt x="242" y="168"/>
                          </a:lnTo>
                          <a:lnTo>
                            <a:pt x="232" y="176"/>
                          </a:lnTo>
                          <a:lnTo>
                            <a:pt x="222" y="182"/>
                          </a:lnTo>
                          <a:lnTo>
                            <a:pt x="210" y="186"/>
                          </a:lnTo>
                          <a:lnTo>
                            <a:pt x="196" y="186"/>
                          </a:lnTo>
                          <a:lnTo>
                            <a:pt x="184" y="186"/>
                          </a:lnTo>
                          <a:lnTo>
                            <a:pt x="170" y="182"/>
                          </a:lnTo>
                          <a:lnTo>
                            <a:pt x="42" y="128"/>
                          </a:lnTo>
                          <a:lnTo>
                            <a:pt x="42" y="128"/>
                          </a:lnTo>
                          <a:lnTo>
                            <a:pt x="30" y="122"/>
                          </a:lnTo>
                          <a:lnTo>
                            <a:pt x="20" y="114"/>
                          </a:lnTo>
                          <a:lnTo>
                            <a:pt x="12" y="104"/>
                          </a:lnTo>
                          <a:lnTo>
                            <a:pt x="6" y="92"/>
                          </a:lnTo>
                          <a:lnTo>
                            <a:pt x="2" y="80"/>
                          </a:lnTo>
                          <a:lnTo>
                            <a:pt x="0" y="68"/>
                          </a:lnTo>
                          <a:lnTo>
                            <a:pt x="2" y="54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12" y="30"/>
                          </a:lnTo>
                          <a:lnTo>
                            <a:pt x="20" y="20"/>
                          </a:lnTo>
                          <a:lnTo>
                            <a:pt x="30" y="12"/>
                          </a:lnTo>
                          <a:lnTo>
                            <a:pt x="42" y="6"/>
                          </a:lnTo>
                          <a:lnTo>
                            <a:pt x="54" y="2"/>
                          </a:lnTo>
                          <a:lnTo>
                            <a:pt x="66" y="0"/>
                          </a:lnTo>
                          <a:lnTo>
                            <a:pt x="80" y="2"/>
                          </a:lnTo>
                          <a:lnTo>
                            <a:pt x="92" y="6"/>
                          </a:lnTo>
                          <a:lnTo>
                            <a:pt x="222" y="60"/>
                          </a:lnTo>
                          <a:lnTo>
                            <a:pt x="222" y="60"/>
                          </a:lnTo>
                          <a:lnTo>
                            <a:pt x="234" y="66"/>
                          </a:lnTo>
                          <a:lnTo>
                            <a:pt x="244" y="74"/>
                          </a:lnTo>
                          <a:lnTo>
                            <a:pt x="252" y="84"/>
                          </a:lnTo>
                          <a:lnTo>
                            <a:pt x="258" y="96"/>
                          </a:lnTo>
                          <a:lnTo>
                            <a:pt x="260" y="108"/>
                          </a:lnTo>
                          <a:lnTo>
                            <a:pt x="262" y="120"/>
                          </a:lnTo>
                          <a:lnTo>
                            <a:pt x="260" y="134"/>
                          </a:lnTo>
                          <a:lnTo>
                            <a:pt x="258" y="146"/>
                          </a:lnTo>
                          <a:lnTo>
                            <a:pt x="258" y="146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1" name="그룹 168"/>
                  <p:cNvGrpSpPr/>
                  <p:nvPr/>
                </p:nvGrpSpPr>
                <p:grpSpPr>
                  <a:xfrm>
                    <a:off x="-190310" y="1638752"/>
                    <a:ext cx="1094571" cy="1252490"/>
                    <a:chOff x="-182995" y="1638752"/>
                    <a:chExt cx="1094571" cy="1252490"/>
                  </a:xfrm>
                </p:grpSpPr>
                <p:sp>
                  <p:nvSpPr>
                    <p:cNvPr id="52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0" y="1638752"/>
                      <a:ext cx="911576" cy="12524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984" y="592"/>
                        </a:cxn>
                        <a:cxn ang="0">
                          <a:pos x="520" y="1352"/>
                        </a:cxn>
                        <a:cxn ang="0">
                          <a:pos x="4" y="110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984" h="1352">
                          <a:moveTo>
                            <a:pt x="0" y="0"/>
                          </a:moveTo>
                          <a:lnTo>
                            <a:pt x="984" y="592"/>
                          </a:lnTo>
                          <a:lnTo>
                            <a:pt x="520" y="1352"/>
                          </a:lnTo>
                          <a:lnTo>
                            <a:pt x="4" y="110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E3954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" name="타원 52"/>
                    <p:cNvSpPr/>
                    <p:nvPr/>
                  </p:nvSpPr>
                  <p:spPr>
                    <a:xfrm>
                      <a:off x="373819" y="2704942"/>
                      <a:ext cx="81108" cy="811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Freeform 17"/>
                    <p:cNvSpPr>
                      <a:spLocks/>
                    </p:cNvSpPr>
                    <p:nvPr/>
                  </p:nvSpPr>
                  <p:spPr bwMode="auto">
                    <a:xfrm rot="1873091">
                      <a:off x="-182995" y="1874216"/>
                      <a:ext cx="1057276" cy="43815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29" y="553"/>
                        </a:cxn>
                        <a:cxn ang="0">
                          <a:pos x="1324" y="553"/>
                        </a:cxn>
                        <a:cxn ang="0">
                          <a:pos x="1332" y="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332" h="553">
                          <a:moveTo>
                            <a:pt x="0" y="0"/>
                          </a:moveTo>
                          <a:lnTo>
                            <a:pt x="329" y="553"/>
                          </a:lnTo>
                          <a:lnTo>
                            <a:pt x="1324" y="553"/>
                          </a:lnTo>
                          <a:lnTo>
                            <a:pt x="1332" y="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7507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6" name="그룹 487"/>
                <p:cNvGrpSpPr/>
                <p:nvPr/>
              </p:nvGrpSpPr>
              <p:grpSpPr>
                <a:xfrm rot="1185828">
                  <a:off x="1222052" y="2467729"/>
                  <a:ext cx="691669" cy="581472"/>
                  <a:chOff x="10813104" y="1375897"/>
                  <a:chExt cx="936617" cy="787403"/>
                </a:xfrm>
                <a:solidFill>
                  <a:srgbClr val="5292F3"/>
                </a:solidFill>
                <a:effectLst/>
              </p:grpSpPr>
              <p:sp>
                <p:nvSpPr>
                  <p:cNvPr id="47" name="Freeform 204"/>
                  <p:cNvSpPr>
                    <a:spLocks noEditPoints="1"/>
                  </p:cNvSpPr>
                  <p:nvPr/>
                </p:nvSpPr>
                <p:spPr bwMode="auto">
                  <a:xfrm>
                    <a:off x="10813104" y="1715624"/>
                    <a:ext cx="479425" cy="447676"/>
                  </a:xfrm>
                  <a:custGeom>
                    <a:avLst/>
                    <a:gdLst/>
                    <a:ahLst/>
                    <a:cxnLst>
                      <a:cxn ang="0">
                        <a:pos x="302" y="108"/>
                      </a:cxn>
                      <a:cxn ang="0">
                        <a:pos x="298" y="86"/>
                      </a:cxn>
                      <a:cxn ang="0">
                        <a:pos x="290" y="66"/>
                      </a:cxn>
                      <a:cxn ang="0">
                        <a:pos x="276" y="48"/>
                      </a:cxn>
                      <a:cxn ang="0">
                        <a:pos x="234" y="20"/>
                      </a:cxn>
                      <a:cxn ang="0">
                        <a:pos x="180" y="4"/>
                      </a:cxn>
                      <a:cxn ang="0">
                        <a:pos x="150" y="0"/>
                      </a:cxn>
                      <a:cxn ang="0">
                        <a:pos x="92" y="10"/>
                      </a:cxn>
                      <a:cxn ang="0">
                        <a:pos x="44" y="32"/>
                      </a:cxn>
                      <a:cxn ang="0">
                        <a:pos x="18" y="58"/>
                      </a:cxn>
                      <a:cxn ang="0">
                        <a:pos x="6" y="76"/>
                      </a:cxn>
                      <a:cxn ang="0">
                        <a:pos x="0" y="98"/>
                      </a:cxn>
                      <a:cxn ang="0">
                        <a:pos x="0" y="108"/>
                      </a:cxn>
                      <a:cxn ang="0">
                        <a:pos x="2" y="128"/>
                      </a:cxn>
                      <a:cxn ang="0">
                        <a:pos x="22" y="164"/>
                      </a:cxn>
                      <a:cxn ang="0">
                        <a:pos x="56" y="192"/>
                      </a:cxn>
                      <a:cxn ang="0">
                        <a:pos x="102" y="210"/>
                      </a:cxn>
                      <a:cxn ang="0">
                        <a:pos x="126" y="216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202" y="210"/>
                      </a:cxn>
                      <a:cxn ang="0">
                        <a:pos x="248" y="192"/>
                      </a:cxn>
                      <a:cxn ang="0">
                        <a:pos x="280" y="164"/>
                      </a:cxn>
                      <a:cxn ang="0">
                        <a:pos x="298" y="128"/>
                      </a:cxn>
                      <a:cxn ang="0">
                        <a:pos x="302" y="108"/>
                      </a:cxn>
                      <a:cxn ang="0">
                        <a:pos x="84" y="126"/>
                      </a:cxn>
                      <a:cxn ang="0">
                        <a:pos x="78" y="124"/>
                      </a:cxn>
                      <a:cxn ang="0">
                        <a:pos x="68" y="116"/>
                      </a:cxn>
                      <a:cxn ang="0">
                        <a:pos x="66" y="108"/>
                      </a:cxn>
                      <a:cxn ang="0">
                        <a:pos x="72" y="96"/>
                      </a:cxn>
                      <a:cxn ang="0">
                        <a:pos x="84" y="92"/>
                      </a:cxn>
                      <a:cxn ang="0">
                        <a:pos x="90" y="92"/>
                      </a:cxn>
                      <a:cxn ang="0">
                        <a:pos x="100" y="102"/>
                      </a:cxn>
                      <a:cxn ang="0">
                        <a:pos x="102" y="108"/>
                      </a:cxn>
                      <a:cxn ang="0">
                        <a:pos x="96" y="122"/>
                      </a:cxn>
                      <a:cxn ang="0">
                        <a:pos x="84" y="126"/>
                      </a:cxn>
                      <a:cxn ang="0">
                        <a:pos x="128" y="216"/>
                      </a:cxn>
                      <a:cxn ang="0">
                        <a:pos x="132" y="216"/>
                      </a:cxn>
                      <a:cxn ang="0">
                        <a:pos x="150" y="126"/>
                      </a:cxn>
                      <a:cxn ang="0">
                        <a:pos x="144" y="124"/>
                      </a:cxn>
                      <a:cxn ang="0">
                        <a:pos x="134" y="116"/>
                      </a:cxn>
                      <a:cxn ang="0">
                        <a:pos x="134" y="108"/>
                      </a:cxn>
                      <a:cxn ang="0">
                        <a:pos x="138" y="96"/>
                      </a:cxn>
                      <a:cxn ang="0">
                        <a:pos x="150" y="92"/>
                      </a:cxn>
                      <a:cxn ang="0">
                        <a:pos x="158" y="92"/>
                      </a:cxn>
                      <a:cxn ang="0">
                        <a:pos x="166" y="102"/>
                      </a:cxn>
                      <a:cxn ang="0">
                        <a:pos x="168" y="108"/>
                      </a:cxn>
                      <a:cxn ang="0">
                        <a:pos x="162" y="122"/>
                      </a:cxn>
                      <a:cxn ang="0">
                        <a:pos x="150" y="126"/>
                      </a:cxn>
                      <a:cxn ang="0">
                        <a:pos x="214" y="126"/>
                      </a:cxn>
                      <a:cxn ang="0">
                        <a:pos x="208" y="124"/>
                      </a:cxn>
                      <a:cxn ang="0">
                        <a:pos x="198" y="116"/>
                      </a:cxn>
                      <a:cxn ang="0">
                        <a:pos x="196" y="108"/>
                      </a:cxn>
                      <a:cxn ang="0">
                        <a:pos x="202" y="96"/>
                      </a:cxn>
                      <a:cxn ang="0">
                        <a:pos x="214" y="92"/>
                      </a:cxn>
                      <a:cxn ang="0">
                        <a:pos x="222" y="92"/>
                      </a:cxn>
                      <a:cxn ang="0">
                        <a:pos x="230" y="102"/>
                      </a:cxn>
                      <a:cxn ang="0">
                        <a:pos x="232" y="108"/>
                      </a:cxn>
                      <a:cxn ang="0">
                        <a:pos x="226" y="122"/>
                      </a:cxn>
                      <a:cxn ang="0">
                        <a:pos x="214" y="126"/>
                      </a:cxn>
                    </a:cxnLst>
                    <a:rect l="0" t="0" r="r" b="b"/>
                    <a:pathLst>
                      <a:path w="302" h="282">
                        <a:moveTo>
                          <a:pt x="302" y="108"/>
                        </a:moveTo>
                        <a:lnTo>
                          <a:pt x="302" y="108"/>
                        </a:lnTo>
                        <a:lnTo>
                          <a:pt x="300" y="98"/>
                        </a:lnTo>
                        <a:lnTo>
                          <a:pt x="298" y="86"/>
                        </a:lnTo>
                        <a:lnTo>
                          <a:pt x="294" y="76"/>
                        </a:lnTo>
                        <a:lnTo>
                          <a:pt x="290" y="66"/>
                        </a:lnTo>
                        <a:lnTo>
                          <a:pt x="282" y="58"/>
                        </a:lnTo>
                        <a:lnTo>
                          <a:pt x="276" y="48"/>
                        </a:lnTo>
                        <a:lnTo>
                          <a:pt x="258" y="32"/>
                        </a:lnTo>
                        <a:lnTo>
                          <a:pt x="234" y="20"/>
                        </a:lnTo>
                        <a:lnTo>
                          <a:pt x="210" y="10"/>
                        </a:lnTo>
                        <a:lnTo>
                          <a:pt x="180" y="4"/>
                        </a:lnTo>
                        <a:lnTo>
                          <a:pt x="150" y="0"/>
                        </a:lnTo>
                        <a:lnTo>
                          <a:pt x="150" y="0"/>
                        </a:lnTo>
                        <a:lnTo>
                          <a:pt x="120" y="4"/>
                        </a:lnTo>
                        <a:lnTo>
                          <a:pt x="92" y="10"/>
                        </a:lnTo>
                        <a:lnTo>
                          <a:pt x="66" y="20"/>
                        </a:lnTo>
                        <a:lnTo>
                          <a:pt x="44" y="32"/>
                        </a:lnTo>
                        <a:lnTo>
                          <a:pt x="26" y="48"/>
                        </a:lnTo>
                        <a:lnTo>
                          <a:pt x="18" y="58"/>
                        </a:lnTo>
                        <a:lnTo>
                          <a:pt x="12" y="66"/>
                        </a:lnTo>
                        <a:lnTo>
                          <a:pt x="6" y="76"/>
                        </a:lnTo>
                        <a:lnTo>
                          <a:pt x="2" y="86"/>
                        </a:lnTo>
                        <a:lnTo>
                          <a:pt x="0" y="98"/>
                        </a:lnTo>
                        <a:lnTo>
                          <a:pt x="0" y="108"/>
                        </a:lnTo>
                        <a:lnTo>
                          <a:pt x="0" y="108"/>
                        </a:lnTo>
                        <a:lnTo>
                          <a:pt x="0" y="118"/>
                        </a:lnTo>
                        <a:lnTo>
                          <a:pt x="2" y="128"/>
                        </a:lnTo>
                        <a:lnTo>
                          <a:pt x="10" y="146"/>
                        </a:lnTo>
                        <a:lnTo>
                          <a:pt x="22" y="164"/>
                        </a:lnTo>
                        <a:lnTo>
                          <a:pt x="36" y="180"/>
                        </a:lnTo>
                        <a:lnTo>
                          <a:pt x="56" y="192"/>
                        </a:lnTo>
                        <a:lnTo>
                          <a:pt x="78" y="202"/>
                        </a:lnTo>
                        <a:lnTo>
                          <a:pt x="102" y="210"/>
                        </a:lnTo>
                        <a:lnTo>
                          <a:pt x="128" y="216"/>
                        </a:lnTo>
                        <a:lnTo>
                          <a:pt x="126" y="216"/>
                        </a:lnTo>
                        <a:lnTo>
                          <a:pt x="212" y="282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4" y="216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202" y="210"/>
                        </a:lnTo>
                        <a:lnTo>
                          <a:pt x="226" y="202"/>
                        </a:lnTo>
                        <a:lnTo>
                          <a:pt x="248" y="192"/>
                        </a:lnTo>
                        <a:lnTo>
                          <a:pt x="266" y="178"/>
                        </a:lnTo>
                        <a:lnTo>
                          <a:pt x="280" y="164"/>
                        </a:lnTo>
                        <a:lnTo>
                          <a:pt x="292" y="146"/>
                        </a:lnTo>
                        <a:lnTo>
                          <a:pt x="298" y="128"/>
                        </a:lnTo>
                        <a:lnTo>
                          <a:pt x="300" y="118"/>
                        </a:lnTo>
                        <a:lnTo>
                          <a:pt x="302" y="108"/>
                        </a:lnTo>
                        <a:lnTo>
                          <a:pt x="302" y="108"/>
                        </a:lnTo>
                        <a:close/>
                        <a:moveTo>
                          <a:pt x="84" y="126"/>
                        </a:moveTo>
                        <a:lnTo>
                          <a:pt x="84" y="126"/>
                        </a:lnTo>
                        <a:lnTo>
                          <a:pt x="78" y="124"/>
                        </a:lnTo>
                        <a:lnTo>
                          <a:pt x="72" y="122"/>
                        </a:lnTo>
                        <a:lnTo>
                          <a:pt x="68" y="116"/>
                        </a:lnTo>
                        <a:lnTo>
                          <a:pt x="66" y="108"/>
                        </a:lnTo>
                        <a:lnTo>
                          <a:pt x="66" y="108"/>
                        </a:lnTo>
                        <a:lnTo>
                          <a:pt x="68" y="102"/>
                        </a:lnTo>
                        <a:lnTo>
                          <a:pt x="72" y="96"/>
                        </a:lnTo>
                        <a:lnTo>
                          <a:pt x="78" y="92"/>
                        </a:lnTo>
                        <a:lnTo>
                          <a:pt x="84" y="92"/>
                        </a:lnTo>
                        <a:lnTo>
                          <a:pt x="84" y="92"/>
                        </a:lnTo>
                        <a:lnTo>
                          <a:pt x="90" y="92"/>
                        </a:lnTo>
                        <a:lnTo>
                          <a:pt x="96" y="96"/>
                        </a:lnTo>
                        <a:lnTo>
                          <a:pt x="100" y="102"/>
                        </a:lnTo>
                        <a:lnTo>
                          <a:pt x="102" y="108"/>
                        </a:lnTo>
                        <a:lnTo>
                          <a:pt x="102" y="108"/>
                        </a:lnTo>
                        <a:lnTo>
                          <a:pt x="100" y="116"/>
                        </a:lnTo>
                        <a:lnTo>
                          <a:pt x="96" y="122"/>
                        </a:lnTo>
                        <a:lnTo>
                          <a:pt x="90" y="124"/>
                        </a:lnTo>
                        <a:lnTo>
                          <a:pt x="84" y="126"/>
                        </a:lnTo>
                        <a:lnTo>
                          <a:pt x="84" y="126"/>
                        </a:lnTo>
                        <a:close/>
                        <a:moveTo>
                          <a:pt x="128" y="216"/>
                        </a:moveTo>
                        <a:lnTo>
                          <a:pt x="128" y="216"/>
                        </a:lnTo>
                        <a:lnTo>
                          <a:pt x="132" y="216"/>
                        </a:lnTo>
                        <a:lnTo>
                          <a:pt x="128" y="216"/>
                        </a:lnTo>
                        <a:close/>
                        <a:moveTo>
                          <a:pt x="150" y="126"/>
                        </a:moveTo>
                        <a:lnTo>
                          <a:pt x="150" y="126"/>
                        </a:lnTo>
                        <a:lnTo>
                          <a:pt x="144" y="124"/>
                        </a:lnTo>
                        <a:lnTo>
                          <a:pt x="138" y="122"/>
                        </a:lnTo>
                        <a:lnTo>
                          <a:pt x="134" y="116"/>
                        </a:lnTo>
                        <a:lnTo>
                          <a:pt x="134" y="108"/>
                        </a:lnTo>
                        <a:lnTo>
                          <a:pt x="134" y="108"/>
                        </a:lnTo>
                        <a:lnTo>
                          <a:pt x="134" y="102"/>
                        </a:lnTo>
                        <a:lnTo>
                          <a:pt x="138" y="96"/>
                        </a:lnTo>
                        <a:lnTo>
                          <a:pt x="144" y="92"/>
                        </a:lnTo>
                        <a:lnTo>
                          <a:pt x="150" y="92"/>
                        </a:lnTo>
                        <a:lnTo>
                          <a:pt x="150" y="92"/>
                        </a:lnTo>
                        <a:lnTo>
                          <a:pt x="158" y="92"/>
                        </a:lnTo>
                        <a:lnTo>
                          <a:pt x="162" y="96"/>
                        </a:lnTo>
                        <a:lnTo>
                          <a:pt x="166" y="102"/>
                        </a:lnTo>
                        <a:lnTo>
                          <a:pt x="168" y="108"/>
                        </a:lnTo>
                        <a:lnTo>
                          <a:pt x="168" y="108"/>
                        </a:lnTo>
                        <a:lnTo>
                          <a:pt x="166" y="116"/>
                        </a:lnTo>
                        <a:lnTo>
                          <a:pt x="162" y="122"/>
                        </a:lnTo>
                        <a:lnTo>
                          <a:pt x="158" y="124"/>
                        </a:lnTo>
                        <a:lnTo>
                          <a:pt x="150" y="126"/>
                        </a:lnTo>
                        <a:lnTo>
                          <a:pt x="150" y="126"/>
                        </a:lnTo>
                        <a:close/>
                        <a:moveTo>
                          <a:pt x="214" y="126"/>
                        </a:moveTo>
                        <a:lnTo>
                          <a:pt x="214" y="126"/>
                        </a:lnTo>
                        <a:lnTo>
                          <a:pt x="208" y="124"/>
                        </a:lnTo>
                        <a:lnTo>
                          <a:pt x="202" y="122"/>
                        </a:lnTo>
                        <a:lnTo>
                          <a:pt x="198" y="116"/>
                        </a:lnTo>
                        <a:lnTo>
                          <a:pt x="196" y="108"/>
                        </a:lnTo>
                        <a:lnTo>
                          <a:pt x="196" y="108"/>
                        </a:lnTo>
                        <a:lnTo>
                          <a:pt x="198" y="102"/>
                        </a:lnTo>
                        <a:lnTo>
                          <a:pt x="202" y="96"/>
                        </a:lnTo>
                        <a:lnTo>
                          <a:pt x="208" y="92"/>
                        </a:lnTo>
                        <a:lnTo>
                          <a:pt x="214" y="92"/>
                        </a:lnTo>
                        <a:lnTo>
                          <a:pt x="214" y="92"/>
                        </a:lnTo>
                        <a:lnTo>
                          <a:pt x="222" y="92"/>
                        </a:lnTo>
                        <a:lnTo>
                          <a:pt x="226" y="96"/>
                        </a:lnTo>
                        <a:lnTo>
                          <a:pt x="230" y="102"/>
                        </a:lnTo>
                        <a:lnTo>
                          <a:pt x="232" y="108"/>
                        </a:lnTo>
                        <a:lnTo>
                          <a:pt x="232" y="108"/>
                        </a:lnTo>
                        <a:lnTo>
                          <a:pt x="230" y="116"/>
                        </a:lnTo>
                        <a:lnTo>
                          <a:pt x="226" y="122"/>
                        </a:lnTo>
                        <a:lnTo>
                          <a:pt x="222" y="124"/>
                        </a:lnTo>
                        <a:lnTo>
                          <a:pt x="214" y="126"/>
                        </a:lnTo>
                        <a:lnTo>
                          <a:pt x="214" y="126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" name="Freeform 206"/>
                  <p:cNvSpPr>
                    <a:spLocks noEditPoints="1"/>
                  </p:cNvSpPr>
                  <p:nvPr/>
                </p:nvSpPr>
                <p:spPr bwMode="auto">
                  <a:xfrm>
                    <a:off x="10946447" y="1375897"/>
                    <a:ext cx="803274" cy="739776"/>
                  </a:xfrm>
                  <a:custGeom>
                    <a:avLst/>
                    <a:gdLst/>
                    <a:ahLst/>
                    <a:cxnLst>
                      <a:cxn ang="0">
                        <a:pos x="506" y="164"/>
                      </a:cxn>
                      <a:cxn ang="0">
                        <a:pos x="488" y="112"/>
                      </a:cxn>
                      <a:cxn ang="0">
                        <a:pos x="450" y="66"/>
                      </a:cxn>
                      <a:cxn ang="0">
                        <a:pos x="396" y="32"/>
                      </a:cxn>
                      <a:cxn ang="0">
                        <a:pos x="328" y="10"/>
                      </a:cxn>
                      <a:cxn ang="0">
                        <a:pos x="254" y="0"/>
                      </a:cxn>
                      <a:cxn ang="0">
                        <a:pos x="202" y="4"/>
                      </a:cxn>
                      <a:cxn ang="0">
                        <a:pos x="132" y="22"/>
                      </a:cxn>
                      <a:cxn ang="0">
                        <a:pos x="74" y="54"/>
                      </a:cxn>
                      <a:cxn ang="0">
                        <a:pos x="30" y="96"/>
                      </a:cxn>
                      <a:cxn ang="0">
                        <a:pos x="6" y="146"/>
                      </a:cxn>
                      <a:cxn ang="0">
                        <a:pos x="0" y="182"/>
                      </a:cxn>
                      <a:cxn ang="0">
                        <a:pos x="34" y="198"/>
                      </a:cxn>
                      <a:cxn ang="0">
                        <a:pos x="84" y="196"/>
                      </a:cxn>
                      <a:cxn ang="0">
                        <a:pos x="136" y="206"/>
                      </a:cxn>
                      <a:cxn ang="0">
                        <a:pos x="180" y="224"/>
                      </a:cxn>
                      <a:cxn ang="0">
                        <a:pos x="214" y="252"/>
                      </a:cxn>
                      <a:cxn ang="0">
                        <a:pos x="236" y="284"/>
                      </a:cxn>
                      <a:cxn ang="0">
                        <a:pos x="244" y="322"/>
                      </a:cxn>
                      <a:cxn ang="0">
                        <a:pos x="242" y="344"/>
                      </a:cxn>
                      <a:cxn ang="0">
                        <a:pos x="266" y="364"/>
                      </a:cxn>
                      <a:cxn ang="0">
                        <a:pos x="258" y="466"/>
                      </a:cxn>
                      <a:cxn ang="0">
                        <a:pos x="424" y="316"/>
                      </a:cxn>
                      <a:cxn ang="0">
                        <a:pos x="458" y="290"/>
                      </a:cxn>
                      <a:cxn ang="0">
                        <a:pos x="494" y="240"/>
                      </a:cxn>
                      <a:cxn ang="0">
                        <a:pos x="506" y="182"/>
                      </a:cxn>
                      <a:cxn ang="0">
                        <a:pos x="154" y="202"/>
                      </a:cxn>
                      <a:cxn ang="0">
                        <a:pos x="130" y="192"/>
                      </a:cxn>
                      <a:cxn ang="0">
                        <a:pos x="120" y="170"/>
                      </a:cxn>
                      <a:cxn ang="0">
                        <a:pos x="122" y="158"/>
                      </a:cxn>
                      <a:cxn ang="0">
                        <a:pos x="140" y="142"/>
                      </a:cxn>
                      <a:cxn ang="0">
                        <a:pos x="154" y="140"/>
                      </a:cxn>
                      <a:cxn ang="0">
                        <a:pos x="176" y="148"/>
                      </a:cxn>
                      <a:cxn ang="0">
                        <a:pos x="186" y="164"/>
                      </a:cxn>
                      <a:cxn ang="0">
                        <a:pos x="186" y="176"/>
                      </a:cxn>
                      <a:cxn ang="0">
                        <a:pos x="176" y="192"/>
                      </a:cxn>
                      <a:cxn ang="0">
                        <a:pos x="154" y="202"/>
                      </a:cxn>
                      <a:cxn ang="0">
                        <a:pos x="254" y="202"/>
                      </a:cxn>
                      <a:cxn ang="0">
                        <a:pos x="232" y="192"/>
                      </a:cxn>
                      <a:cxn ang="0">
                        <a:pos x="222" y="176"/>
                      </a:cxn>
                      <a:cxn ang="0">
                        <a:pos x="222" y="164"/>
                      </a:cxn>
                      <a:cxn ang="0">
                        <a:pos x="232" y="148"/>
                      </a:cxn>
                      <a:cxn ang="0">
                        <a:pos x="254" y="140"/>
                      </a:cxn>
                      <a:cxn ang="0">
                        <a:pos x="268" y="142"/>
                      </a:cxn>
                      <a:cxn ang="0">
                        <a:pos x="286" y="158"/>
                      </a:cxn>
                      <a:cxn ang="0">
                        <a:pos x="288" y="170"/>
                      </a:cxn>
                      <a:cxn ang="0">
                        <a:pos x="282" y="188"/>
                      </a:cxn>
                      <a:cxn ang="0">
                        <a:pos x="262" y="200"/>
                      </a:cxn>
                      <a:cxn ang="0">
                        <a:pos x="360" y="202"/>
                      </a:cxn>
                      <a:cxn ang="0">
                        <a:pos x="348" y="198"/>
                      </a:cxn>
                      <a:cxn ang="0">
                        <a:pos x="328" y="176"/>
                      </a:cxn>
                      <a:cxn ang="0">
                        <a:pos x="328" y="164"/>
                      </a:cxn>
                      <a:cxn ang="0">
                        <a:pos x="336" y="148"/>
                      </a:cxn>
                      <a:cxn ang="0">
                        <a:pos x="360" y="140"/>
                      </a:cxn>
                      <a:cxn ang="0">
                        <a:pos x="372" y="142"/>
                      </a:cxn>
                      <a:cxn ang="0">
                        <a:pos x="390" y="158"/>
                      </a:cxn>
                      <a:cxn ang="0">
                        <a:pos x="392" y="170"/>
                      </a:cxn>
                      <a:cxn ang="0">
                        <a:pos x="384" y="192"/>
                      </a:cxn>
                      <a:cxn ang="0">
                        <a:pos x="360" y="202"/>
                      </a:cxn>
                    </a:cxnLst>
                    <a:rect l="0" t="0" r="r" b="b"/>
                    <a:pathLst>
                      <a:path w="506" h="466">
                        <a:moveTo>
                          <a:pt x="506" y="182"/>
                        </a:moveTo>
                        <a:lnTo>
                          <a:pt x="506" y="182"/>
                        </a:lnTo>
                        <a:lnTo>
                          <a:pt x="506" y="164"/>
                        </a:lnTo>
                        <a:lnTo>
                          <a:pt x="502" y="146"/>
                        </a:lnTo>
                        <a:lnTo>
                          <a:pt x="496" y="128"/>
                        </a:lnTo>
                        <a:lnTo>
                          <a:pt x="488" y="112"/>
                        </a:lnTo>
                        <a:lnTo>
                          <a:pt x="476" y="96"/>
                        </a:lnTo>
                        <a:lnTo>
                          <a:pt x="464" y="80"/>
                        </a:lnTo>
                        <a:lnTo>
                          <a:pt x="450" y="66"/>
                        </a:lnTo>
                        <a:lnTo>
                          <a:pt x="432" y="54"/>
                        </a:lnTo>
                        <a:lnTo>
                          <a:pt x="414" y="42"/>
                        </a:lnTo>
                        <a:lnTo>
                          <a:pt x="396" y="32"/>
                        </a:lnTo>
                        <a:lnTo>
                          <a:pt x="374" y="22"/>
                        </a:lnTo>
                        <a:lnTo>
                          <a:pt x="352" y="16"/>
                        </a:lnTo>
                        <a:lnTo>
                          <a:pt x="328" y="10"/>
                        </a:lnTo>
                        <a:lnTo>
                          <a:pt x="304" y="4"/>
                        </a:lnTo>
                        <a:lnTo>
                          <a:pt x="280" y="2"/>
                        </a:lnTo>
                        <a:lnTo>
                          <a:pt x="254" y="0"/>
                        </a:lnTo>
                        <a:lnTo>
                          <a:pt x="254" y="0"/>
                        </a:lnTo>
                        <a:lnTo>
                          <a:pt x="228" y="2"/>
                        </a:lnTo>
                        <a:lnTo>
                          <a:pt x="202" y="4"/>
                        </a:lnTo>
                        <a:lnTo>
                          <a:pt x="178" y="10"/>
                        </a:lnTo>
                        <a:lnTo>
                          <a:pt x="154" y="16"/>
                        </a:lnTo>
                        <a:lnTo>
                          <a:pt x="132" y="22"/>
                        </a:lnTo>
                        <a:lnTo>
                          <a:pt x="112" y="32"/>
                        </a:lnTo>
                        <a:lnTo>
                          <a:pt x="92" y="42"/>
                        </a:lnTo>
                        <a:lnTo>
                          <a:pt x="74" y="54"/>
                        </a:lnTo>
                        <a:lnTo>
                          <a:pt x="58" y="66"/>
                        </a:lnTo>
                        <a:lnTo>
                          <a:pt x="44" y="80"/>
                        </a:lnTo>
                        <a:lnTo>
                          <a:pt x="30" y="96"/>
                        </a:lnTo>
                        <a:lnTo>
                          <a:pt x="20" y="112"/>
                        </a:lnTo>
                        <a:lnTo>
                          <a:pt x="12" y="128"/>
                        </a:lnTo>
                        <a:lnTo>
                          <a:pt x="6" y="146"/>
                        </a:lnTo>
                        <a:lnTo>
                          <a:pt x="2" y="164"/>
                        </a:lnTo>
                        <a:lnTo>
                          <a:pt x="0" y="182"/>
                        </a:lnTo>
                        <a:lnTo>
                          <a:pt x="0" y="182"/>
                        </a:lnTo>
                        <a:lnTo>
                          <a:pt x="2" y="204"/>
                        </a:lnTo>
                        <a:lnTo>
                          <a:pt x="2" y="204"/>
                        </a:lnTo>
                        <a:lnTo>
                          <a:pt x="34" y="198"/>
                        </a:lnTo>
                        <a:lnTo>
                          <a:pt x="66" y="196"/>
                        </a:lnTo>
                        <a:lnTo>
                          <a:pt x="66" y="196"/>
                        </a:lnTo>
                        <a:lnTo>
                          <a:pt x="84" y="196"/>
                        </a:lnTo>
                        <a:lnTo>
                          <a:pt x="102" y="198"/>
                        </a:lnTo>
                        <a:lnTo>
                          <a:pt x="120" y="202"/>
                        </a:lnTo>
                        <a:lnTo>
                          <a:pt x="136" y="206"/>
                        </a:lnTo>
                        <a:lnTo>
                          <a:pt x="152" y="212"/>
                        </a:lnTo>
                        <a:lnTo>
                          <a:pt x="166" y="218"/>
                        </a:lnTo>
                        <a:lnTo>
                          <a:pt x="180" y="224"/>
                        </a:lnTo>
                        <a:lnTo>
                          <a:pt x="192" y="234"/>
                        </a:lnTo>
                        <a:lnTo>
                          <a:pt x="204" y="242"/>
                        </a:lnTo>
                        <a:lnTo>
                          <a:pt x="214" y="252"/>
                        </a:lnTo>
                        <a:lnTo>
                          <a:pt x="222" y="262"/>
                        </a:lnTo>
                        <a:lnTo>
                          <a:pt x="230" y="274"/>
                        </a:lnTo>
                        <a:lnTo>
                          <a:pt x="236" y="284"/>
                        </a:lnTo>
                        <a:lnTo>
                          <a:pt x="240" y="298"/>
                        </a:lnTo>
                        <a:lnTo>
                          <a:pt x="242" y="310"/>
                        </a:lnTo>
                        <a:lnTo>
                          <a:pt x="244" y="322"/>
                        </a:lnTo>
                        <a:lnTo>
                          <a:pt x="244" y="322"/>
                        </a:lnTo>
                        <a:lnTo>
                          <a:pt x="244" y="334"/>
                        </a:lnTo>
                        <a:lnTo>
                          <a:pt x="242" y="344"/>
                        </a:lnTo>
                        <a:lnTo>
                          <a:pt x="234" y="364"/>
                        </a:lnTo>
                        <a:lnTo>
                          <a:pt x="234" y="364"/>
                        </a:lnTo>
                        <a:lnTo>
                          <a:pt x="266" y="364"/>
                        </a:lnTo>
                        <a:lnTo>
                          <a:pt x="298" y="360"/>
                        </a:lnTo>
                        <a:lnTo>
                          <a:pt x="330" y="356"/>
                        </a:lnTo>
                        <a:lnTo>
                          <a:pt x="258" y="466"/>
                        </a:lnTo>
                        <a:lnTo>
                          <a:pt x="428" y="314"/>
                        </a:lnTo>
                        <a:lnTo>
                          <a:pt x="428" y="314"/>
                        </a:lnTo>
                        <a:lnTo>
                          <a:pt x="424" y="316"/>
                        </a:lnTo>
                        <a:lnTo>
                          <a:pt x="424" y="316"/>
                        </a:lnTo>
                        <a:lnTo>
                          <a:pt x="442" y="304"/>
                        </a:lnTo>
                        <a:lnTo>
                          <a:pt x="458" y="290"/>
                        </a:lnTo>
                        <a:lnTo>
                          <a:pt x="472" y="274"/>
                        </a:lnTo>
                        <a:lnTo>
                          <a:pt x="484" y="258"/>
                        </a:lnTo>
                        <a:lnTo>
                          <a:pt x="494" y="240"/>
                        </a:lnTo>
                        <a:lnTo>
                          <a:pt x="502" y="222"/>
                        </a:lnTo>
                        <a:lnTo>
                          <a:pt x="506" y="202"/>
                        </a:lnTo>
                        <a:lnTo>
                          <a:pt x="506" y="182"/>
                        </a:lnTo>
                        <a:lnTo>
                          <a:pt x="506" y="182"/>
                        </a:lnTo>
                        <a:close/>
                        <a:moveTo>
                          <a:pt x="154" y="202"/>
                        </a:moveTo>
                        <a:lnTo>
                          <a:pt x="154" y="202"/>
                        </a:lnTo>
                        <a:lnTo>
                          <a:pt x="146" y="200"/>
                        </a:lnTo>
                        <a:lnTo>
                          <a:pt x="140" y="198"/>
                        </a:lnTo>
                        <a:lnTo>
                          <a:pt x="130" y="192"/>
                        </a:lnTo>
                        <a:lnTo>
                          <a:pt x="122" y="182"/>
                        </a:lnTo>
                        <a:lnTo>
                          <a:pt x="120" y="176"/>
                        </a:lnTo>
                        <a:lnTo>
                          <a:pt x="120" y="170"/>
                        </a:lnTo>
                        <a:lnTo>
                          <a:pt x="120" y="170"/>
                        </a:lnTo>
                        <a:lnTo>
                          <a:pt x="120" y="164"/>
                        </a:lnTo>
                        <a:lnTo>
                          <a:pt x="122" y="158"/>
                        </a:lnTo>
                        <a:lnTo>
                          <a:pt x="126" y="154"/>
                        </a:lnTo>
                        <a:lnTo>
                          <a:pt x="130" y="148"/>
                        </a:lnTo>
                        <a:lnTo>
                          <a:pt x="140" y="142"/>
                        </a:lnTo>
                        <a:lnTo>
                          <a:pt x="146" y="140"/>
                        </a:lnTo>
                        <a:lnTo>
                          <a:pt x="154" y="140"/>
                        </a:lnTo>
                        <a:lnTo>
                          <a:pt x="154" y="140"/>
                        </a:lnTo>
                        <a:lnTo>
                          <a:pt x="160" y="140"/>
                        </a:lnTo>
                        <a:lnTo>
                          <a:pt x="166" y="142"/>
                        </a:lnTo>
                        <a:lnTo>
                          <a:pt x="176" y="148"/>
                        </a:lnTo>
                        <a:lnTo>
                          <a:pt x="180" y="154"/>
                        </a:lnTo>
                        <a:lnTo>
                          <a:pt x="184" y="158"/>
                        </a:lnTo>
                        <a:lnTo>
                          <a:pt x="186" y="164"/>
                        </a:lnTo>
                        <a:lnTo>
                          <a:pt x="186" y="170"/>
                        </a:lnTo>
                        <a:lnTo>
                          <a:pt x="186" y="170"/>
                        </a:lnTo>
                        <a:lnTo>
                          <a:pt x="186" y="176"/>
                        </a:lnTo>
                        <a:lnTo>
                          <a:pt x="184" y="182"/>
                        </a:lnTo>
                        <a:lnTo>
                          <a:pt x="180" y="188"/>
                        </a:lnTo>
                        <a:lnTo>
                          <a:pt x="176" y="192"/>
                        </a:lnTo>
                        <a:lnTo>
                          <a:pt x="166" y="198"/>
                        </a:lnTo>
                        <a:lnTo>
                          <a:pt x="160" y="200"/>
                        </a:lnTo>
                        <a:lnTo>
                          <a:pt x="154" y="202"/>
                        </a:lnTo>
                        <a:lnTo>
                          <a:pt x="154" y="202"/>
                        </a:lnTo>
                        <a:close/>
                        <a:moveTo>
                          <a:pt x="254" y="202"/>
                        </a:moveTo>
                        <a:lnTo>
                          <a:pt x="254" y="202"/>
                        </a:lnTo>
                        <a:lnTo>
                          <a:pt x="248" y="200"/>
                        </a:lnTo>
                        <a:lnTo>
                          <a:pt x="242" y="198"/>
                        </a:lnTo>
                        <a:lnTo>
                          <a:pt x="232" y="192"/>
                        </a:lnTo>
                        <a:lnTo>
                          <a:pt x="228" y="188"/>
                        </a:lnTo>
                        <a:lnTo>
                          <a:pt x="224" y="182"/>
                        </a:lnTo>
                        <a:lnTo>
                          <a:pt x="222" y="176"/>
                        </a:lnTo>
                        <a:lnTo>
                          <a:pt x="222" y="170"/>
                        </a:lnTo>
                        <a:lnTo>
                          <a:pt x="222" y="170"/>
                        </a:lnTo>
                        <a:lnTo>
                          <a:pt x="222" y="164"/>
                        </a:lnTo>
                        <a:lnTo>
                          <a:pt x="224" y="158"/>
                        </a:lnTo>
                        <a:lnTo>
                          <a:pt x="228" y="154"/>
                        </a:lnTo>
                        <a:lnTo>
                          <a:pt x="232" y="148"/>
                        </a:lnTo>
                        <a:lnTo>
                          <a:pt x="242" y="142"/>
                        </a:lnTo>
                        <a:lnTo>
                          <a:pt x="248" y="140"/>
                        </a:lnTo>
                        <a:lnTo>
                          <a:pt x="254" y="140"/>
                        </a:lnTo>
                        <a:lnTo>
                          <a:pt x="254" y="140"/>
                        </a:lnTo>
                        <a:lnTo>
                          <a:pt x="262" y="140"/>
                        </a:lnTo>
                        <a:lnTo>
                          <a:pt x="268" y="142"/>
                        </a:lnTo>
                        <a:lnTo>
                          <a:pt x="278" y="148"/>
                        </a:lnTo>
                        <a:lnTo>
                          <a:pt x="282" y="154"/>
                        </a:lnTo>
                        <a:lnTo>
                          <a:pt x="286" y="158"/>
                        </a:lnTo>
                        <a:lnTo>
                          <a:pt x="288" y="164"/>
                        </a:lnTo>
                        <a:lnTo>
                          <a:pt x="288" y="170"/>
                        </a:lnTo>
                        <a:lnTo>
                          <a:pt x="288" y="170"/>
                        </a:lnTo>
                        <a:lnTo>
                          <a:pt x="288" y="176"/>
                        </a:lnTo>
                        <a:lnTo>
                          <a:pt x="286" y="182"/>
                        </a:lnTo>
                        <a:lnTo>
                          <a:pt x="282" y="188"/>
                        </a:lnTo>
                        <a:lnTo>
                          <a:pt x="278" y="192"/>
                        </a:lnTo>
                        <a:lnTo>
                          <a:pt x="268" y="198"/>
                        </a:lnTo>
                        <a:lnTo>
                          <a:pt x="262" y="200"/>
                        </a:lnTo>
                        <a:lnTo>
                          <a:pt x="254" y="202"/>
                        </a:lnTo>
                        <a:lnTo>
                          <a:pt x="254" y="202"/>
                        </a:lnTo>
                        <a:close/>
                        <a:moveTo>
                          <a:pt x="360" y="202"/>
                        </a:moveTo>
                        <a:lnTo>
                          <a:pt x="360" y="202"/>
                        </a:lnTo>
                        <a:lnTo>
                          <a:pt x="354" y="200"/>
                        </a:lnTo>
                        <a:lnTo>
                          <a:pt x="348" y="198"/>
                        </a:lnTo>
                        <a:lnTo>
                          <a:pt x="336" y="192"/>
                        </a:lnTo>
                        <a:lnTo>
                          <a:pt x="330" y="182"/>
                        </a:lnTo>
                        <a:lnTo>
                          <a:pt x="328" y="176"/>
                        </a:lnTo>
                        <a:lnTo>
                          <a:pt x="328" y="170"/>
                        </a:lnTo>
                        <a:lnTo>
                          <a:pt x="328" y="170"/>
                        </a:lnTo>
                        <a:lnTo>
                          <a:pt x="328" y="164"/>
                        </a:lnTo>
                        <a:lnTo>
                          <a:pt x="330" y="158"/>
                        </a:lnTo>
                        <a:lnTo>
                          <a:pt x="332" y="154"/>
                        </a:lnTo>
                        <a:lnTo>
                          <a:pt x="336" y="148"/>
                        </a:lnTo>
                        <a:lnTo>
                          <a:pt x="348" y="142"/>
                        </a:lnTo>
                        <a:lnTo>
                          <a:pt x="354" y="140"/>
                        </a:lnTo>
                        <a:lnTo>
                          <a:pt x="360" y="140"/>
                        </a:lnTo>
                        <a:lnTo>
                          <a:pt x="360" y="140"/>
                        </a:lnTo>
                        <a:lnTo>
                          <a:pt x="366" y="140"/>
                        </a:lnTo>
                        <a:lnTo>
                          <a:pt x="372" y="142"/>
                        </a:lnTo>
                        <a:lnTo>
                          <a:pt x="384" y="148"/>
                        </a:lnTo>
                        <a:lnTo>
                          <a:pt x="388" y="154"/>
                        </a:lnTo>
                        <a:lnTo>
                          <a:pt x="390" y="158"/>
                        </a:lnTo>
                        <a:lnTo>
                          <a:pt x="392" y="164"/>
                        </a:lnTo>
                        <a:lnTo>
                          <a:pt x="392" y="170"/>
                        </a:lnTo>
                        <a:lnTo>
                          <a:pt x="392" y="170"/>
                        </a:lnTo>
                        <a:lnTo>
                          <a:pt x="392" y="176"/>
                        </a:lnTo>
                        <a:lnTo>
                          <a:pt x="390" y="182"/>
                        </a:lnTo>
                        <a:lnTo>
                          <a:pt x="384" y="192"/>
                        </a:lnTo>
                        <a:lnTo>
                          <a:pt x="372" y="198"/>
                        </a:lnTo>
                        <a:lnTo>
                          <a:pt x="366" y="200"/>
                        </a:lnTo>
                        <a:lnTo>
                          <a:pt x="360" y="202"/>
                        </a:lnTo>
                        <a:lnTo>
                          <a:pt x="360" y="202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1163262" y="3138685"/>
              <a:ext cx="1035351" cy="401328"/>
            </a:xfrm>
            <a:custGeom>
              <a:avLst/>
              <a:gdLst/>
              <a:ahLst/>
              <a:cxnLst>
                <a:cxn ang="0">
                  <a:pos x="42" y="327"/>
                </a:cxn>
                <a:cxn ang="0">
                  <a:pos x="80" y="345"/>
                </a:cxn>
                <a:cxn ang="0">
                  <a:pos x="121" y="359"/>
                </a:cxn>
                <a:cxn ang="0">
                  <a:pos x="176" y="372"/>
                </a:cxn>
                <a:cxn ang="0">
                  <a:pos x="240" y="377"/>
                </a:cxn>
                <a:cxn ang="0">
                  <a:pos x="308" y="370"/>
                </a:cxn>
                <a:cxn ang="0">
                  <a:pos x="345" y="361"/>
                </a:cxn>
                <a:cxn ang="0">
                  <a:pos x="382" y="346"/>
                </a:cxn>
                <a:cxn ang="0">
                  <a:pos x="417" y="327"/>
                </a:cxn>
                <a:cxn ang="0">
                  <a:pos x="454" y="302"/>
                </a:cxn>
                <a:cxn ang="0">
                  <a:pos x="497" y="268"/>
                </a:cxn>
                <a:cxn ang="0">
                  <a:pos x="526" y="249"/>
                </a:cxn>
                <a:cxn ang="0">
                  <a:pos x="548" y="241"/>
                </a:cxn>
                <a:cxn ang="0">
                  <a:pos x="580" y="247"/>
                </a:cxn>
                <a:cxn ang="0">
                  <a:pos x="1002" y="423"/>
                </a:cxn>
                <a:cxn ang="0">
                  <a:pos x="1021" y="426"/>
                </a:cxn>
                <a:cxn ang="0">
                  <a:pos x="1040" y="424"/>
                </a:cxn>
                <a:cxn ang="0">
                  <a:pos x="1054" y="416"/>
                </a:cxn>
                <a:cxn ang="0">
                  <a:pos x="1067" y="405"/>
                </a:cxn>
                <a:cxn ang="0">
                  <a:pos x="1081" y="386"/>
                </a:cxn>
                <a:cxn ang="0">
                  <a:pos x="1088" y="373"/>
                </a:cxn>
                <a:cxn ang="0">
                  <a:pos x="1096" y="353"/>
                </a:cxn>
                <a:cxn ang="0">
                  <a:pos x="1099" y="322"/>
                </a:cxn>
                <a:cxn ang="0">
                  <a:pos x="1096" y="305"/>
                </a:cxn>
                <a:cxn ang="0">
                  <a:pos x="1086" y="289"/>
                </a:cxn>
                <a:cxn ang="0">
                  <a:pos x="1072" y="273"/>
                </a:cxn>
                <a:cxn ang="0">
                  <a:pos x="425" y="3"/>
                </a:cxn>
                <a:cxn ang="0">
                  <a:pos x="401" y="0"/>
                </a:cxn>
                <a:cxn ang="0">
                  <a:pos x="371" y="2"/>
                </a:cxn>
                <a:cxn ang="0">
                  <a:pos x="329" y="10"/>
                </a:cxn>
                <a:cxn ang="0">
                  <a:pos x="275" y="27"/>
                </a:cxn>
                <a:cxn ang="0">
                  <a:pos x="208" y="61"/>
                </a:cxn>
                <a:cxn ang="0">
                  <a:pos x="128" y="110"/>
                </a:cxn>
                <a:cxn ang="0">
                  <a:pos x="35" y="182"/>
                </a:cxn>
                <a:cxn ang="0">
                  <a:pos x="32" y="185"/>
                </a:cxn>
                <a:cxn ang="0">
                  <a:pos x="13" y="209"/>
                </a:cxn>
                <a:cxn ang="0">
                  <a:pos x="5" y="228"/>
                </a:cxn>
                <a:cxn ang="0">
                  <a:pos x="0" y="250"/>
                </a:cxn>
                <a:cxn ang="0">
                  <a:pos x="2" y="274"/>
                </a:cxn>
                <a:cxn ang="0">
                  <a:pos x="14" y="300"/>
                </a:cxn>
                <a:cxn ang="0">
                  <a:pos x="42" y="327"/>
                </a:cxn>
              </a:cxnLst>
              <a:rect l="0" t="0" r="r" b="b"/>
              <a:pathLst>
                <a:path w="1099" h="426">
                  <a:moveTo>
                    <a:pt x="42" y="327"/>
                  </a:moveTo>
                  <a:lnTo>
                    <a:pt x="42" y="327"/>
                  </a:lnTo>
                  <a:lnTo>
                    <a:pt x="51" y="332"/>
                  </a:lnTo>
                  <a:lnTo>
                    <a:pt x="80" y="345"/>
                  </a:lnTo>
                  <a:lnTo>
                    <a:pt x="99" y="353"/>
                  </a:lnTo>
                  <a:lnTo>
                    <a:pt x="121" y="359"/>
                  </a:lnTo>
                  <a:lnTo>
                    <a:pt x="149" y="367"/>
                  </a:lnTo>
                  <a:lnTo>
                    <a:pt x="176" y="372"/>
                  </a:lnTo>
                  <a:lnTo>
                    <a:pt x="208" y="375"/>
                  </a:lnTo>
                  <a:lnTo>
                    <a:pt x="240" y="377"/>
                  </a:lnTo>
                  <a:lnTo>
                    <a:pt x="273" y="375"/>
                  </a:lnTo>
                  <a:lnTo>
                    <a:pt x="308" y="370"/>
                  </a:lnTo>
                  <a:lnTo>
                    <a:pt x="327" y="365"/>
                  </a:lnTo>
                  <a:lnTo>
                    <a:pt x="345" y="361"/>
                  </a:lnTo>
                  <a:lnTo>
                    <a:pt x="363" y="354"/>
                  </a:lnTo>
                  <a:lnTo>
                    <a:pt x="382" y="346"/>
                  </a:lnTo>
                  <a:lnTo>
                    <a:pt x="399" y="338"/>
                  </a:lnTo>
                  <a:lnTo>
                    <a:pt x="417" y="327"/>
                  </a:lnTo>
                  <a:lnTo>
                    <a:pt x="436" y="314"/>
                  </a:lnTo>
                  <a:lnTo>
                    <a:pt x="454" y="302"/>
                  </a:lnTo>
                  <a:lnTo>
                    <a:pt x="454" y="302"/>
                  </a:lnTo>
                  <a:lnTo>
                    <a:pt x="497" y="268"/>
                  </a:lnTo>
                  <a:lnTo>
                    <a:pt x="513" y="257"/>
                  </a:lnTo>
                  <a:lnTo>
                    <a:pt x="526" y="249"/>
                  </a:lnTo>
                  <a:lnTo>
                    <a:pt x="537" y="243"/>
                  </a:lnTo>
                  <a:lnTo>
                    <a:pt x="548" y="241"/>
                  </a:lnTo>
                  <a:lnTo>
                    <a:pt x="562" y="243"/>
                  </a:lnTo>
                  <a:lnTo>
                    <a:pt x="580" y="247"/>
                  </a:lnTo>
                  <a:lnTo>
                    <a:pt x="1002" y="423"/>
                  </a:lnTo>
                  <a:lnTo>
                    <a:pt x="1002" y="423"/>
                  </a:lnTo>
                  <a:lnTo>
                    <a:pt x="1011" y="426"/>
                  </a:lnTo>
                  <a:lnTo>
                    <a:pt x="1021" y="426"/>
                  </a:lnTo>
                  <a:lnTo>
                    <a:pt x="1034" y="426"/>
                  </a:lnTo>
                  <a:lnTo>
                    <a:pt x="1040" y="424"/>
                  </a:lnTo>
                  <a:lnTo>
                    <a:pt x="1046" y="421"/>
                  </a:lnTo>
                  <a:lnTo>
                    <a:pt x="1054" y="416"/>
                  </a:lnTo>
                  <a:lnTo>
                    <a:pt x="1061" y="412"/>
                  </a:lnTo>
                  <a:lnTo>
                    <a:pt x="1067" y="405"/>
                  </a:lnTo>
                  <a:lnTo>
                    <a:pt x="1075" y="397"/>
                  </a:lnTo>
                  <a:lnTo>
                    <a:pt x="1081" y="386"/>
                  </a:lnTo>
                  <a:lnTo>
                    <a:pt x="1088" y="373"/>
                  </a:lnTo>
                  <a:lnTo>
                    <a:pt x="1088" y="373"/>
                  </a:lnTo>
                  <a:lnTo>
                    <a:pt x="1091" y="364"/>
                  </a:lnTo>
                  <a:lnTo>
                    <a:pt x="1096" y="353"/>
                  </a:lnTo>
                  <a:lnTo>
                    <a:pt x="1097" y="338"/>
                  </a:lnTo>
                  <a:lnTo>
                    <a:pt x="1099" y="322"/>
                  </a:lnTo>
                  <a:lnTo>
                    <a:pt x="1097" y="314"/>
                  </a:lnTo>
                  <a:lnTo>
                    <a:pt x="1096" y="305"/>
                  </a:lnTo>
                  <a:lnTo>
                    <a:pt x="1091" y="297"/>
                  </a:lnTo>
                  <a:lnTo>
                    <a:pt x="1086" y="289"/>
                  </a:lnTo>
                  <a:lnTo>
                    <a:pt x="1080" y="281"/>
                  </a:lnTo>
                  <a:lnTo>
                    <a:pt x="1072" y="273"/>
                  </a:lnTo>
                  <a:lnTo>
                    <a:pt x="425" y="3"/>
                  </a:lnTo>
                  <a:lnTo>
                    <a:pt x="425" y="3"/>
                  </a:lnTo>
                  <a:lnTo>
                    <a:pt x="419" y="2"/>
                  </a:lnTo>
                  <a:lnTo>
                    <a:pt x="401" y="0"/>
                  </a:lnTo>
                  <a:lnTo>
                    <a:pt x="388" y="0"/>
                  </a:lnTo>
                  <a:lnTo>
                    <a:pt x="371" y="2"/>
                  </a:lnTo>
                  <a:lnTo>
                    <a:pt x="351" y="5"/>
                  </a:lnTo>
                  <a:lnTo>
                    <a:pt x="329" y="10"/>
                  </a:lnTo>
                  <a:lnTo>
                    <a:pt x="304" y="18"/>
                  </a:lnTo>
                  <a:lnTo>
                    <a:pt x="275" y="27"/>
                  </a:lnTo>
                  <a:lnTo>
                    <a:pt x="243" y="41"/>
                  </a:lnTo>
                  <a:lnTo>
                    <a:pt x="208" y="61"/>
                  </a:lnTo>
                  <a:lnTo>
                    <a:pt x="169" y="83"/>
                  </a:lnTo>
                  <a:lnTo>
                    <a:pt x="128" y="110"/>
                  </a:lnTo>
                  <a:lnTo>
                    <a:pt x="83" y="144"/>
                  </a:lnTo>
                  <a:lnTo>
                    <a:pt x="35" y="182"/>
                  </a:lnTo>
                  <a:lnTo>
                    <a:pt x="35" y="182"/>
                  </a:lnTo>
                  <a:lnTo>
                    <a:pt x="32" y="185"/>
                  </a:lnTo>
                  <a:lnTo>
                    <a:pt x="24" y="195"/>
                  </a:lnTo>
                  <a:lnTo>
                    <a:pt x="13" y="209"/>
                  </a:lnTo>
                  <a:lnTo>
                    <a:pt x="8" y="219"/>
                  </a:lnTo>
                  <a:lnTo>
                    <a:pt x="5" y="228"/>
                  </a:lnTo>
                  <a:lnTo>
                    <a:pt x="2" y="239"/>
                  </a:lnTo>
                  <a:lnTo>
                    <a:pt x="0" y="250"/>
                  </a:lnTo>
                  <a:lnTo>
                    <a:pt x="0" y="262"/>
                  </a:lnTo>
                  <a:lnTo>
                    <a:pt x="2" y="274"/>
                  </a:lnTo>
                  <a:lnTo>
                    <a:pt x="6" y="287"/>
                  </a:lnTo>
                  <a:lnTo>
                    <a:pt x="14" y="300"/>
                  </a:lnTo>
                  <a:lnTo>
                    <a:pt x="27" y="314"/>
                  </a:lnTo>
                  <a:lnTo>
                    <a:pt x="42" y="327"/>
                  </a:lnTo>
                  <a:lnTo>
                    <a:pt x="42" y="327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1826910" y="3660755"/>
              <a:ext cx="813815" cy="802367"/>
              <a:chOff x="1636600" y="2625332"/>
              <a:chExt cx="813815" cy="802367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 rot="1399489">
                <a:off x="2038789" y="2625332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1466257">
                <a:off x="2000872" y="2864185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1264561">
                <a:off x="1816380" y="3041316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 rot="1264561">
                <a:off x="1636600" y="3218298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8875E10-244C-42C8-9F98-6AB1FFA7FD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1351" y="1363804"/>
            <a:ext cx="4607047" cy="461822"/>
          </a:xfrm>
          <a:prstGeom prst="rect">
            <a:avLst/>
          </a:prstGeom>
        </p:spPr>
        <p:txBody>
          <a:bodyPr/>
          <a:lstStyle/>
          <a:p>
            <a:pPr indent="-342900" algn="l">
              <a:lnSpc>
                <a:spcPct val="80000"/>
              </a:lnSpc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학습목차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4A516-4982-44BC-84C6-59341C23EC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415189" y="1981669"/>
            <a:ext cx="4551306" cy="431613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9.1 </a:t>
            </a:r>
            <a:r>
              <a:rPr lang="en-US" altLang="ko-KR" sz="2400" dirty="0" err="1"/>
              <a:t>Numpy</a:t>
            </a:r>
            <a:r>
              <a:rPr lang="ko-KR" altLang="en-US" sz="2400" dirty="0"/>
              <a:t>의 설치</a:t>
            </a:r>
            <a:endParaRPr lang="en-US" altLang="ko-KR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9.2 </a:t>
            </a:r>
            <a:r>
              <a:rPr lang="en-US" altLang="ko-KR" sz="2400" dirty="0" err="1"/>
              <a:t>Numpy</a:t>
            </a:r>
            <a:r>
              <a:rPr lang="ko-KR" altLang="en-US" sz="2400" dirty="0"/>
              <a:t>의 기초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등간격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나누기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19199"/>
            <a:ext cx="8782050" cy="5332325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linspace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()</a:t>
            </a:r>
          </a:p>
          <a:p>
            <a:pPr marL="266700" lvl="1" indent="0">
              <a:buNone/>
            </a:pP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시작과 끝의 값을 지정하고 그 사이의 값을 균등하게 배분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77800" lvl="1" indent="0">
              <a:buNone/>
            </a:pPr>
            <a:endParaRPr lang="en-US" altLang="ko-KR" sz="22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355600" lvl="1" indent="0">
              <a:buNone/>
            </a:pPr>
            <a:r>
              <a:rPr lang="en-US" altLang="ko-KR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0</a:t>
            </a:r>
            <a:r>
              <a:rPr lang="ko-KR" altLang="en-US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과 </a:t>
            </a:r>
            <a:r>
              <a:rPr lang="en-US" altLang="ko-KR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12</a:t>
            </a:r>
            <a:r>
              <a:rPr lang="ko-KR" altLang="en-US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를 포함한 그 사이의 값들을 선형적으로 분배하여</a:t>
            </a:r>
            <a:r>
              <a:rPr lang="en-US" altLang="ko-KR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</a:t>
            </a:r>
            <a:r>
              <a:rPr lang="ko-KR" altLang="en-US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모두 </a:t>
            </a:r>
            <a:r>
              <a:rPr lang="en-US" altLang="ko-KR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4</a:t>
            </a:r>
            <a:r>
              <a:rPr lang="ko-KR" altLang="en-US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개의</a:t>
            </a:r>
            <a:br>
              <a:rPr lang="en-US" altLang="ko-KR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원소를 갖는 배열을 생성</a:t>
            </a:r>
            <a:endParaRPr lang="en-US" altLang="ko-KR" sz="20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355600" lvl="1" indent="0"/>
            <a:endParaRPr lang="en-US" altLang="ko-KR" sz="20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355600" lvl="1" indent="0"/>
            <a:endParaRPr lang="en-US" altLang="ko-KR" sz="20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355600" lvl="1" indent="0">
              <a:buNone/>
            </a:pPr>
            <a:r>
              <a:rPr lang="en-US" altLang="ko-KR" sz="20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retstep</a:t>
            </a:r>
            <a:r>
              <a:rPr lang="en-US" altLang="ko-KR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=True</a:t>
            </a:r>
            <a:r>
              <a:rPr lang="ko-KR" altLang="en-US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이면 샘플 간의 간격을 출력</a:t>
            </a:r>
            <a:endParaRPr lang="en-US" altLang="ko-KR" sz="20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355600" lvl="1" indent="0">
              <a:buNone/>
            </a:pPr>
            <a:endParaRPr lang="en-US" altLang="ko-KR" sz="20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355600" lvl="1" indent="0">
              <a:buNone/>
            </a:pPr>
            <a:endParaRPr lang="en-US" altLang="ko-KR" sz="20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355600" lvl="1" indent="0">
              <a:buNone/>
            </a:pPr>
            <a:r>
              <a:rPr lang="en-US" altLang="ko-KR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endpoint=False</a:t>
            </a:r>
            <a:r>
              <a:rPr lang="ko-KR" altLang="en-US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이면 마지막 값을 제외하고 </a:t>
            </a:r>
            <a:r>
              <a:rPr lang="ko-KR" altLang="en-US" sz="20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샘플값을</a:t>
            </a:r>
            <a:r>
              <a:rPr lang="ko-KR" altLang="en-US" sz="20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</a:t>
            </a:r>
            <a:r>
              <a:rPr lang="ko-KR" altLang="en-US" sz="20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만들어냄</a:t>
            </a:r>
            <a:endParaRPr lang="en-US" altLang="ko-KR" sz="20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99494B-0171-44E9-82C4-882FCCDD3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732" y="3275677"/>
            <a:ext cx="5677692" cy="6001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9F6FDA-E3D2-4B16-BBCF-4F994F68C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679" y="4332963"/>
            <a:ext cx="5658640" cy="571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92DC71-69A0-4991-8745-5DAFB5E3E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205" y="5467273"/>
            <a:ext cx="5639587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7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등간격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나누기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19199"/>
            <a:ext cx="8782050" cy="5332325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logspace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()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10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에서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100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까지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5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개의 대수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로그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)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형태의 간격으로 나누어진 원소들을 배열로 생성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457200" lvl="1" indent="0">
              <a:buNone/>
            </a:pPr>
            <a:r>
              <a:rPr lang="ko-KR" altLang="en-US" sz="24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로그값을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알고 있다면 그대로 그 값을 입력해도 됨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26FD2B-B16E-4982-A496-E33214F28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680" y="2731615"/>
            <a:ext cx="5658640" cy="5620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3DEA42-2B3F-4688-8CB8-26253CDAF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680" y="4525057"/>
            <a:ext cx="5668166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22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38" y="6088284"/>
            <a:ext cx="1413769" cy="488496"/>
          </a:xfrm>
          <a:prstGeom prst="rect">
            <a:avLst/>
          </a:prstGeom>
        </p:spPr>
      </p:pic>
      <p:sp>
        <p:nvSpPr>
          <p:cNvPr id="16" name="제목 7"/>
          <p:cNvSpPr txBox="1">
            <a:spLocks/>
          </p:cNvSpPr>
          <p:nvPr/>
        </p:nvSpPr>
        <p:spPr>
          <a:xfrm>
            <a:off x="2833021" y="3398947"/>
            <a:ext cx="3476480" cy="6340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Thank you</a:t>
            </a:r>
            <a:endParaRPr kumimoji="0" lang="ko-KR" altLang="en-US" sz="4400" b="1" i="0" u="none" strike="noStrike" kern="1200" cap="none" spc="0" normalizeH="0" baseline="0" noProof="0" dirty="0"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Numpy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Numpy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n</a:t>
            </a:r>
            <a:r>
              <a:rPr lang="ko-KR" altLang="en-US" sz="2400" dirty="0"/>
              <a:t>차원 배열의 객체</a:t>
            </a:r>
            <a:endParaRPr lang="en-US" altLang="ko-KR" sz="2400" dirty="0"/>
          </a:p>
          <a:p>
            <a:pPr lvl="1"/>
            <a:r>
              <a:rPr lang="ko-KR" altLang="en-US" sz="2400" dirty="0"/>
              <a:t>이산수학과 무작위 수 생성 등 수많은 작업을 할 수 </a:t>
            </a:r>
            <a:r>
              <a:rPr lang="ko-KR" altLang="en-US" sz="2400" dirty="0" err="1"/>
              <a:t>있는기능이</a:t>
            </a:r>
            <a:r>
              <a:rPr lang="ko-KR" altLang="en-US" sz="2400" dirty="0"/>
              <a:t> 제공됨</a:t>
            </a:r>
            <a:endParaRPr lang="en-US" altLang="ko-KR" sz="2400" dirty="0"/>
          </a:p>
          <a:p>
            <a:pPr lvl="1"/>
            <a:r>
              <a:rPr lang="ko-KR" altLang="en-US" sz="2400" dirty="0"/>
              <a:t>벡터와 행렬을 위한 특수한 배열 형식을 제공</a:t>
            </a:r>
            <a:endParaRPr lang="en-US" altLang="ko-KR" sz="2400" dirty="0"/>
          </a:p>
          <a:p>
            <a:pPr lvl="1"/>
            <a:r>
              <a:rPr lang="ko-KR" altLang="en-US" sz="2400" dirty="0"/>
              <a:t>생성될 때 크기가 </a:t>
            </a:r>
            <a:r>
              <a:rPr lang="ko-KR" altLang="en-US" sz="2400" dirty="0" err="1"/>
              <a:t>정해짐</a:t>
            </a:r>
            <a:endParaRPr lang="en-US" altLang="ko-KR" sz="2400" dirty="0"/>
          </a:p>
          <a:p>
            <a:pPr lvl="1"/>
            <a:r>
              <a:rPr lang="ko-KR" altLang="en-US" sz="2400" dirty="0" err="1"/>
              <a:t>텐서플로우와</a:t>
            </a:r>
            <a:r>
              <a:rPr lang="ko-KR" altLang="en-US" sz="2400" dirty="0"/>
              <a:t> 잘 어울림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9.1 </a:t>
            </a:r>
            <a:r>
              <a:rPr lang="en-US" altLang="ko-KR" sz="4000" b="1" dirty="0" err="1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Numpy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의 설치</a:t>
            </a:r>
          </a:p>
        </p:txBody>
      </p:sp>
    </p:spTree>
    <p:extLst>
      <p:ext uri="{BB962C8B-B14F-4D97-AF65-F5344CB8AC3E}">
        <p14:creationId xmlns:p14="http://schemas.microsoft.com/office/powerpoint/2010/main" val="248376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Numpy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의 설치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400050">
              <a:buFont typeface="Wingdings" panose="05000000000000000000" pitchFamily="2" charset="2"/>
              <a:buChar char="v"/>
            </a:pPr>
            <a:r>
              <a:rPr lang="en-US" altLang="ko-KR" sz="2400" dirty="0" err="1"/>
              <a:t>Numpy</a:t>
            </a:r>
            <a:r>
              <a:rPr lang="ko-KR" altLang="en-US" sz="2400" dirty="0"/>
              <a:t>는 일반적으로 많이 사용하는 모듈이기 때문에</a:t>
            </a:r>
            <a:br>
              <a:rPr lang="en-US" altLang="ko-KR" sz="2400" dirty="0"/>
            </a:br>
            <a:r>
              <a:rPr lang="ko-KR" altLang="en-US" sz="2400" dirty="0"/>
              <a:t> 기본으로 설치되어 있음</a:t>
            </a:r>
            <a:endParaRPr lang="en-US" altLang="ko-KR" sz="2400" dirty="0"/>
          </a:p>
          <a:p>
            <a:pPr marL="400050">
              <a:buFont typeface="Wingdings" panose="05000000000000000000" pitchFamily="2" charset="2"/>
              <a:buChar char="v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아나콘다 </a:t>
            </a: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내비게이터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박스에 체크가 되지</a:t>
            </a:r>
            <a:br>
              <a:rPr lang="en-US" altLang="ko-KR" sz="2400" dirty="0"/>
            </a:br>
            <a:r>
              <a:rPr lang="ko-KR" altLang="en-US" sz="2400" dirty="0"/>
              <a:t>않았다면 체크하여 설치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아나콘다 프롬프트 창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①번 명령문을 실행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pip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최신 버전이 아니면 ②번 명령문을 입력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8F162A-43AE-4526-9462-38E0BD864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5977371"/>
            <a:ext cx="5687219" cy="5239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74F27C-1BBF-4E4D-BE5E-D1318887B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105" y="1916794"/>
            <a:ext cx="4343666" cy="30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6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9.2 </a:t>
            </a:r>
            <a:r>
              <a:rPr lang="en-US" altLang="ko-KR" sz="4000" b="1" dirty="0" err="1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Numpy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의 기초</a:t>
            </a:r>
          </a:p>
        </p:txBody>
      </p:sp>
    </p:spTree>
    <p:extLst>
      <p:ext uri="{BB962C8B-B14F-4D97-AF65-F5344CB8AC3E}">
        <p14:creationId xmlns:p14="http://schemas.microsoft.com/office/powerpoint/2010/main" val="331829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Numpy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배열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19199"/>
            <a:ext cx="8782050" cy="5332325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zeros()</a:t>
            </a:r>
          </a:p>
          <a:p>
            <a:pPr lvl="1"/>
            <a:r>
              <a:rPr lang="ko-KR" altLang="en-US" sz="2400" dirty="0"/>
              <a:t>괄호 안에 입력된 숫자만큼의 원소를 생성하고</a:t>
            </a:r>
            <a:br>
              <a:rPr lang="en-US" altLang="ko-KR" sz="2400" dirty="0"/>
            </a:br>
            <a:r>
              <a:rPr lang="en-US" altLang="ko-KR" sz="2400" dirty="0"/>
              <a:t>0</a:t>
            </a:r>
            <a:r>
              <a:rPr lang="ko-KR" altLang="en-US" sz="2400" dirty="0"/>
              <a:t>으로 초기화</a:t>
            </a:r>
            <a:endParaRPr lang="en-US" altLang="ko-KR" sz="2400" dirty="0"/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mean()</a:t>
            </a:r>
          </a:p>
          <a:p>
            <a:pPr lvl="1"/>
            <a:r>
              <a:rPr lang="ko-KR" altLang="en-US" sz="2400" dirty="0"/>
              <a:t>배열에 저장된 원소들의 평균값을 계산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shape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속성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2272BC-BB8D-4B30-BA77-AB5D48E95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3493858"/>
            <a:ext cx="5687219" cy="14575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1DD15D-EB93-434F-9571-9E27DF33F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022" y="5730875"/>
            <a:ext cx="5639587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Numpy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배열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19199"/>
            <a:ext cx="8782050" cy="5332325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array()</a:t>
            </a:r>
          </a:p>
          <a:p>
            <a:pPr lvl="1"/>
            <a:r>
              <a:rPr lang="en-US" altLang="ko-KR" sz="2400" dirty="0" err="1"/>
              <a:t>Numpy</a:t>
            </a:r>
            <a:r>
              <a:rPr lang="en-US" altLang="ko-KR" sz="2400" dirty="0"/>
              <a:t> </a:t>
            </a:r>
            <a:r>
              <a:rPr lang="ko-KR" altLang="en-US" sz="2400" dirty="0"/>
              <a:t>형식으로 배열의 원소를 입력할 때는 반드시</a:t>
            </a:r>
            <a:br>
              <a:rPr lang="en-US" altLang="ko-KR" sz="2400" dirty="0"/>
            </a:br>
            <a:r>
              <a:rPr lang="ko-KR" altLang="en-US" sz="2400" dirty="0"/>
              <a:t>리스트 형식으로 입력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reshape()</a:t>
            </a:r>
          </a:p>
          <a:p>
            <a:pPr lvl="1"/>
            <a:r>
              <a:rPr lang="ko-KR" altLang="en-US" sz="2400" dirty="0"/>
              <a:t>배열을 원하는 모양으로 생성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570A67-238B-45CB-8FE3-004EE52B3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680" y="2549489"/>
            <a:ext cx="5658640" cy="514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EA0903-2F28-414F-AEE5-35A75DE5B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680" y="4394201"/>
            <a:ext cx="5658640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6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Numpy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배열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19199"/>
            <a:ext cx="8782050" cy="5332325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ones()</a:t>
            </a:r>
          </a:p>
          <a:p>
            <a:pPr lvl="1"/>
            <a:r>
              <a:rPr lang="ko-KR" altLang="en-US" sz="2400" dirty="0"/>
              <a:t>배열을 </a:t>
            </a:r>
            <a:r>
              <a:rPr lang="en-US" altLang="ko-KR" sz="2400" dirty="0"/>
              <a:t>1</a:t>
            </a:r>
            <a:r>
              <a:rPr lang="ko-KR" altLang="en-US" sz="2400" dirty="0"/>
              <a:t>의 값들로 채움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출력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F502A4-AF09-4227-9224-E615B343F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680" y="2181051"/>
            <a:ext cx="5677692" cy="12479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79C86B-9C65-47B6-914B-E2DF38122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917" y="4119478"/>
            <a:ext cx="5668166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477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926CEB7E-A981-4D50-89F4-B8E66DE7BD8D}"/>
    </a:ext>
  </a:extLst>
</a:theme>
</file>

<file path=ppt/theme/theme2.xml><?xml version="1.0" encoding="utf-8"?>
<a:theme xmlns:a="http://schemas.openxmlformats.org/drawingml/2006/main" name="1_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37FB0C89-A4F1-484D-A684-856ACBAEBDE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인피니티북스 AI 강의자료</Template>
  <TotalTime>321</TotalTime>
  <Words>549</Words>
  <Application>Microsoft Office PowerPoint</Application>
  <PresentationFormat>화면 슬라이드 쇼(4:3)</PresentationFormat>
  <Paragraphs>175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Tahoma</vt:lpstr>
      <vt:lpstr>Wingdings</vt:lpstr>
      <vt:lpstr>Office 테마</vt:lpstr>
      <vt:lpstr>1_Office 테마</vt:lpstr>
      <vt:lpstr>Chapter 09 통계와 수학적 기능을 위한 Numpy</vt:lpstr>
      <vt:lpstr>▪학습목차</vt:lpstr>
      <vt:lpstr>Numpy</vt:lpstr>
      <vt:lpstr>9.1 Numpy의 설치</vt:lpstr>
      <vt:lpstr>Numpy의 설치</vt:lpstr>
      <vt:lpstr>9.2 Numpy의 기초</vt:lpstr>
      <vt:lpstr>Numpy 배열</vt:lpstr>
      <vt:lpstr>Numpy 배열</vt:lpstr>
      <vt:lpstr>Numpy 배열</vt:lpstr>
      <vt:lpstr>Numpy 배열의 슬라이싱</vt:lpstr>
      <vt:lpstr>Numpy를 이용한 연산</vt:lpstr>
      <vt:lpstr>제로 벡터와 제로 행렬</vt:lpstr>
      <vt:lpstr>제로 벡터와 제로 행렬</vt:lpstr>
      <vt:lpstr>전치 행렬</vt:lpstr>
      <vt:lpstr>사칙연산</vt:lpstr>
      <vt:lpstr>인덱싱</vt:lpstr>
      <vt:lpstr>슬라이싱</vt:lpstr>
      <vt:lpstr>불리언</vt:lpstr>
      <vt:lpstr>random</vt:lpstr>
      <vt:lpstr>등간격 나누기</vt:lpstr>
      <vt:lpstr>등간격 나누기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09 통계와 수학적 기능을 위한 Numpy</dc:title>
  <dc:creator>최 용</dc:creator>
  <cp:lastModifiedBy>최 용</cp:lastModifiedBy>
  <cp:revision>1</cp:revision>
  <dcterms:created xsi:type="dcterms:W3CDTF">2020-01-18T14:42:27Z</dcterms:created>
  <dcterms:modified xsi:type="dcterms:W3CDTF">2020-01-30T07:25:23Z</dcterms:modified>
</cp:coreProperties>
</file>