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4"/>
  </p:notesMasterIdLst>
  <p:sldIdLst>
    <p:sldId id="351" r:id="rId3"/>
    <p:sldId id="297" r:id="rId4"/>
    <p:sldId id="358" r:id="rId5"/>
    <p:sldId id="353" r:id="rId6"/>
    <p:sldId id="335" r:id="rId7"/>
    <p:sldId id="357" r:id="rId8"/>
    <p:sldId id="359" r:id="rId9"/>
    <p:sldId id="360" r:id="rId10"/>
    <p:sldId id="361" r:id="rId11"/>
    <p:sldId id="362" r:id="rId12"/>
    <p:sldId id="363" r:id="rId13"/>
    <p:sldId id="355" r:id="rId14"/>
    <p:sldId id="356" r:id="rId15"/>
    <p:sldId id="365" r:id="rId16"/>
    <p:sldId id="366" r:id="rId17"/>
    <p:sldId id="367" r:id="rId18"/>
    <p:sldId id="368" r:id="rId19"/>
    <p:sldId id="369" r:id="rId20"/>
    <p:sldId id="370" r:id="rId21"/>
    <p:sldId id="354" r:id="rId22"/>
    <p:sldId id="267" r:id="rId23"/>
  </p:sldIdLst>
  <p:sldSz cx="9144000" cy="6858000" type="screen4x3"/>
  <p:notesSz cx="6858000" cy="9144000"/>
  <p:custDataLst>
    <p:tags r:id="rId2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70" userDrawn="1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8" autoAdjust="0"/>
    <p:restoredTop sz="86369" autoAdjust="0"/>
  </p:normalViewPr>
  <p:slideViewPr>
    <p:cSldViewPr snapToGrid="0">
      <p:cViewPr>
        <p:scale>
          <a:sx n="75" d="100"/>
          <a:sy n="75" d="100"/>
        </p:scale>
        <p:origin x="2472" y="852"/>
      </p:cViewPr>
      <p:guideLst>
        <p:guide orient="horz" pos="2282"/>
        <p:guide orient="horz" pos="134"/>
        <p:guide orient="horz" pos="709"/>
        <p:guide orient="horz" pos="855"/>
        <p:guide pos="2880"/>
        <p:guide pos="5670"/>
        <p:guide pos="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EEEE0A63-720A-443E-B369-A56AA45254B1}"/>
    <pc:docChg chg="modSld">
      <pc:chgData name="최 용" userId="9839d1f755a76e43" providerId="LiveId" clId="{EEEE0A63-720A-443E-B369-A56AA45254B1}" dt="2020-01-23T13:09:12.687" v="91" actId="1076"/>
      <pc:docMkLst>
        <pc:docMk/>
      </pc:docMkLst>
      <pc:sldChg chg="modSp">
        <pc:chgData name="최 용" userId="9839d1f755a76e43" providerId="LiveId" clId="{EEEE0A63-720A-443E-B369-A56AA45254B1}" dt="2020-01-23T13:01:32.940" v="2" actId="1076"/>
        <pc:sldMkLst>
          <pc:docMk/>
          <pc:sldMk cId="2742736117" sldId="357"/>
        </pc:sldMkLst>
        <pc:spChg chg="mod">
          <ac:chgData name="최 용" userId="9839d1f755a76e43" providerId="LiveId" clId="{EEEE0A63-720A-443E-B369-A56AA45254B1}" dt="2020-01-23T13:01:28.270" v="1" actId="6549"/>
          <ac:spMkLst>
            <pc:docMk/>
            <pc:sldMk cId="2742736117" sldId="357"/>
            <ac:spMk id="4" creationId="{6354F877-104B-41AC-8705-47896B7E49E0}"/>
          </ac:spMkLst>
        </pc:spChg>
        <pc:picChg chg="mod">
          <ac:chgData name="최 용" userId="9839d1f755a76e43" providerId="LiveId" clId="{EEEE0A63-720A-443E-B369-A56AA45254B1}" dt="2020-01-23T13:01:32.940" v="2" actId="1076"/>
          <ac:picMkLst>
            <pc:docMk/>
            <pc:sldMk cId="2742736117" sldId="357"/>
            <ac:picMk id="5" creationId="{20017242-FB8F-432F-83B7-A7AD2787FA96}"/>
          </ac:picMkLst>
        </pc:picChg>
      </pc:sldChg>
      <pc:sldChg chg="modSp">
        <pc:chgData name="최 용" userId="9839d1f755a76e43" providerId="LiveId" clId="{EEEE0A63-720A-443E-B369-A56AA45254B1}" dt="2020-01-23T13:03:37.008" v="17" actId="1036"/>
        <pc:sldMkLst>
          <pc:docMk/>
          <pc:sldMk cId="4272700376" sldId="362"/>
        </pc:sldMkLst>
        <pc:picChg chg="mod">
          <ac:chgData name="최 용" userId="9839d1f755a76e43" providerId="LiveId" clId="{EEEE0A63-720A-443E-B369-A56AA45254B1}" dt="2020-01-23T13:03:37.008" v="17" actId="1036"/>
          <ac:picMkLst>
            <pc:docMk/>
            <pc:sldMk cId="4272700376" sldId="362"/>
            <ac:picMk id="9" creationId="{073D579E-591F-413C-B170-BCEB2F2D4295}"/>
          </ac:picMkLst>
        </pc:picChg>
      </pc:sldChg>
      <pc:sldChg chg="modSp">
        <pc:chgData name="최 용" userId="9839d1f755a76e43" providerId="LiveId" clId="{EEEE0A63-720A-443E-B369-A56AA45254B1}" dt="2020-01-23T13:03:15.915" v="13" actId="1076"/>
        <pc:sldMkLst>
          <pc:docMk/>
          <pc:sldMk cId="445035218" sldId="363"/>
        </pc:sldMkLst>
        <pc:spChg chg="mod">
          <ac:chgData name="최 용" userId="9839d1f755a76e43" providerId="LiveId" clId="{EEEE0A63-720A-443E-B369-A56AA45254B1}" dt="2020-01-23T13:02:07.368" v="4" actId="2710"/>
          <ac:spMkLst>
            <pc:docMk/>
            <pc:sldMk cId="445035218" sldId="363"/>
            <ac:spMk id="4" creationId="{6354F877-104B-41AC-8705-47896B7E49E0}"/>
          </ac:spMkLst>
        </pc:spChg>
        <pc:picChg chg="mod">
          <ac:chgData name="최 용" userId="9839d1f755a76e43" providerId="LiveId" clId="{EEEE0A63-720A-443E-B369-A56AA45254B1}" dt="2020-01-23T13:02:10.659" v="5" actId="1076"/>
          <ac:picMkLst>
            <pc:docMk/>
            <pc:sldMk cId="445035218" sldId="363"/>
            <ac:picMk id="5" creationId="{2BD518C5-E843-41B5-895A-DE307B309C70}"/>
          </ac:picMkLst>
        </pc:picChg>
        <pc:picChg chg="mod">
          <ac:chgData name="최 용" userId="9839d1f755a76e43" providerId="LiveId" clId="{EEEE0A63-720A-443E-B369-A56AA45254B1}" dt="2020-01-23T13:03:15.915" v="13" actId="1076"/>
          <ac:picMkLst>
            <pc:docMk/>
            <pc:sldMk cId="445035218" sldId="363"/>
            <ac:picMk id="7" creationId="{31D8F0AC-F89D-459C-9B99-E7900CE3FBDA}"/>
          </ac:picMkLst>
        </pc:picChg>
        <pc:picChg chg="mod">
          <ac:chgData name="최 용" userId="9839d1f755a76e43" providerId="LiveId" clId="{EEEE0A63-720A-443E-B369-A56AA45254B1}" dt="2020-01-23T13:03:04.491" v="12" actId="1076"/>
          <ac:picMkLst>
            <pc:docMk/>
            <pc:sldMk cId="445035218" sldId="363"/>
            <ac:picMk id="11" creationId="{40849D74-D67A-43B8-8F5C-902DE3F63096}"/>
          </ac:picMkLst>
        </pc:picChg>
        <pc:picChg chg="mod">
          <ac:chgData name="최 용" userId="9839d1f755a76e43" providerId="LiveId" clId="{EEEE0A63-720A-443E-B369-A56AA45254B1}" dt="2020-01-23T13:02:58.995" v="11" actId="1076"/>
          <ac:picMkLst>
            <pc:docMk/>
            <pc:sldMk cId="445035218" sldId="363"/>
            <ac:picMk id="12" creationId="{9165E4BB-0214-4C7A-9F2C-4CC1737B0586}"/>
          </ac:picMkLst>
        </pc:picChg>
      </pc:sldChg>
      <pc:sldChg chg="modSp">
        <pc:chgData name="최 용" userId="9839d1f755a76e43" providerId="LiveId" clId="{EEEE0A63-720A-443E-B369-A56AA45254B1}" dt="2020-01-23T13:05:24.385" v="39" actId="1076"/>
        <pc:sldMkLst>
          <pc:docMk/>
          <pc:sldMk cId="3261730830" sldId="365"/>
        </pc:sldMkLst>
        <pc:spChg chg="mod">
          <ac:chgData name="최 용" userId="9839d1f755a76e43" providerId="LiveId" clId="{EEEE0A63-720A-443E-B369-A56AA45254B1}" dt="2020-01-23T13:05:18.686" v="38" actId="20577"/>
          <ac:spMkLst>
            <pc:docMk/>
            <pc:sldMk cId="3261730830" sldId="365"/>
            <ac:spMk id="4" creationId="{6354F877-104B-41AC-8705-47896B7E49E0}"/>
          </ac:spMkLst>
        </pc:spChg>
        <pc:picChg chg="mod">
          <ac:chgData name="최 용" userId="9839d1f755a76e43" providerId="LiveId" clId="{EEEE0A63-720A-443E-B369-A56AA45254B1}" dt="2020-01-23T13:05:16.249" v="37" actId="1076"/>
          <ac:picMkLst>
            <pc:docMk/>
            <pc:sldMk cId="3261730830" sldId="365"/>
            <ac:picMk id="2" creationId="{C7F9219F-C39D-4537-A4CE-2BF5FF052430}"/>
          </ac:picMkLst>
        </pc:picChg>
        <pc:picChg chg="mod">
          <ac:chgData name="최 용" userId="9839d1f755a76e43" providerId="LiveId" clId="{EEEE0A63-720A-443E-B369-A56AA45254B1}" dt="2020-01-23T13:05:06.889" v="35" actId="1076"/>
          <ac:picMkLst>
            <pc:docMk/>
            <pc:sldMk cId="3261730830" sldId="365"/>
            <ac:picMk id="5" creationId="{BC61AE95-2E98-47AA-A731-267B20B6B5D3}"/>
          </ac:picMkLst>
        </pc:picChg>
        <pc:picChg chg="mod">
          <ac:chgData name="최 용" userId="9839d1f755a76e43" providerId="LiveId" clId="{EEEE0A63-720A-443E-B369-A56AA45254B1}" dt="2020-01-23T13:04:20.378" v="24" actId="1076"/>
          <ac:picMkLst>
            <pc:docMk/>
            <pc:sldMk cId="3261730830" sldId="365"/>
            <ac:picMk id="6" creationId="{2BA171BE-B16C-4289-98D8-454CCE871990}"/>
          </ac:picMkLst>
        </pc:picChg>
        <pc:picChg chg="mod">
          <ac:chgData name="최 용" userId="9839d1f755a76e43" providerId="LiveId" clId="{EEEE0A63-720A-443E-B369-A56AA45254B1}" dt="2020-01-23T13:04:28.266" v="26" actId="1076"/>
          <ac:picMkLst>
            <pc:docMk/>
            <pc:sldMk cId="3261730830" sldId="365"/>
            <ac:picMk id="7" creationId="{4D97403E-4544-439D-BFE9-9407BACED76E}"/>
          </ac:picMkLst>
        </pc:picChg>
        <pc:picChg chg="mod">
          <ac:chgData name="최 용" userId="9839d1f755a76e43" providerId="LiveId" clId="{EEEE0A63-720A-443E-B369-A56AA45254B1}" dt="2020-01-23T13:05:12.545" v="36" actId="1076"/>
          <ac:picMkLst>
            <pc:docMk/>
            <pc:sldMk cId="3261730830" sldId="365"/>
            <ac:picMk id="10" creationId="{2B2ECDEE-AE71-457A-9ED7-57560E48F47F}"/>
          </ac:picMkLst>
        </pc:picChg>
        <pc:picChg chg="mod">
          <ac:chgData name="최 용" userId="9839d1f755a76e43" providerId="LiveId" clId="{EEEE0A63-720A-443E-B369-A56AA45254B1}" dt="2020-01-23T13:05:24.385" v="39" actId="1076"/>
          <ac:picMkLst>
            <pc:docMk/>
            <pc:sldMk cId="3261730830" sldId="365"/>
            <ac:picMk id="11" creationId="{E1472284-E44A-4B58-A98B-070504D83526}"/>
          </ac:picMkLst>
        </pc:picChg>
      </pc:sldChg>
      <pc:sldChg chg="modSp">
        <pc:chgData name="최 용" userId="9839d1f755a76e43" providerId="LiveId" clId="{EEEE0A63-720A-443E-B369-A56AA45254B1}" dt="2020-01-23T13:06:02.673" v="43" actId="1076"/>
        <pc:sldMkLst>
          <pc:docMk/>
          <pc:sldMk cId="6123192" sldId="367"/>
        </pc:sldMkLst>
        <pc:picChg chg="mod modCrop">
          <ac:chgData name="최 용" userId="9839d1f755a76e43" providerId="LiveId" clId="{EEEE0A63-720A-443E-B369-A56AA45254B1}" dt="2020-01-23T13:06:02.673" v="43" actId="1076"/>
          <ac:picMkLst>
            <pc:docMk/>
            <pc:sldMk cId="6123192" sldId="367"/>
            <ac:picMk id="2" creationId="{65AE1FE0-518F-48AC-98AF-CB411499EF70}"/>
          </ac:picMkLst>
        </pc:picChg>
        <pc:picChg chg="mod">
          <ac:chgData name="최 용" userId="9839d1f755a76e43" providerId="LiveId" clId="{EEEE0A63-720A-443E-B369-A56AA45254B1}" dt="2020-01-23T13:05:53.225" v="41" actId="1076"/>
          <ac:picMkLst>
            <pc:docMk/>
            <pc:sldMk cId="6123192" sldId="367"/>
            <ac:picMk id="5" creationId="{A6D8052C-75E9-4F54-8B41-779035D80E76}"/>
          </ac:picMkLst>
        </pc:picChg>
      </pc:sldChg>
      <pc:sldChg chg="modSp">
        <pc:chgData name="최 용" userId="9839d1f755a76e43" providerId="LiveId" clId="{EEEE0A63-720A-443E-B369-A56AA45254B1}" dt="2020-01-23T13:07:04.856" v="55" actId="14100"/>
        <pc:sldMkLst>
          <pc:docMk/>
          <pc:sldMk cId="1181756756" sldId="368"/>
        </pc:sldMkLst>
        <pc:spChg chg="mod">
          <ac:chgData name="최 용" userId="9839d1f755a76e43" providerId="LiveId" clId="{EEEE0A63-720A-443E-B369-A56AA45254B1}" dt="2020-01-23T13:07:04.856" v="55" actId="14100"/>
          <ac:spMkLst>
            <pc:docMk/>
            <pc:sldMk cId="1181756756" sldId="368"/>
            <ac:spMk id="11" creationId="{E059E376-07BE-4AD3-8CC8-D92F0082F565}"/>
          </ac:spMkLst>
        </pc:spChg>
        <pc:picChg chg="mod">
          <ac:chgData name="최 용" userId="9839d1f755a76e43" providerId="LiveId" clId="{EEEE0A63-720A-443E-B369-A56AA45254B1}" dt="2020-01-23T13:06:53.344" v="52" actId="1076"/>
          <ac:picMkLst>
            <pc:docMk/>
            <pc:sldMk cId="1181756756" sldId="368"/>
            <ac:picMk id="6" creationId="{5A282C04-7AB7-487F-BCFA-1631CABBDD16}"/>
          </ac:picMkLst>
        </pc:picChg>
        <pc:picChg chg="mod">
          <ac:chgData name="최 용" userId="9839d1f755a76e43" providerId="LiveId" clId="{EEEE0A63-720A-443E-B369-A56AA45254B1}" dt="2020-01-23T13:06:58.768" v="53" actId="1076"/>
          <ac:picMkLst>
            <pc:docMk/>
            <pc:sldMk cId="1181756756" sldId="368"/>
            <ac:picMk id="7" creationId="{30C43B89-F215-4397-8CDD-5855F59A160A}"/>
          </ac:picMkLst>
        </pc:picChg>
      </pc:sldChg>
      <pc:sldChg chg="modSp">
        <pc:chgData name="최 용" userId="9839d1f755a76e43" providerId="LiveId" clId="{EEEE0A63-720A-443E-B369-A56AA45254B1}" dt="2020-01-23T13:09:12.687" v="91" actId="1076"/>
        <pc:sldMkLst>
          <pc:docMk/>
          <pc:sldMk cId="1295680949" sldId="369"/>
        </pc:sldMkLst>
        <pc:spChg chg="mod">
          <ac:chgData name="최 용" userId="9839d1f755a76e43" providerId="LiveId" clId="{EEEE0A63-720A-443E-B369-A56AA45254B1}" dt="2020-01-23T13:09:12.687" v="91" actId="1076"/>
          <ac:spMkLst>
            <pc:docMk/>
            <pc:sldMk cId="1295680949" sldId="369"/>
            <ac:spMk id="9" creationId="{F8768F38-5558-4139-ACD4-24C28930A301}"/>
          </ac:spMkLst>
        </pc:spChg>
        <pc:spChg chg="mod">
          <ac:chgData name="최 용" userId="9839d1f755a76e43" providerId="LiveId" clId="{EEEE0A63-720A-443E-B369-A56AA45254B1}" dt="2020-01-23T13:09:12.687" v="91" actId="1076"/>
          <ac:spMkLst>
            <pc:docMk/>
            <pc:sldMk cId="1295680949" sldId="369"/>
            <ac:spMk id="11" creationId="{46C3C515-C864-4C22-B912-574A8BE47E29}"/>
          </ac:spMkLst>
        </pc:spChg>
        <pc:spChg chg="mod ord">
          <ac:chgData name="최 용" userId="9839d1f755a76e43" providerId="LiveId" clId="{EEEE0A63-720A-443E-B369-A56AA45254B1}" dt="2020-01-23T13:09:12.687" v="91" actId="1076"/>
          <ac:spMkLst>
            <pc:docMk/>
            <pc:sldMk cId="1295680949" sldId="369"/>
            <ac:spMk id="12" creationId="{1C26060E-E7DF-46F7-B754-239352C1A61D}"/>
          </ac:spMkLst>
        </pc:spChg>
        <pc:picChg chg="mod">
          <ac:chgData name="최 용" userId="9839d1f755a76e43" providerId="LiveId" clId="{EEEE0A63-720A-443E-B369-A56AA45254B1}" dt="2020-01-23T13:09:12.687" v="91" actId="1076"/>
          <ac:picMkLst>
            <pc:docMk/>
            <pc:sldMk cId="1295680949" sldId="369"/>
            <ac:picMk id="2" creationId="{69012C7F-A598-46EB-A1DD-336B24388FEE}"/>
          </ac:picMkLst>
        </pc:picChg>
        <pc:picChg chg="mod">
          <ac:chgData name="최 용" userId="9839d1f755a76e43" providerId="LiveId" clId="{EEEE0A63-720A-443E-B369-A56AA45254B1}" dt="2020-01-23T13:09:12.687" v="91" actId="1076"/>
          <ac:picMkLst>
            <pc:docMk/>
            <pc:sldMk cId="1295680949" sldId="369"/>
            <ac:picMk id="10" creationId="{4599588E-7FDA-4489-8B83-907D1028C1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1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46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70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1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71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477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78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16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3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1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1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39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74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68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8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1500" y="1357313"/>
            <a:ext cx="4586288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10</a:t>
            </a:r>
            <a:b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빅데이터 분석을 위한</a:t>
            </a:r>
            <a:b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Plot 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직선 그래프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4225925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제목 넣기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929F1A-0C32-4E1A-9769-1AA564B47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685"/>
          <a:stretch/>
        </p:blipFill>
        <p:spPr>
          <a:xfrm>
            <a:off x="1733154" y="1820521"/>
            <a:ext cx="5677692" cy="1976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3D579E-591F-413C-B170-BCEB2F2D4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960" y="3980546"/>
            <a:ext cx="3520079" cy="24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0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06" y="426279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점선 그래프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6534" y="1139572"/>
            <a:ext cx="4225925" cy="521768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'</a:t>
            </a:r>
            <a:r>
              <a:rPr lang="en-US" altLang="ko-KR" sz="24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bo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'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옵션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355600" lvl="1"/>
            <a:r>
              <a:rPr lang="en-US" altLang="ko-KR" sz="2000" dirty="0"/>
              <a:t>b(Blue) </a:t>
            </a:r>
            <a:r>
              <a:rPr lang="ko-KR" altLang="en-US" sz="2000" dirty="0"/>
              <a:t>색상의 </a:t>
            </a:r>
            <a:r>
              <a:rPr lang="en-US" altLang="ko-KR" sz="2000" dirty="0"/>
              <a:t>'o' </a:t>
            </a:r>
            <a:r>
              <a:rPr lang="ko-KR" altLang="en-US" sz="2000" dirty="0"/>
              <a:t>모양 점 표시</a:t>
            </a:r>
            <a:endParaRPr lang="en-US" altLang="ko-KR" sz="2000" dirty="0"/>
          </a:p>
          <a:p>
            <a:pPr marL="355600" lvl="1"/>
            <a:endParaRPr lang="en-US" altLang="ko-KR" sz="2000" dirty="0"/>
          </a:p>
          <a:p>
            <a:pPr marL="69850" lvl="1" indent="0">
              <a:buNone/>
            </a:pPr>
            <a:endParaRPr lang="en-US" altLang="ko-KR" sz="2000" dirty="0"/>
          </a:p>
          <a:p>
            <a:pPr marL="1143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axis()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메소드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355600" lvl="1"/>
            <a:r>
              <a:rPr lang="en-US" altLang="ko-KR" sz="2000" dirty="0"/>
              <a:t>x</a:t>
            </a:r>
            <a:r>
              <a:rPr lang="ko-KR" altLang="en-US" sz="2000" dirty="0"/>
              <a:t>축과 </a:t>
            </a:r>
            <a:r>
              <a:rPr lang="en-US" altLang="ko-KR" sz="2000" dirty="0"/>
              <a:t>y</a:t>
            </a:r>
            <a:r>
              <a:rPr lang="ko-KR" altLang="en-US" sz="2000" dirty="0"/>
              <a:t>축 범위 지정</a:t>
            </a:r>
            <a:br>
              <a:rPr lang="en-US" altLang="ko-KR" sz="2000" dirty="0"/>
            </a:br>
            <a:r>
              <a:rPr lang="en-US" altLang="ko-KR" sz="2000" dirty="0"/>
              <a:t>[</a:t>
            </a:r>
            <a:r>
              <a:rPr lang="en-US" altLang="ko-KR" sz="2000" dirty="0" err="1"/>
              <a:t>xmin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xmax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ymin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ymax</a:t>
            </a:r>
            <a:r>
              <a:rPr lang="en-US" altLang="ko-KR" sz="2000" dirty="0"/>
              <a:t>]</a:t>
            </a:r>
          </a:p>
          <a:p>
            <a:pPr marL="355600" lvl="1"/>
            <a:endParaRPr lang="en-US" altLang="ko-KR" sz="2000" dirty="0"/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472A34-123C-4238-BA03-211B1B7F82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18"/>
          <a:stretch/>
        </p:blipFill>
        <p:spPr>
          <a:xfrm>
            <a:off x="196534" y="2017568"/>
            <a:ext cx="4582164" cy="783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D518C5-E843-41B5-895A-DE307B309C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594"/>
          <a:stretch/>
        </p:blipFill>
        <p:spPr>
          <a:xfrm>
            <a:off x="225113" y="4087343"/>
            <a:ext cx="4553585" cy="939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D8F0AC-F89D-459C-9B99-E7900CE3F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6760" y="5220473"/>
            <a:ext cx="3667637" cy="1419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849D74-D67A-43B8-8F5C-902DE3F63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907" y="1111396"/>
            <a:ext cx="2735452" cy="18123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65E4BB-0214-4C7A-9F2C-4CC1737B05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0907" y="3206378"/>
            <a:ext cx="2735452" cy="18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10.2 </a:t>
            </a:r>
            <a:r>
              <a:rPr lang="en-US" altLang="ko-KR" sz="4000" b="1" dirty="0" err="1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를 이용한 </a:t>
            </a: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plot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48021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를 이용한 </a:t>
            </a: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plot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기능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CABE4-C3F5-4923-BC2A-344549761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964"/>
          <a:stretch/>
        </p:blipFill>
        <p:spPr>
          <a:xfrm>
            <a:off x="1728390" y="1623761"/>
            <a:ext cx="5687219" cy="16621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2C56EC-FFE8-4FCD-95A2-A0AE26451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477" y="3622675"/>
            <a:ext cx="3345045" cy="219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8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를 이용한 </a:t>
            </a: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plot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기능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7" y="1277256"/>
            <a:ext cx="8815388" cy="5317811"/>
          </a:xfrm>
          <a:prstGeom prst="rect">
            <a:avLst/>
          </a:prstGeom>
        </p:spPr>
        <p:txBody>
          <a:bodyPr/>
          <a:lstStyle/>
          <a:p>
            <a:pPr marL="49213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plot() </a:t>
            </a:r>
            <a:r>
              <a:rPr lang="ko-KR" altLang="en-US" sz="2000" b="1" dirty="0"/>
              <a:t>메소드 입력 파라미터 개수에 따라 세부적인 기능이 달라짐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2000" dirty="0"/>
          </a:p>
          <a:p>
            <a:pPr marL="49213"/>
            <a:endParaRPr lang="en-US" altLang="ko-KR" sz="2000" dirty="0"/>
          </a:p>
          <a:p>
            <a:pPr marL="49213">
              <a:buNone/>
            </a:pPr>
            <a:endParaRPr lang="en-US" altLang="ko-KR" sz="2000" dirty="0"/>
          </a:p>
          <a:p>
            <a:pPr marL="49213">
              <a:buNone/>
            </a:pPr>
            <a:endParaRPr lang="en-US" altLang="ko-KR" sz="2000" dirty="0"/>
          </a:p>
          <a:p>
            <a:pPr marL="449263" lvl="1"/>
            <a:r>
              <a:rPr lang="ko-KR" altLang="en-US" sz="1600" dirty="0"/>
              <a:t>파라미터 개수가 다수인 경우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라인 파란색</a:t>
            </a:r>
            <a:r>
              <a:rPr lang="en-US" altLang="ko-KR" sz="1600" dirty="0"/>
              <a:t>(b), </a:t>
            </a:r>
            <a:r>
              <a:rPr lang="ko-KR" altLang="en-US" sz="1600" dirty="0"/>
              <a:t>마커 모양 원</a:t>
            </a:r>
            <a:r>
              <a:rPr lang="en-US" altLang="ko-KR" sz="1600" dirty="0"/>
              <a:t>(o), </a:t>
            </a:r>
            <a:r>
              <a:rPr lang="ko-KR" altLang="en-US" sz="1600" dirty="0" err="1"/>
              <a:t>라인폭</a:t>
            </a:r>
            <a:r>
              <a:rPr lang="en-US" altLang="ko-KR" sz="1600" dirty="0"/>
              <a:t> 3, </a:t>
            </a:r>
            <a:r>
              <a:rPr lang="ko-KR" altLang="en-US" sz="1600" dirty="0"/>
              <a:t>마커 사이즈 </a:t>
            </a:r>
            <a:r>
              <a:rPr lang="en-US" altLang="ko-KR" sz="1600" dirty="0"/>
              <a:t>5</a:t>
            </a:r>
          </a:p>
          <a:p>
            <a:pPr marL="449263" lvl="1"/>
            <a:endParaRPr lang="en-US" altLang="ko-KR" sz="1600" dirty="0"/>
          </a:p>
          <a:p>
            <a:pPr marL="449263" lvl="1"/>
            <a:endParaRPr lang="en-US" altLang="ko-KR" sz="1600" dirty="0"/>
          </a:p>
          <a:p>
            <a:pPr marL="449263" lvl="1"/>
            <a:endParaRPr lang="en-US" altLang="ko-KR" sz="1600" dirty="0"/>
          </a:p>
          <a:p>
            <a:pPr marL="449263" lvl="1"/>
            <a:endParaRPr lang="en-US" altLang="ko-KR" sz="1600" dirty="0"/>
          </a:p>
          <a:p>
            <a:pPr marL="449263" lvl="1"/>
            <a:endParaRPr lang="en-US" altLang="ko-KR" sz="1600" dirty="0"/>
          </a:p>
          <a:p>
            <a:pPr marL="449263" lvl="1"/>
            <a:r>
              <a:rPr lang="ko-KR" altLang="en-US" sz="1600" dirty="0"/>
              <a:t>라인 연두색</a:t>
            </a:r>
            <a:r>
              <a:rPr lang="en-US" altLang="ko-KR" sz="1600" dirty="0"/>
              <a:t>(g),</a:t>
            </a:r>
            <a:r>
              <a:rPr lang="ko-KR" altLang="en-US" sz="1600" dirty="0"/>
              <a:t> 마커 모양 네모</a:t>
            </a:r>
            <a:r>
              <a:rPr lang="en-US" altLang="ko-KR" sz="1600" dirty="0"/>
              <a:t>(s), </a:t>
            </a:r>
            <a:r>
              <a:rPr lang="ko-KR" altLang="en-US" sz="1600" dirty="0" err="1"/>
              <a:t>라인폭</a:t>
            </a:r>
            <a:r>
              <a:rPr lang="en-US" altLang="ko-KR" sz="1600" dirty="0"/>
              <a:t> 1,</a:t>
            </a:r>
            <a:r>
              <a:rPr lang="ko-KR" altLang="en-US" sz="1600" dirty="0"/>
              <a:t> 마커 사이즈</a:t>
            </a:r>
            <a:r>
              <a:rPr lang="en-US" altLang="ko-KR" sz="1600" dirty="0"/>
              <a:t> 3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A171BE-B16C-4289-98D8-454CCE8719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74"/>
          <a:stretch/>
        </p:blipFill>
        <p:spPr>
          <a:xfrm>
            <a:off x="928275" y="1721706"/>
            <a:ext cx="4573968" cy="1181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97403E-4544-439D-BFE9-9407BACED7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304"/>
          <a:stretch/>
        </p:blipFill>
        <p:spPr>
          <a:xfrm>
            <a:off x="928275" y="3789851"/>
            <a:ext cx="4573968" cy="7525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7F9219F-C39D-4537-A4CE-2BF5FF052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740" y="5089236"/>
            <a:ext cx="2120018" cy="14191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61AE95-2E98-47AA-A731-267B20B6B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7376" y="1718322"/>
            <a:ext cx="2124264" cy="14191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2ECDEE-AE71-457A-9ED7-57560E48F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258" y="3306186"/>
            <a:ext cx="2176500" cy="1422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472284-E44A-4B58-A98B-070504D8352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9303" b="20316"/>
          <a:stretch/>
        </p:blipFill>
        <p:spPr>
          <a:xfrm>
            <a:off x="928275" y="5474103"/>
            <a:ext cx="4604815" cy="2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3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를 이용한 </a:t>
            </a: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plot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기능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5EDB91-3B3F-4E27-AC9A-622942472C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533"/>
          <a:stretch/>
        </p:blipFill>
        <p:spPr>
          <a:xfrm>
            <a:off x="1328285" y="1624168"/>
            <a:ext cx="6487430" cy="2329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B26E06-AEC5-4A48-B7E1-7DCA1B39E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57" y="4068960"/>
            <a:ext cx="3504085" cy="23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를 이용한 </a:t>
            </a: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plot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기능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로그 함수를 사용하여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x = </a:t>
            </a:r>
            <a:r>
              <a:rPr lang="en-US" altLang="ko-KR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np.logspace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(-1, 1, 20)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로 수정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AE1FE0-518F-48AC-98AF-CB411499EF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37" b="44893"/>
          <a:stretch/>
        </p:blipFill>
        <p:spPr>
          <a:xfrm>
            <a:off x="350943" y="1812115"/>
            <a:ext cx="5849302" cy="23571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D8052C-75E9-4F54-8B41-779035D80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450" y="2564040"/>
            <a:ext cx="2524477" cy="32103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E6E443-B3B5-4F74-B1C8-F6E298868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345" y="4286080"/>
            <a:ext cx="366763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표준정규분포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그래프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standard_normal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()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사용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282C04-7AB7-487F-BCFA-1631CABB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443" y="1998809"/>
            <a:ext cx="5649113" cy="285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C43B89-F215-4397-8CDD-5855F59A1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443" y="2585390"/>
            <a:ext cx="5677692" cy="2133898"/>
          </a:xfrm>
          <a:prstGeom prst="rect">
            <a:avLst/>
          </a:prstGeom>
        </p:spPr>
      </p:pic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E059E376-07BE-4AD3-8CC8-D92F0082F565}"/>
              </a:ext>
            </a:extLst>
          </p:cNvPr>
          <p:cNvSpPr/>
          <p:nvPr/>
        </p:nvSpPr>
        <p:spPr>
          <a:xfrm>
            <a:off x="6772694" y="2617527"/>
            <a:ext cx="1822489" cy="987233"/>
          </a:xfrm>
          <a:prstGeom prst="wedgeEllipseCallout">
            <a:avLst>
              <a:gd name="adj1" fmla="val -54827"/>
              <a:gd name="adj2" fmla="val 454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결과에 대한 빈도수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41AD0A-5AA2-4516-AA3E-9BA2293B5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576" y="4919931"/>
            <a:ext cx="283884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5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표준정규분포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그래프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결과에 빈도수가 아닌 확률로 나타내고 싶으면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hist()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메소드의 인자로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density=True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를 입력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012C7F-A598-46EB-A1DD-336B2438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063" y="2442358"/>
            <a:ext cx="5696745" cy="3877216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F8768F38-5558-4139-ACD4-24C28930A301}"/>
              </a:ext>
            </a:extLst>
          </p:cNvPr>
          <p:cNvSpPr/>
          <p:nvPr/>
        </p:nvSpPr>
        <p:spPr>
          <a:xfrm>
            <a:off x="6654872" y="2446316"/>
            <a:ext cx="1047262" cy="683043"/>
          </a:xfrm>
          <a:prstGeom prst="wedgeEllipseCallout">
            <a:avLst>
              <a:gd name="adj1" fmla="val -6245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Y</a:t>
            </a:r>
            <a:r>
              <a:rPr lang="ko-KR" altLang="en-US" sz="1600" dirty="0"/>
              <a:t>축의 값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46C3C515-C864-4C22-B912-574A8BE47E29}"/>
              </a:ext>
            </a:extLst>
          </p:cNvPr>
          <p:cNvSpPr/>
          <p:nvPr/>
        </p:nvSpPr>
        <p:spPr>
          <a:xfrm>
            <a:off x="6994635" y="3501225"/>
            <a:ext cx="1407076" cy="815494"/>
          </a:xfrm>
          <a:prstGeom prst="wedgeEllipseCallout">
            <a:avLst>
              <a:gd name="adj1" fmla="val -70441"/>
              <a:gd name="adj2" fmla="val -16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</a:t>
            </a:r>
            <a:r>
              <a:rPr lang="ko-KR" altLang="en-US" sz="1600" dirty="0"/>
              <a:t>축의 값</a:t>
            </a:r>
            <a:br>
              <a:rPr lang="en-US" altLang="ko-KR" sz="1600" dirty="0"/>
            </a:br>
            <a:r>
              <a:rPr lang="en-US" altLang="ko-KR" sz="1600" dirty="0"/>
              <a:t>(11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99588E-7FDA-4489-8B83-907D1028C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9" y="4347421"/>
            <a:ext cx="2939286" cy="1884797"/>
          </a:xfrm>
          <a:prstGeom prst="rect">
            <a:avLst/>
          </a:prstGeom>
        </p:spPr>
      </p:pic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1C26060E-E7DF-46F7-B754-239352C1A61D}"/>
              </a:ext>
            </a:extLst>
          </p:cNvPr>
          <p:cNvSpPr/>
          <p:nvPr/>
        </p:nvSpPr>
        <p:spPr>
          <a:xfrm>
            <a:off x="1795785" y="4474325"/>
            <a:ext cx="925342" cy="815494"/>
          </a:xfrm>
          <a:prstGeom prst="wedgeEllipseCallout">
            <a:avLst>
              <a:gd name="adj1" fmla="val 36304"/>
              <a:gd name="adj2" fmla="val -687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개 구간</a:t>
            </a:r>
          </a:p>
        </p:txBody>
      </p:sp>
    </p:spTree>
    <p:extLst>
      <p:ext uri="{BB962C8B-B14F-4D97-AF65-F5344CB8AC3E}">
        <p14:creationId xmlns:p14="http://schemas.microsoft.com/office/powerpoint/2010/main" val="129568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표준정규분포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그래프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randn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()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메소드의 예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EC72D5-8633-4309-8CD6-646FF7AFC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1925311"/>
            <a:ext cx="5668166" cy="4058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6F024F-F227-44AD-B49A-8D4825151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139" y="4026989"/>
            <a:ext cx="308653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6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15189" y="1981669"/>
            <a:ext cx="4551306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10.1 </a:t>
            </a:r>
            <a:r>
              <a:rPr lang="en-US" altLang="ko-KR" sz="2400" dirty="0" err="1"/>
              <a:t>Matplot</a:t>
            </a:r>
            <a:r>
              <a:rPr lang="ko-KR" altLang="en-US" sz="2400" dirty="0"/>
              <a:t>의 기초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10.2 </a:t>
            </a:r>
            <a:r>
              <a:rPr lang="en-US" altLang="ko-KR" sz="2400" dirty="0" err="1"/>
              <a:t>Numpy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plot</a:t>
            </a:r>
            <a:r>
              <a:rPr lang="ko-KR" altLang="en-US" sz="2400" dirty="0"/>
              <a:t>기능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종합 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77CB48-75F5-4B93-B082-872689725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760" y="3912789"/>
            <a:ext cx="3610479" cy="2457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042F65-F558-4107-B8F9-E67C1707D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337" y="1393514"/>
            <a:ext cx="681132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Matplotlib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Matplotlib</a:t>
            </a:r>
          </a:p>
          <a:p>
            <a:pPr marL="449263" lvl="1" indent="-274638">
              <a:lnSpc>
                <a:spcPct val="150000"/>
              </a:lnSpc>
            </a:pPr>
            <a:r>
              <a:rPr lang="ko-KR" altLang="en-US" sz="2200" dirty="0"/>
              <a:t>그래프나 그림을 그릴 수 있는 </a:t>
            </a:r>
            <a:r>
              <a:rPr lang="ko-KR" altLang="en-US" sz="2200" dirty="0" err="1"/>
              <a:t>플라팅</a:t>
            </a:r>
            <a:r>
              <a:rPr lang="en-US" altLang="ko-KR" sz="2200" dirty="0"/>
              <a:t>(plotting) </a:t>
            </a:r>
            <a:r>
              <a:rPr lang="ko-KR" altLang="en-US" sz="2200" dirty="0"/>
              <a:t>라이브러리</a:t>
            </a:r>
            <a:endParaRPr lang="en-US" altLang="ko-KR" sz="2200" dirty="0"/>
          </a:p>
          <a:p>
            <a:pPr marL="449263" lvl="1" indent="-274638">
              <a:lnSpc>
                <a:spcPct val="150000"/>
              </a:lnSpc>
            </a:pPr>
            <a:r>
              <a:rPr lang="ko-KR" altLang="en-US" sz="2200" dirty="0" err="1"/>
              <a:t>파이썬에서</a:t>
            </a:r>
            <a:r>
              <a:rPr lang="ko-KR" altLang="en-US" sz="2200" dirty="0"/>
              <a:t> 제공하는 함수들을 사용하면 </a:t>
            </a:r>
            <a:r>
              <a:rPr lang="ko-KR" altLang="en-US" sz="2200" dirty="0" err="1"/>
              <a:t>매트랩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Matlab</a:t>
            </a:r>
            <a:r>
              <a:rPr lang="en-US" altLang="ko-KR" sz="2200" dirty="0"/>
              <a:t>)</a:t>
            </a:r>
            <a:r>
              <a:rPr lang="ko-KR" altLang="en-US" sz="2200" dirty="0"/>
              <a:t>처럼</a:t>
            </a:r>
            <a:br>
              <a:rPr lang="en-US" altLang="ko-KR" sz="2200" dirty="0"/>
            </a:br>
            <a:r>
              <a:rPr lang="ko-KR" altLang="en-US" sz="2200" dirty="0"/>
              <a:t>다룰 수 있으며 제공되는 기능이나 문법</a:t>
            </a:r>
            <a:r>
              <a:rPr lang="en-US" altLang="ko-KR" sz="2200" dirty="0"/>
              <a:t>(syntax)</a:t>
            </a:r>
            <a:r>
              <a:rPr lang="ko-KR" altLang="en-US" sz="2200" dirty="0"/>
              <a:t>도 비슷함</a:t>
            </a:r>
            <a:endParaRPr lang="en-US" altLang="ko-KR" sz="2200" dirty="0"/>
          </a:p>
          <a:p>
            <a:pPr marL="449263" lvl="1" indent="-274638">
              <a:lnSpc>
                <a:spcPct val="150000"/>
              </a:lnSpc>
            </a:pPr>
            <a:r>
              <a:rPr lang="ko-KR" altLang="en-US" sz="2200" dirty="0" err="1"/>
              <a:t>파이썬에서</a:t>
            </a:r>
            <a:r>
              <a:rPr lang="ko-KR" altLang="en-US" sz="2200" dirty="0"/>
              <a:t> </a:t>
            </a:r>
            <a:r>
              <a:rPr lang="en-US" altLang="ko-KR" sz="2200" dirty="0" err="1"/>
              <a:t>Matplot</a:t>
            </a:r>
            <a:r>
              <a:rPr lang="ko-KR" altLang="en-US" sz="2200" dirty="0"/>
              <a:t>의 기능을 </a:t>
            </a:r>
            <a:r>
              <a:rPr lang="ko-KR" altLang="en-US" sz="2200" dirty="0" err="1"/>
              <a:t>인터렉티브하게</a:t>
            </a:r>
            <a:r>
              <a:rPr lang="ko-KR" altLang="en-US" sz="2200" dirty="0"/>
              <a:t> 사용할 수 있음</a:t>
            </a:r>
            <a:endParaRPr lang="en-US" altLang="ko-KR" sz="2200" dirty="0"/>
          </a:p>
          <a:p>
            <a:pPr marL="449263" lvl="1" indent="-274638">
              <a:lnSpc>
                <a:spcPct val="150000"/>
              </a:lnSpc>
            </a:pPr>
            <a:r>
              <a:rPr lang="en-US" altLang="ko-KR" sz="2200" dirty="0" err="1"/>
              <a:t>Pyplot</a:t>
            </a:r>
            <a:r>
              <a:rPr lang="en-US" altLang="ko-KR" sz="2200" dirty="0"/>
              <a:t> </a:t>
            </a:r>
            <a:r>
              <a:rPr lang="ko-KR" altLang="en-US" sz="2200" dirty="0"/>
              <a:t>모듈을 사용하여 데이터를 시각적으로 표현</a:t>
            </a:r>
            <a:endParaRPr lang="en-US" altLang="ko-KR" sz="2200" dirty="0"/>
          </a:p>
          <a:p>
            <a:pPr marL="987425" lvl="2">
              <a:lnSpc>
                <a:spcPct val="150000"/>
              </a:lnSpc>
            </a:pPr>
            <a:r>
              <a:rPr lang="en-US" altLang="ko-KR" sz="2200" dirty="0" err="1"/>
              <a:t>Matplot</a:t>
            </a:r>
            <a:r>
              <a:rPr lang="ko-KR" altLang="en-US" sz="2200" dirty="0"/>
              <a:t>과 인터페이스 역할을 하는 것으로 상태 머신</a:t>
            </a:r>
            <a:r>
              <a:rPr lang="en-US" altLang="ko-KR" sz="2200" dirty="0"/>
              <a:t>(state machine)</a:t>
            </a:r>
            <a:r>
              <a:rPr lang="ko-KR" altLang="en-US" sz="2200" dirty="0"/>
              <a:t>이라고도 함</a:t>
            </a:r>
          </a:p>
        </p:txBody>
      </p:sp>
    </p:spTree>
    <p:extLst>
      <p:ext uri="{BB962C8B-B14F-4D97-AF65-F5344CB8AC3E}">
        <p14:creationId xmlns:p14="http://schemas.microsoft.com/office/powerpoint/2010/main" val="281858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10.1 </a:t>
            </a:r>
            <a:r>
              <a:rPr lang="en-US" altLang="ko-KR" sz="4000" b="1" dirty="0" err="1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Matplot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 기초</a:t>
            </a: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Matplotlib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설치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아나콘다 </a:t>
            </a: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내비게이터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Environments</a:t>
            </a:r>
            <a:r>
              <a:rPr lang="ko-KR" altLang="en-US" sz="2400" dirty="0"/>
              <a:t> 탭 선택</a:t>
            </a:r>
            <a:endParaRPr lang="en-US" altLang="ko-KR" sz="2400" dirty="0"/>
          </a:p>
          <a:p>
            <a:pPr lvl="1"/>
            <a:r>
              <a:rPr lang="en-US" altLang="ko-KR" sz="2400" dirty="0"/>
              <a:t>All </a:t>
            </a:r>
            <a:r>
              <a:rPr lang="ko-KR" altLang="en-US" sz="2400" dirty="0"/>
              <a:t>선택하고 </a:t>
            </a:r>
            <a:r>
              <a:rPr lang="en-US" altLang="ko-KR" sz="2400" dirty="0" err="1"/>
              <a:t>matplot</a:t>
            </a:r>
            <a:r>
              <a:rPr lang="en-US" altLang="ko-KR" sz="2400" dirty="0"/>
              <a:t> </a:t>
            </a:r>
            <a:r>
              <a:rPr lang="ko-KR" altLang="en-US" sz="2400" dirty="0"/>
              <a:t>검색</a:t>
            </a:r>
            <a:endParaRPr lang="en-US" altLang="ko-KR" sz="2400" dirty="0"/>
          </a:p>
          <a:p>
            <a:pPr lvl="1"/>
            <a:r>
              <a:rPr lang="en-US" altLang="ko-KR" sz="2400" dirty="0"/>
              <a:t>matplotlib </a:t>
            </a:r>
            <a:r>
              <a:rPr lang="ko-KR" altLang="en-US" sz="2400" dirty="0"/>
              <a:t>체크하고 설치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아나콘다 콘솔 창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명령문 실행</a:t>
            </a:r>
            <a:endParaRPr lang="ko-KR" altLang="en-US" dirty="0"/>
          </a:p>
        </p:txBody>
      </p:sp>
      <p:pic>
        <p:nvPicPr>
          <p:cNvPr id="1025" name="_x172475712" descr="EMB0000566c15ed">
            <a:extLst>
              <a:ext uri="{FF2B5EF4-FFF2-40B4-BE49-F238E27FC236}">
                <a16:creationId xmlns:a16="http://schemas.microsoft.com/office/drawing/2014/main" id="{7DE57342-7E7F-4BA2-AD7B-2FBE9EFC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1662184"/>
            <a:ext cx="4308520" cy="29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0ED7E4-BA8D-4A1D-94AB-B3AD3C5B7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54" y="5538787"/>
            <a:ext cx="5677692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직선 그래프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lvl="1"/>
            <a:r>
              <a:rPr lang="ko-KR" altLang="en-US" sz="2400" dirty="0"/>
              <a:t>이름이 </a:t>
            </a:r>
            <a:r>
              <a:rPr lang="en-US" altLang="ko-KR" sz="2400" dirty="0" err="1"/>
              <a:t>matplotlib.pyplot</a:t>
            </a:r>
            <a:r>
              <a:rPr lang="ko-KR" altLang="en-US" sz="2400" dirty="0"/>
              <a:t>으로 너무 길어 </a:t>
            </a:r>
            <a:r>
              <a:rPr lang="en-US" altLang="ko-KR" sz="2400" dirty="0" err="1"/>
              <a:t>plt</a:t>
            </a:r>
            <a:r>
              <a:rPr lang="ko-KR" altLang="en-US" sz="2400" dirty="0"/>
              <a:t>로 대체</a:t>
            </a:r>
            <a:endParaRPr lang="en-US" altLang="ko-KR" sz="2400" dirty="0"/>
          </a:p>
          <a:p>
            <a:pPr lvl="1"/>
            <a:r>
              <a:rPr lang="ko-KR" altLang="en-US" sz="2400" dirty="0"/>
              <a:t>그래프를 그리기 전에 다음 명령을 삽입하면 한 번의</a:t>
            </a:r>
            <a:br>
              <a:rPr lang="en-US" altLang="ko-KR" sz="2400" dirty="0"/>
            </a:br>
            <a:r>
              <a:rPr lang="ko-KR" altLang="en-US" sz="2400" dirty="0"/>
              <a:t>실행으로 그 그래프의 출력을 볼 수 있음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8ACBB7-E1D8-4A2F-A5BE-65AEBE72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443" y="2642818"/>
            <a:ext cx="5649113" cy="285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017242-FB8F-432F-83B7-A7AD2787FA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499"/>
          <a:stretch/>
        </p:blipFill>
        <p:spPr>
          <a:xfrm>
            <a:off x="1747443" y="3128544"/>
            <a:ext cx="5677692" cy="12176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64BDFB-7B5D-4AA2-99D7-A85C7BB5A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970" y="4546154"/>
            <a:ext cx="309605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직선 그래프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plot()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메소드의 입력 파라미터의 개수가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개인 경우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첫 번째 항목은 </a:t>
            </a:r>
            <a:r>
              <a:rPr lang="en-US" altLang="ko-KR" sz="2400" dirty="0"/>
              <a:t>x</a:t>
            </a:r>
            <a:r>
              <a:rPr lang="ko-KR" altLang="en-US" sz="2400" dirty="0"/>
              <a:t>축 </a:t>
            </a:r>
            <a:r>
              <a:rPr lang="ko-KR" altLang="en-US" sz="2400" dirty="0" err="1"/>
              <a:t>좌표값</a:t>
            </a:r>
            <a:endParaRPr lang="en-US" altLang="ko-KR" sz="2400" dirty="0"/>
          </a:p>
          <a:p>
            <a:pPr lvl="1"/>
            <a:r>
              <a:rPr lang="ko-KR" altLang="en-US" sz="2400" dirty="0"/>
              <a:t>두 번째 항목은 </a:t>
            </a:r>
            <a:r>
              <a:rPr lang="en-US" altLang="ko-KR" sz="2400" dirty="0"/>
              <a:t>y</a:t>
            </a:r>
            <a:r>
              <a:rPr lang="ko-KR" altLang="en-US" sz="2400" dirty="0"/>
              <a:t>축 </a:t>
            </a:r>
            <a:r>
              <a:rPr lang="ko-KR" altLang="en-US" sz="2400" dirty="0" err="1"/>
              <a:t>좌표값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EFA15A-389E-4772-A49D-9DFEFFABA8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25"/>
          <a:stretch/>
        </p:blipFill>
        <p:spPr>
          <a:xfrm>
            <a:off x="1733154" y="2985737"/>
            <a:ext cx="5677692" cy="570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FFEECB-0A80-4A0C-AC28-A6A39008B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313" y="3759200"/>
            <a:ext cx="3029373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5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직선 그래프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4894262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x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축에 의미 있는 문자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열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)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넣기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라벨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(label)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입력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000" dirty="0" err="1"/>
              <a:t>xlabel</a:t>
            </a:r>
            <a:r>
              <a:rPr lang="en-US" altLang="ko-KR" sz="2000" dirty="0"/>
              <a:t>(): x</a:t>
            </a:r>
            <a:r>
              <a:rPr lang="ko-KR" altLang="en-US" sz="2000" dirty="0"/>
              <a:t>축의 라벨을 입력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ylabel</a:t>
            </a:r>
            <a:r>
              <a:rPr lang="en-US" altLang="ko-KR" sz="2000" dirty="0"/>
              <a:t>(): y</a:t>
            </a:r>
            <a:r>
              <a:rPr lang="ko-KR" altLang="en-US" sz="2000" dirty="0"/>
              <a:t>축의 라벨을 입력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9AB05B-C74A-4A2F-8270-231D6200D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403"/>
          <a:stretch/>
        </p:blipFill>
        <p:spPr>
          <a:xfrm>
            <a:off x="511880" y="1999757"/>
            <a:ext cx="4553585" cy="553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B7792C-ABA5-4C52-AEAD-2D7D90B865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549"/>
          <a:stretch/>
        </p:blipFill>
        <p:spPr>
          <a:xfrm>
            <a:off x="511880" y="4924379"/>
            <a:ext cx="4544059" cy="9354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BB0819-E899-4473-B8AE-0388E6433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938" y="1483907"/>
            <a:ext cx="3126854" cy="2138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44C537-7A46-4F7C-BCAD-E6B5F0CA72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938" y="4194790"/>
            <a:ext cx="3126854" cy="20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직선 그래프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4225925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그래프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 더 추가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레전드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(legend)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붙이기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479DB8-3E94-4FCA-B5C0-26BE2B928A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949"/>
          <a:stretch/>
        </p:blipFill>
        <p:spPr>
          <a:xfrm>
            <a:off x="266407" y="1892018"/>
            <a:ext cx="4522565" cy="13156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12A491-4AC6-4B32-815A-123B0FC87A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294"/>
          <a:stretch/>
        </p:blipFill>
        <p:spPr>
          <a:xfrm>
            <a:off x="266408" y="4716863"/>
            <a:ext cx="4553585" cy="1419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2B85E5-5173-42E6-8ED9-6D4F5A061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334" y="4152887"/>
            <a:ext cx="3250447" cy="21387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1AF8B8-70F2-4849-AEDE-9E5900B46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895" y="1483907"/>
            <a:ext cx="3177886" cy="21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4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100</TotalTime>
  <Words>417</Words>
  <Application>Microsoft Office PowerPoint</Application>
  <PresentationFormat>화면 슬라이드 쇼(4:3)</PresentationFormat>
  <Paragraphs>123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Tahoma</vt:lpstr>
      <vt:lpstr>Wingdings</vt:lpstr>
      <vt:lpstr>Office 테마</vt:lpstr>
      <vt:lpstr>1_Office 테마</vt:lpstr>
      <vt:lpstr>Chapter 10 빅데이터 분석을 위한 Plot 기능</vt:lpstr>
      <vt:lpstr>▪학습목차</vt:lpstr>
      <vt:lpstr>Matplotlib</vt:lpstr>
      <vt:lpstr>10.1 Matplot의 기초</vt:lpstr>
      <vt:lpstr>Matplotlib 설치</vt:lpstr>
      <vt:lpstr>직선 그래프</vt:lpstr>
      <vt:lpstr>직선 그래프</vt:lpstr>
      <vt:lpstr>직선 그래프</vt:lpstr>
      <vt:lpstr>직선 그래프</vt:lpstr>
      <vt:lpstr>직선 그래프</vt:lpstr>
      <vt:lpstr>점선 그래프</vt:lpstr>
      <vt:lpstr>10.2 Numpy를 이용한 plot기능</vt:lpstr>
      <vt:lpstr>Numpy를 이용한 plot기능</vt:lpstr>
      <vt:lpstr>Numpy를 이용한 plot기능</vt:lpstr>
      <vt:lpstr>Numpy를 이용한 plot기능</vt:lpstr>
      <vt:lpstr>Numpy를 이용한 plot기능</vt:lpstr>
      <vt:lpstr>표준정규분포 그래프</vt:lpstr>
      <vt:lpstr>표준정규분포 그래프</vt:lpstr>
      <vt:lpstr>표준정규분포 그래프</vt:lpstr>
      <vt:lpstr>종합 예제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빅데이터 분석을 위한 Plot 기능</dc:title>
  <dc:creator>최 용</dc:creator>
  <cp:lastModifiedBy>최 용</cp:lastModifiedBy>
  <cp:revision>10</cp:revision>
  <dcterms:created xsi:type="dcterms:W3CDTF">2020-01-18T22:09:22Z</dcterms:created>
  <dcterms:modified xsi:type="dcterms:W3CDTF">2020-01-23T13:09:13Z</dcterms:modified>
</cp:coreProperties>
</file>