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2"/>
  </p:notesMasterIdLst>
  <p:sldIdLst>
    <p:sldId id="351" r:id="rId3"/>
    <p:sldId id="297" r:id="rId4"/>
    <p:sldId id="353" r:id="rId5"/>
    <p:sldId id="335" r:id="rId6"/>
    <p:sldId id="355" r:id="rId7"/>
    <p:sldId id="357" r:id="rId8"/>
    <p:sldId id="358" r:id="rId9"/>
    <p:sldId id="359" r:id="rId10"/>
    <p:sldId id="360" r:id="rId11"/>
    <p:sldId id="361" r:id="rId12"/>
    <p:sldId id="364" r:id="rId13"/>
    <p:sldId id="356" r:id="rId14"/>
    <p:sldId id="365" r:id="rId15"/>
    <p:sldId id="366" r:id="rId16"/>
    <p:sldId id="367" r:id="rId17"/>
    <p:sldId id="368" r:id="rId18"/>
    <p:sldId id="369" r:id="rId19"/>
    <p:sldId id="370" r:id="rId20"/>
    <p:sldId id="267" r:id="rId21"/>
  </p:sldIdLst>
  <p:sldSz cx="9144000" cy="6858000" type="screen4x3"/>
  <p:notesSz cx="6858000" cy="9144000"/>
  <p:custDataLst>
    <p:tags r:id="rId23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543"/>
    <a:srgbClr val="175079"/>
    <a:srgbClr val="C5D64C"/>
    <a:srgbClr val="DB4126"/>
    <a:srgbClr val="000000"/>
    <a:srgbClr val="3B3B3B"/>
    <a:srgbClr val="062474"/>
    <a:srgbClr val="D4E64E"/>
    <a:srgbClr val="0D0D0D"/>
    <a:srgbClr val="E6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8" autoAdjust="0"/>
    <p:restoredTop sz="86369" autoAdjust="0"/>
  </p:normalViewPr>
  <p:slideViewPr>
    <p:cSldViewPr snapToGrid="0">
      <p:cViewPr varScale="1">
        <p:scale>
          <a:sx n="114" d="100"/>
          <a:sy n="114" d="100"/>
        </p:scale>
        <p:origin x="1446" y="108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용" userId="9839d1f755a76e43" providerId="LiveId" clId="{2474B28B-813B-45EE-A2BD-D153904D4973}"/>
    <pc:docChg chg="delSld">
      <pc:chgData name="최 용" userId="9839d1f755a76e43" providerId="LiveId" clId="{2474B28B-813B-45EE-A2BD-D153904D4973}" dt="2020-01-30T07:17:32.930" v="0" actId="47"/>
      <pc:docMkLst>
        <pc:docMk/>
      </pc:docMkLst>
      <pc:sldChg chg="del">
        <pc:chgData name="최 용" userId="9839d1f755a76e43" providerId="LiveId" clId="{2474B28B-813B-45EE-A2BD-D153904D4973}" dt="2020-01-30T07:17:32.930" v="0" actId="47"/>
        <pc:sldMkLst>
          <pc:docMk/>
          <pc:sldMk cId="2127040728" sldId="3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3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5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73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93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90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54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28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86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690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33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8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6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62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42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11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28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40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1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4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56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142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622331"/>
            <a:chOff x="998433" y="4259690"/>
            <a:chExt cx="2234181" cy="622331"/>
          </a:xfrm>
        </p:grpSpPr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 flipH="1">
              <a:off x="998433" y="4543467"/>
              <a:ext cx="2234181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Stylish templates can be a valuable aid to  creative professionals</a:t>
              </a:r>
            </a:p>
          </p:txBody>
        </p:sp>
        <p:sp>
          <p:nvSpPr>
            <p:cNvPr id="37" name="speed"/>
            <p:cNvSpPr txBox="1">
              <a:spLocks noChangeArrowheads="1"/>
            </p:cNvSpPr>
            <p:nvPr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나눔고딕" pitchFamily="50" charset="-127"/>
                  <a:cs typeface="Tahoma" pitchFamily="34" charset="0"/>
                  <a:sym typeface="Wingdings" pitchFamily="2" charset="2"/>
                </a:rPr>
                <a:t>Stylish Design</a:t>
              </a: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5016E85-709D-4CD0-8F1F-586C9878ED48}"/>
              </a:ext>
            </a:extLst>
          </p:cNvPr>
          <p:cNvSpPr>
            <a:spLocks/>
          </p:cNvSpPr>
          <p:nvPr userDrawn="1"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37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537692"/>
            <a:chOff x="998433" y="4259690"/>
            <a:chExt cx="2234181" cy="537692"/>
          </a:xfrm>
        </p:grpSpPr>
        <p:sp>
          <p:nvSpPr>
            <p:cNvPr id="36" name="Rectangle 3"/>
            <p:cNvSpPr txBox="1">
              <a:spLocks noChangeArrowheads="1"/>
            </p:cNvSpPr>
            <p:nvPr userDrawn="1"/>
          </p:nvSpPr>
          <p:spPr bwMode="auto">
            <a:xfrm flipH="1">
              <a:off x="998433" y="4628105"/>
              <a:ext cx="2234181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speed"/>
            <p:cNvSpPr txBox="1">
              <a:spLocks noChangeArrowheads="1"/>
            </p:cNvSpPr>
            <p:nvPr userDrawn="1"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endParaRP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7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71" r:id="rId5"/>
    <p:sldLayoutId id="2147483669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36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://www.data.go.kr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06550"/>
            <a:ext cx="2577379" cy="8905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46F3A5-6119-4AB0-AE13-8FFBE5215E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57700" y="1357313"/>
            <a:ext cx="4510088" cy="226536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Chapter 11</a:t>
            </a:r>
            <a:b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데이터프레임 처리를</a:t>
            </a:r>
            <a:b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위한 </a:t>
            </a:r>
            <a:r>
              <a:rPr lang="en-US" altLang="ko-KR" sz="36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Pandas</a:t>
            </a:r>
            <a:endParaRPr lang="ko-KR" altLang="en-US" sz="3600" b="1" dirty="0">
              <a:solidFill>
                <a:schemeClr val="bg1"/>
              </a:solidFill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6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시리즈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사전 형식의 데이터를 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Series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로 변환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7195F2-8E16-4B7F-9CA9-A47B9BD42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17" y="2068206"/>
            <a:ext cx="566816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3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시리즈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Series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형식 데이터에서 인덱스 번호는 일반 배열에서의</a:t>
            </a:r>
            <a:b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인덱스와 다름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4BC11C-83A1-4358-9F4E-26C24EA77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54" y="1507033"/>
            <a:ext cx="5668166" cy="7906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3FE5D2-953A-42EB-AA25-ED43982F9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680" y="2413996"/>
            <a:ext cx="5658640" cy="10097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DC4137-AC15-4283-9752-B710B5BAB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2680" y="4812729"/>
            <a:ext cx="5677692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7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데이터프레임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데이터프레임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</a:t>
            </a:r>
            <a:r>
              <a:rPr lang="en-US" altLang="ko-KR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DataFrame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)</a:t>
            </a:r>
          </a:p>
          <a:p>
            <a:pPr lvl="1"/>
            <a:r>
              <a:rPr lang="en-US" altLang="ko-KR" sz="2400" dirty="0"/>
              <a:t>2</a:t>
            </a:r>
            <a:r>
              <a:rPr lang="ko-KR" altLang="en-US" sz="2400" dirty="0"/>
              <a:t>차원 배열</a:t>
            </a:r>
            <a:endParaRPr lang="en-US" altLang="ko-KR" sz="2400" dirty="0"/>
          </a:p>
          <a:p>
            <a:pPr lvl="1"/>
            <a:r>
              <a:rPr lang="ko-KR" altLang="en-US" sz="2400" dirty="0"/>
              <a:t>행과 열로 구성</a:t>
            </a:r>
            <a:endParaRPr lang="en-US" altLang="ko-KR" sz="2400" dirty="0"/>
          </a:p>
          <a:p>
            <a:pPr lvl="1"/>
            <a:r>
              <a:rPr lang="ko-KR" altLang="en-US" sz="2400" dirty="0"/>
              <a:t>열</a:t>
            </a:r>
            <a:r>
              <a:rPr lang="en-US" altLang="ko-KR" sz="2400" dirty="0"/>
              <a:t>(Column)</a:t>
            </a:r>
            <a:r>
              <a:rPr lang="ko-KR" altLang="en-US" sz="2400" dirty="0"/>
              <a:t>에</a:t>
            </a:r>
            <a:br>
              <a:rPr lang="en-US" altLang="ko-KR" sz="2400" dirty="0"/>
            </a:br>
            <a:r>
              <a:rPr lang="ko-KR" altLang="en-US" sz="2400" dirty="0"/>
              <a:t>대한 각각의</a:t>
            </a:r>
            <a:br>
              <a:rPr lang="en-US" altLang="ko-KR" sz="2400" dirty="0"/>
            </a:br>
            <a:r>
              <a:rPr lang="ko-KR" altLang="en-US" sz="2400" dirty="0"/>
              <a:t>이름을 부여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FC210D-DB0C-490E-9498-DC91182AB8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48"/>
          <a:stretch/>
        </p:blipFill>
        <p:spPr>
          <a:xfrm>
            <a:off x="3442676" y="1932860"/>
            <a:ext cx="5384778" cy="27054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261EDC-A385-401D-BE50-24DE2E65AA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70"/>
          <a:stretch/>
        </p:blipFill>
        <p:spPr>
          <a:xfrm>
            <a:off x="3442676" y="4861404"/>
            <a:ext cx="536713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데이터프레임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dirty="0" err="1"/>
              <a:t>iloc</a:t>
            </a:r>
            <a:r>
              <a:rPr lang="en-US" altLang="ko-KR" sz="2000" dirty="0"/>
              <a:t>() </a:t>
            </a:r>
            <a:r>
              <a:rPr lang="ko-KR" altLang="en-US" sz="2000" dirty="0"/>
              <a:t>메소드를 사용하여 특정한 행이나 위치의 내용들을 지정하여 출력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번 행의 값들을 출력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모든 행의 마지막 데이터만을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61D901-046D-4CBC-9595-B4FDB96F2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54" y="1586670"/>
            <a:ext cx="5696745" cy="1962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52EEE5-AD5A-4883-8D60-2569D4A93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680" y="4065918"/>
            <a:ext cx="5677692" cy="10097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834EBC-ED4E-469C-BF85-A308E11D81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154" y="5528435"/>
            <a:ext cx="5668166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5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데이터프레임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600" b="1" dirty="0"/>
              <a:t>head()</a:t>
            </a:r>
          </a:p>
          <a:p>
            <a:pPr lvl="1"/>
            <a:r>
              <a:rPr lang="ko-KR" altLang="en-US" sz="2000" dirty="0"/>
              <a:t>첫 행부터 입력한 수만큼의 행이 출력됨</a:t>
            </a:r>
            <a:endParaRPr lang="en-US" altLang="ko-KR" sz="2000" dirty="0"/>
          </a:p>
          <a:p>
            <a:pPr lvl="1"/>
            <a:r>
              <a:rPr lang="ko-KR" altLang="en-US" sz="2000" dirty="0"/>
              <a:t>입력하지 않으면 첫 </a:t>
            </a:r>
            <a:r>
              <a:rPr lang="en-US" altLang="ko-KR" sz="2000" dirty="0"/>
              <a:t>5</a:t>
            </a:r>
            <a:r>
              <a:rPr lang="ko-KR" altLang="en-US" sz="2000" dirty="0"/>
              <a:t>줄의 행을 출력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600" b="1" dirty="0"/>
              <a:t>tail()</a:t>
            </a:r>
          </a:p>
          <a:p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75FB23-0DF3-41DC-B255-0F802F57A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17" y="2443025"/>
            <a:ext cx="5668166" cy="1971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7EE55E-700D-449A-AD2C-69243FE04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917" y="4959242"/>
            <a:ext cx="5668166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9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데이터프레임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600" b="1" dirty="0"/>
              <a:t>특정 항목만 선택하여 저장하거나 출력</a:t>
            </a:r>
            <a:endParaRPr lang="en-US" altLang="ko-KR" sz="2600" b="1" dirty="0"/>
          </a:p>
          <a:p>
            <a:pPr lvl="1"/>
            <a:r>
              <a:rPr lang="en-US" altLang="ko-KR" sz="2400" dirty="0"/>
              <a:t>Boolean </a:t>
            </a:r>
            <a:r>
              <a:rPr lang="ko-KR" altLang="en-US" sz="2400" dirty="0"/>
              <a:t>값을 이용하여 </a:t>
            </a:r>
            <a:r>
              <a:rPr lang="en-US" altLang="ko-KR" sz="2400" dirty="0"/>
              <a:t>True</a:t>
            </a:r>
            <a:r>
              <a:rPr lang="ko-KR" altLang="en-US" sz="2400" dirty="0"/>
              <a:t>인 것은 선택하고 </a:t>
            </a:r>
            <a:r>
              <a:rPr lang="en-US" altLang="ko-KR" sz="2400" dirty="0"/>
              <a:t>False</a:t>
            </a:r>
            <a:r>
              <a:rPr lang="ko-KR" altLang="en-US" sz="2400" dirty="0"/>
              <a:t>인</a:t>
            </a:r>
            <a:br>
              <a:rPr lang="en-US" altLang="ko-KR" sz="2400" dirty="0"/>
            </a:br>
            <a:r>
              <a:rPr lang="ko-KR" altLang="en-US" sz="2400" dirty="0"/>
              <a:t>것은 선택하지 않도록 설정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600" b="1" dirty="0"/>
              <a:t>수학적인 메소드를 이용하여 계산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8457FB-E0B5-43DD-9C26-8BA705D95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864" y="2430760"/>
            <a:ext cx="5706271" cy="1028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C01EFF-D4E0-4E23-A417-A385E4F93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680" y="3567270"/>
            <a:ext cx="5668166" cy="962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3A8943-7052-4680-B293-B8F8FD3C1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2680" y="5541734"/>
            <a:ext cx="565864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1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Pandas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의 데이터형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600" b="1" dirty="0"/>
              <a:t>Pandas</a:t>
            </a:r>
            <a:r>
              <a:rPr lang="ko-KR" altLang="en-US" sz="2600" b="1" dirty="0"/>
              <a:t>의 데이터형</a:t>
            </a:r>
            <a:endParaRPr lang="en-US" altLang="ko-KR" sz="2400" dirty="0"/>
          </a:p>
          <a:p>
            <a:pPr lvl="1"/>
            <a:r>
              <a:rPr lang="en-US" altLang="ko-KR" sz="2400" dirty="0"/>
              <a:t>Objects: </a:t>
            </a:r>
            <a:r>
              <a:rPr lang="ko-KR" altLang="en-US" sz="2400" dirty="0"/>
              <a:t>문자 또는</a:t>
            </a:r>
            <a:br>
              <a:rPr lang="en-US" altLang="ko-KR" sz="2400" dirty="0"/>
            </a:br>
            <a:r>
              <a:rPr lang="ko-KR" altLang="en-US" sz="2400" dirty="0"/>
              <a:t>문자열형</a:t>
            </a:r>
          </a:p>
          <a:p>
            <a:pPr lvl="1"/>
            <a:r>
              <a:rPr lang="en-US" altLang="ko-KR" sz="2400" dirty="0"/>
              <a:t>Int64: </a:t>
            </a:r>
            <a:r>
              <a:rPr lang="ko-KR" altLang="en-US" sz="2400" dirty="0"/>
              <a:t>정수형</a:t>
            </a:r>
          </a:p>
          <a:p>
            <a:pPr lvl="1"/>
            <a:r>
              <a:rPr lang="en-US" altLang="ko-KR" sz="2400" dirty="0"/>
              <a:t>Float64: </a:t>
            </a:r>
            <a:r>
              <a:rPr lang="ko-KR" altLang="en-US" sz="2400" dirty="0"/>
              <a:t>실수형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600" b="1" dirty="0"/>
              <a:t>Pandas</a:t>
            </a:r>
            <a:r>
              <a:rPr lang="ko-KR" altLang="en-US" sz="2600" b="1" dirty="0"/>
              <a:t> 데이터의 </a:t>
            </a:r>
            <a:r>
              <a:rPr lang="ko-KR" altLang="en-US" sz="2600" b="1" dirty="0" err="1"/>
              <a:t>형변환</a:t>
            </a:r>
            <a:endParaRPr lang="en-US" altLang="ko-KR" sz="2400" dirty="0"/>
          </a:p>
          <a:p>
            <a:pPr lvl="1"/>
            <a:r>
              <a:rPr lang="en-US" altLang="ko-KR" sz="2400" dirty="0" err="1"/>
              <a:t>astype</a:t>
            </a:r>
            <a:r>
              <a:rPr lang="en-US" altLang="ko-KR" sz="2400" dirty="0"/>
              <a:t>() </a:t>
            </a:r>
            <a:r>
              <a:rPr lang="ko-KR" altLang="en-US" sz="2400" dirty="0"/>
              <a:t>메소드 사용</a:t>
            </a:r>
            <a:endParaRPr lang="ko-KR" altLang="en-US" sz="2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F4CC9C-C860-47FD-A39C-F1213DC02F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125"/>
          <a:stretch/>
        </p:blipFill>
        <p:spPr>
          <a:xfrm>
            <a:off x="4415629" y="1288498"/>
            <a:ext cx="4542631" cy="29626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6EF079-22C0-4208-BD72-653506F23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125"/>
          <a:stretch/>
        </p:blipFill>
        <p:spPr>
          <a:xfrm>
            <a:off x="4415628" y="4355627"/>
            <a:ext cx="4542631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1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Pandas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에 파일 가져오기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600" b="1" dirty="0"/>
              <a:t>csv </a:t>
            </a:r>
            <a:r>
              <a:rPr lang="ko-KR" altLang="en-US" sz="2600" b="1" dirty="0"/>
              <a:t>또는 </a:t>
            </a:r>
            <a:r>
              <a:rPr lang="en-US" altLang="ko-KR" sz="2600" b="1" dirty="0"/>
              <a:t>txt </a:t>
            </a:r>
            <a:r>
              <a:rPr lang="ko-KR" altLang="en-US" sz="2600" b="1" dirty="0"/>
              <a:t>파일을 가져와서 </a:t>
            </a:r>
            <a:r>
              <a:rPr lang="en-US" altLang="ko-KR" sz="2600" b="1" dirty="0" err="1"/>
              <a:t>Panas</a:t>
            </a:r>
            <a:r>
              <a:rPr lang="en-US" altLang="ko-KR" sz="2600" b="1" dirty="0"/>
              <a:t> </a:t>
            </a:r>
            <a:r>
              <a:rPr lang="ko-KR" altLang="en-US" sz="2600" b="1" dirty="0"/>
              <a:t>형식으로 저장</a:t>
            </a:r>
            <a:endParaRPr lang="en-US" altLang="ko-KR" sz="26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600" b="1" dirty="0"/>
              <a:t>food.csv</a:t>
            </a:r>
            <a:endParaRPr lang="ko-KR" altLang="en-US" sz="2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690D3E-9DFF-4265-9D08-BEA7E0B9B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17" y="2191270"/>
            <a:ext cx="5668166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1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Pandas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에 파일 가져오기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600" b="1" dirty="0"/>
              <a:t>공공데이터</a:t>
            </a:r>
            <a:endParaRPr lang="en-US" altLang="ko-KR" sz="2600" b="1" dirty="0"/>
          </a:p>
          <a:p>
            <a:pPr marL="457200" lvl="1" indent="0">
              <a:buNone/>
            </a:pPr>
            <a:r>
              <a:rPr lang="en-US" altLang="ko-KR" sz="2400" dirty="0">
                <a:hlinkClick r:id="rId4"/>
              </a:rPr>
              <a:t>www.data.go.kr</a:t>
            </a:r>
            <a:r>
              <a:rPr lang="ko-KR" altLang="en-US" sz="2400" dirty="0"/>
              <a:t>에서 교통사고에 대한 파일을 다운로드하여 </a:t>
            </a:r>
            <a:r>
              <a:rPr lang="en-US" altLang="ko-KR" sz="2400" dirty="0"/>
              <a:t>acci.csv</a:t>
            </a:r>
            <a:r>
              <a:rPr lang="ko-KR" altLang="en-US" sz="2400" dirty="0"/>
              <a:t>의 이름으로 파일을 저장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BC1B55-BE3C-467B-8D69-7D8C15A69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917" y="2480452"/>
            <a:ext cx="5677692" cy="12384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4F788B-3F4A-4A6E-BDB3-4415861FB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048" y="3887251"/>
            <a:ext cx="647790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3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38" y="6088284"/>
            <a:ext cx="1413769" cy="488496"/>
          </a:xfrm>
          <a:prstGeom prst="rect">
            <a:avLst/>
          </a:prstGeom>
        </p:spPr>
      </p:pic>
      <p:sp>
        <p:nvSpPr>
          <p:cNvPr id="16" name="제목 7"/>
          <p:cNvSpPr txBox="1">
            <a:spLocks/>
          </p:cNvSpPr>
          <p:nvPr/>
        </p:nvSpPr>
        <p:spPr>
          <a:xfrm>
            <a:off x="2833021" y="3398947"/>
            <a:ext cx="3476480" cy="6340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Thank you</a:t>
            </a:r>
            <a:endParaRPr kumimoji="0" lang="ko-KR" altLang="en-US" sz="4400" b="1" i="0" u="none" strike="noStrike" kern="1200" cap="none" spc="0" normalizeH="0" baseline="0" noProof="0" dirty="0"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67" y="424271"/>
            <a:ext cx="1600951" cy="553174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-230951" y="2187516"/>
            <a:ext cx="3523095" cy="2921116"/>
            <a:chOff x="0" y="2507847"/>
            <a:chExt cx="2965947" cy="2459166"/>
          </a:xfrm>
        </p:grpSpPr>
        <p:grpSp>
          <p:nvGrpSpPr>
            <p:cNvPr id="36" name="그룹 66"/>
            <p:cNvGrpSpPr/>
            <p:nvPr/>
          </p:nvGrpSpPr>
          <p:grpSpPr>
            <a:xfrm>
              <a:off x="2378278" y="3044261"/>
              <a:ext cx="587669" cy="325912"/>
              <a:chOff x="625475" y="1627188"/>
              <a:chExt cx="1454150" cy="806450"/>
            </a:xfrm>
          </p:grpSpPr>
          <p:sp>
            <p:nvSpPr>
              <p:cNvPr id="37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그룹 66"/>
            <p:cNvGrpSpPr/>
            <p:nvPr/>
          </p:nvGrpSpPr>
          <p:grpSpPr>
            <a:xfrm>
              <a:off x="442505" y="4321494"/>
              <a:ext cx="717510" cy="397920"/>
              <a:chOff x="625475" y="1627188"/>
              <a:chExt cx="1454150" cy="806450"/>
            </a:xfrm>
          </p:grpSpPr>
          <p:sp>
            <p:nvSpPr>
              <p:cNvPr id="40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0" y="2507847"/>
              <a:ext cx="2729011" cy="2459166"/>
              <a:chOff x="-190310" y="1472424"/>
              <a:chExt cx="2729011" cy="2459166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78946" y="2048220"/>
                <a:ext cx="1763861" cy="1419241"/>
              </a:xfrm>
              <a:custGeom>
                <a:avLst/>
                <a:gdLst/>
                <a:ahLst/>
                <a:cxnLst>
                  <a:cxn ang="0">
                    <a:pos x="1080" y="322"/>
                  </a:cxn>
                  <a:cxn ang="0">
                    <a:pos x="1622" y="546"/>
                  </a:cxn>
                  <a:cxn ang="0">
                    <a:pos x="1668" y="536"/>
                  </a:cxn>
                  <a:cxn ang="0">
                    <a:pos x="1706" y="498"/>
                  </a:cxn>
                  <a:cxn ang="0">
                    <a:pos x="1720" y="470"/>
                  </a:cxn>
                  <a:cxn ang="0">
                    <a:pos x="1728" y="414"/>
                  </a:cxn>
                  <a:cxn ang="0">
                    <a:pos x="1712" y="370"/>
                  </a:cxn>
                  <a:cxn ang="0">
                    <a:pos x="1030" y="76"/>
                  </a:cxn>
                  <a:cxn ang="0">
                    <a:pos x="908" y="26"/>
                  </a:cxn>
                  <a:cxn ang="0">
                    <a:pos x="874" y="12"/>
                  </a:cxn>
                  <a:cxn ang="0">
                    <a:pos x="828" y="0"/>
                  </a:cxn>
                  <a:cxn ang="0">
                    <a:pos x="786" y="10"/>
                  </a:cxn>
                  <a:cxn ang="0">
                    <a:pos x="652" y="72"/>
                  </a:cxn>
                  <a:cxn ang="0">
                    <a:pos x="538" y="132"/>
                  </a:cxn>
                  <a:cxn ang="0">
                    <a:pos x="450" y="196"/>
                  </a:cxn>
                  <a:cxn ang="0">
                    <a:pos x="386" y="252"/>
                  </a:cxn>
                  <a:cxn ang="0">
                    <a:pos x="364" y="260"/>
                  </a:cxn>
                  <a:cxn ang="0">
                    <a:pos x="346" y="256"/>
                  </a:cxn>
                  <a:cxn ang="0">
                    <a:pos x="32" y="868"/>
                  </a:cxn>
                  <a:cxn ang="0">
                    <a:pos x="60" y="892"/>
                  </a:cxn>
                  <a:cxn ang="0">
                    <a:pos x="160" y="1010"/>
                  </a:cxn>
                  <a:cxn ang="0">
                    <a:pos x="188" y="1040"/>
                  </a:cxn>
                  <a:cxn ang="0">
                    <a:pos x="244" y="1076"/>
                  </a:cxn>
                  <a:cxn ang="0">
                    <a:pos x="604" y="1224"/>
                  </a:cxn>
                  <a:cxn ang="0">
                    <a:pos x="1344" y="1530"/>
                  </a:cxn>
                  <a:cxn ang="0">
                    <a:pos x="1394" y="1522"/>
                  </a:cxn>
                  <a:cxn ang="0">
                    <a:pos x="1436" y="1482"/>
                  </a:cxn>
                  <a:cxn ang="0">
                    <a:pos x="1452" y="1450"/>
                  </a:cxn>
                  <a:cxn ang="0">
                    <a:pos x="1460" y="1392"/>
                  </a:cxn>
                  <a:cxn ang="0">
                    <a:pos x="1440" y="1342"/>
                  </a:cxn>
                  <a:cxn ang="0">
                    <a:pos x="708" y="1026"/>
                  </a:cxn>
                  <a:cxn ang="0">
                    <a:pos x="1532" y="1342"/>
                  </a:cxn>
                  <a:cxn ang="0">
                    <a:pos x="1584" y="1344"/>
                  </a:cxn>
                  <a:cxn ang="0">
                    <a:pos x="1632" y="1314"/>
                  </a:cxn>
                  <a:cxn ang="0">
                    <a:pos x="1658" y="1268"/>
                  </a:cxn>
                  <a:cxn ang="0">
                    <a:pos x="1668" y="1226"/>
                  </a:cxn>
                  <a:cxn ang="0">
                    <a:pos x="1656" y="1172"/>
                  </a:cxn>
                  <a:cxn ang="0">
                    <a:pos x="1618" y="1136"/>
                  </a:cxn>
                  <a:cxn ang="0">
                    <a:pos x="1718" y="1148"/>
                  </a:cxn>
                  <a:cxn ang="0">
                    <a:pos x="1752" y="1154"/>
                  </a:cxn>
                  <a:cxn ang="0">
                    <a:pos x="1802" y="1132"/>
                  </a:cxn>
                  <a:cxn ang="0">
                    <a:pos x="1838" y="1084"/>
                  </a:cxn>
                  <a:cxn ang="0">
                    <a:pos x="1848" y="1052"/>
                  </a:cxn>
                  <a:cxn ang="0">
                    <a:pos x="1848" y="994"/>
                  </a:cxn>
                  <a:cxn ang="0">
                    <a:pos x="1818" y="952"/>
                  </a:cxn>
                  <a:cxn ang="0">
                    <a:pos x="956" y="556"/>
                  </a:cxn>
                  <a:cxn ang="0">
                    <a:pos x="1786" y="900"/>
                  </a:cxn>
                  <a:cxn ang="0">
                    <a:pos x="1838" y="890"/>
                  </a:cxn>
                  <a:cxn ang="0">
                    <a:pos x="1880" y="852"/>
                  </a:cxn>
                  <a:cxn ang="0">
                    <a:pos x="1894" y="820"/>
                  </a:cxn>
                  <a:cxn ang="0">
                    <a:pos x="1904" y="760"/>
                  </a:cxn>
                  <a:cxn ang="0">
                    <a:pos x="1884" y="712"/>
                  </a:cxn>
                  <a:cxn ang="0">
                    <a:pos x="1856" y="690"/>
                  </a:cxn>
                </a:cxnLst>
                <a:rect l="0" t="0" r="r" b="b"/>
                <a:pathLst>
                  <a:path w="1904" h="1532">
                    <a:moveTo>
                      <a:pt x="1856" y="690"/>
                    </a:moveTo>
                    <a:lnTo>
                      <a:pt x="1060" y="358"/>
                    </a:lnTo>
                    <a:lnTo>
                      <a:pt x="1080" y="322"/>
                    </a:lnTo>
                    <a:lnTo>
                      <a:pt x="1608" y="542"/>
                    </a:lnTo>
                    <a:lnTo>
                      <a:pt x="1608" y="542"/>
                    </a:lnTo>
                    <a:lnTo>
                      <a:pt x="1622" y="546"/>
                    </a:lnTo>
                    <a:lnTo>
                      <a:pt x="1638" y="546"/>
                    </a:lnTo>
                    <a:lnTo>
                      <a:pt x="1654" y="542"/>
                    </a:lnTo>
                    <a:lnTo>
                      <a:pt x="1668" y="536"/>
                    </a:lnTo>
                    <a:lnTo>
                      <a:pt x="1682" y="526"/>
                    </a:lnTo>
                    <a:lnTo>
                      <a:pt x="1696" y="514"/>
                    </a:lnTo>
                    <a:lnTo>
                      <a:pt x="1706" y="498"/>
                    </a:lnTo>
                    <a:lnTo>
                      <a:pt x="1716" y="480"/>
                    </a:lnTo>
                    <a:lnTo>
                      <a:pt x="1720" y="470"/>
                    </a:lnTo>
                    <a:lnTo>
                      <a:pt x="1720" y="470"/>
                    </a:lnTo>
                    <a:lnTo>
                      <a:pt x="1726" y="452"/>
                    </a:lnTo>
                    <a:lnTo>
                      <a:pt x="1728" y="432"/>
                    </a:lnTo>
                    <a:lnTo>
                      <a:pt x="1728" y="414"/>
                    </a:lnTo>
                    <a:lnTo>
                      <a:pt x="1726" y="398"/>
                    </a:lnTo>
                    <a:lnTo>
                      <a:pt x="1720" y="382"/>
                    </a:lnTo>
                    <a:lnTo>
                      <a:pt x="1712" y="370"/>
                    </a:lnTo>
                    <a:lnTo>
                      <a:pt x="1702" y="358"/>
                    </a:lnTo>
                    <a:lnTo>
                      <a:pt x="1688" y="350"/>
                    </a:lnTo>
                    <a:lnTo>
                      <a:pt x="1030" y="76"/>
                    </a:lnTo>
                    <a:lnTo>
                      <a:pt x="1030" y="76"/>
                    </a:lnTo>
                    <a:lnTo>
                      <a:pt x="966" y="50"/>
                    </a:lnTo>
                    <a:lnTo>
                      <a:pt x="908" y="26"/>
                    </a:lnTo>
                    <a:lnTo>
                      <a:pt x="886" y="16"/>
                    </a:lnTo>
                    <a:lnTo>
                      <a:pt x="886" y="16"/>
                    </a:lnTo>
                    <a:lnTo>
                      <a:pt x="874" y="12"/>
                    </a:lnTo>
                    <a:lnTo>
                      <a:pt x="874" y="12"/>
                    </a:lnTo>
                    <a:lnTo>
                      <a:pt x="846" y="4"/>
                    </a:lnTo>
                    <a:lnTo>
                      <a:pt x="828" y="0"/>
                    </a:lnTo>
                    <a:lnTo>
                      <a:pt x="828" y="0"/>
                    </a:lnTo>
                    <a:lnTo>
                      <a:pt x="810" y="2"/>
                    </a:lnTo>
                    <a:lnTo>
                      <a:pt x="786" y="10"/>
                    </a:lnTo>
                    <a:lnTo>
                      <a:pt x="758" y="20"/>
                    </a:lnTo>
                    <a:lnTo>
                      <a:pt x="724" y="36"/>
                    </a:lnTo>
                    <a:lnTo>
                      <a:pt x="652" y="72"/>
                    </a:lnTo>
                    <a:lnTo>
                      <a:pt x="576" y="112"/>
                    </a:lnTo>
                    <a:lnTo>
                      <a:pt x="576" y="112"/>
                    </a:lnTo>
                    <a:lnTo>
                      <a:pt x="538" y="132"/>
                    </a:lnTo>
                    <a:lnTo>
                      <a:pt x="506" y="154"/>
                    </a:lnTo>
                    <a:lnTo>
                      <a:pt x="476" y="176"/>
                    </a:lnTo>
                    <a:lnTo>
                      <a:pt x="450" y="196"/>
                    </a:lnTo>
                    <a:lnTo>
                      <a:pt x="408" y="230"/>
                    </a:lnTo>
                    <a:lnTo>
                      <a:pt x="386" y="252"/>
                    </a:lnTo>
                    <a:lnTo>
                      <a:pt x="386" y="252"/>
                    </a:lnTo>
                    <a:lnTo>
                      <a:pt x="378" y="256"/>
                    </a:lnTo>
                    <a:lnTo>
                      <a:pt x="372" y="260"/>
                    </a:lnTo>
                    <a:lnTo>
                      <a:pt x="364" y="260"/>
                    </a:lnTo>
                    <a:lnTo>
                      <a:pt x="358" y="260"/>
                    </a:lnTo>
                    <a:lnTo>
                      <a:pt x="348" y="258"/>
                    </a:lnTo>
                    <a:lnTo>
                      <a:pt x="346" y="256"/>
                    </a:lnTo>
                    <a:lnTo>
                      <a:pt x="280" y="232"/>
                    </a:lnTo>
                    <a:lnTo>
                      <a:pt x="0" y="852"/>
                    </a:lnTo>
                    <a:lnTo>
                      <a:pt x="32" y="868"/>
                    </a:lnTo>
                    <a:lnTo>
                      <a:pt x="32" y="868"/>
                    </a:lnTo>
                    <a:lnTo>
                      <a:pt x="44" y="878"/>
                    </a:lnTo>
                    <a:lnTo>
                      <a:pt x="60" y="892"/>
                    </a:lnTo>
                    <a:lnTo>
                      <a:pt x="94" y="928"/>
                    </a:lnTo>
                    <a:lnTo>
                      <a:pt x="130" y="970"/>
                    </a:lnTo>
                    <a:lnTo>
                      <a:pt x="160" y="1010"/>
                    </a:lnTo>
                    <a:lnTo>
                      <a:pt x="160" y="1010"/>
                    </a:lnTo>
                    <a:lnTo>
                      <a:pt x="174" y="1026"/>
                    </a:lnTo>
                    <a:lnTo>
                      <a:pt x="188" y="1040"/>
                    </a:lnTo>
                    <a:lnTo>
                      <a:pt x="204" y="1052"/>
                    </a:lnTo>
                    <a:lnTo>
                      <a:pt x="220" y="1062"/>
                    </a:lnTo>
                    <a:lnTo>
                      <a:pt x="244" y="1076"/>
                    </a:lnTo>
                    <a:lnTo>
                      <a:pt x="254" y="1080"/>
                    </a:lnTo>
                    <a:lnTo>
                      <a:pt x="604" y="1224"/>
                    </a:lnTo>
                    <a:lnTo>
                      <a:pt x="604" y="1224"/>
                    </a:lnTo>
                    <a:lnTo>
                      <a:pt x="1326" y="1526"/>
                    </a:lnTo>
                    <a:lnTo>
                      <a:pt x="1326" y="1526"/>
                    </a:lnTo>
                    <a:lnTo>
                      <a:pt x="1344" y="1530"/>
                    </a:lnTo>
                    <a:lnTo>
                      <a:pt x="1360" y="1532"/>
                    </a:lnTo>
                    <a:lnTo>
                      <a:pt x="1378" y="1528"/>
                    </a:lnTo>
                    <a:lnTo>
                      <a:pt x="1394" y="1522"/>
                    </a:lnTo>
                    <a:lnTo>
                      <a:pt x="1410" y="1510"/>
                    </a:lnTo>
                    <a:lnTo>
                      <a:pt x="1424" y="1498"/>
                    </a:lnTo>
                    <a:lnTo>
                      <a:pt x="1436" y="1482"/>
                    </a:lnTo>
                    <a:lnTo>
                      <a:pt x="1446" y="1462"/>
                    </a:lnTo>
                    <a:lnTo>
                      <a:pt x="1452" y="1450"/>
                    </a:lnTo>
                    <a:lnTo>
                      <a:pt x="1452" y="1450"/>
                    </a:lnTo>
                    <a:lnTo>
                      <a:pt x="1458" y="1430"/>
                    </a:lnTo>
                    <a:lnTo>
                      <a:pt x="1460" y="1410"/>
                    </a:lnTo>
                    <a:lnTo>
                      <a:pt x="1460" y="1392"/>
                    </a:lnTo>
                    <a:lnTo>
                      <a:pt x="1456" y="1372"/>
                    </a:lnTo>
                    <a:lnTo>
                      <a:pt x="1450" y="1356"/>
                    </a:lnTo>
                    <a:lnTo>
                      <a:pt x="1440" y="1342"/>
                    </a:lnTo>
                    <a:lnTo>
                      <a:pt x="1428" y="1330"/>
                    </a:lnTo>
                    <a:lnTo>
                      <a:pt x="1412" y="1320"/>
                    </a:lnTo>
                    <a:lnTo>
                      <a:pt x="708" y="1026"/>
                    </a:lnTo>
                    <a:lnTo>
                      <a:pt x="720" y="1002"/>
                    </a:lnTo>
                    <a:lnTo>
                      <a:pt x="1532" y="1342"/>
                    </a:lnTo>
                    <a:lnTo>
                      <a:pt x="1532" y="1342"/>
                    </a:lnTo>
                    <a:lnTo>
                      <a:pt x="1550" y="1346"/>
                    </a:lnTo>
                    <a:lnTo>
                      <a:pt x="1568" y="1348"/>
                    </a:lnTo>
                    <a:lnTo>
                      <a:pt x="1584" y="1344"/>
                    </a:lnTo>
                    <a:lnTo>
                      <a:pt x="1602" y="1338"/>
                    </a:lnTo>
                    <a:lnTo>
                      <a:pt x="1618" y="1326"/>
                    </a:lnTo>
                    <a:lnTo>
                      <a:pt x="1632" y="1314"/>
                    </a:lnTo>
                    <a:lnTo>
                      <a:pt x="1644" y="1298"/>
                    </a:lnTo>
                    <a:lnTo>
                      <a:pt x="1654" y="1278"/>
                    </a:lnTo>
                    <a:lnTo>
                      <a:pt x="1658" y="1268"/>
                    </a:lnTo>
                    <a:lnTo>
                      <a:pt x="1658" y="1268"/>
                    </a:lnTo>
                    <a:lnTo>
                      <a:pt x="1664" y="1246"/>
                    </a:lnTo>
                    <a:lnTo>
                      <a:pt x="1668" y="1226"/>
                    </a:lnTo>
                    <a:lnTo>
                      <a:pt x="1668" y="1208"/>
                    </a:lnTo>
                    <a:lnTo>
                      <a:pt x="1664" y="1188"/>
                    </a:lnTo>
                    <a:lnTo>
                      <a:pt x="1656" y="1172"/>
                    </a:lnTo>
                    <a:lnTo>
                      <a:pt x="1646" y="1158"/>
                    </a:lnTo>
                    <a:lnTo>
                      <a:pt x="1634" y="1146"/>
                    </a:lnTo>
                    <a:lnTo>
                      <a:pt x="1618" y="1136"/>
                    </a:lnTo>
                    <a:lnTo>
                      <a:pt x="824" y="806"/>
                    </a:lnTo>
                    <a:lnTo>
                      <a:pt x="838" y="780"/>
                    </a:lnTo>
                    <a:lnTo>
                      <a:pt x="1718" y="1148"/>
                    </a:lnTo>
                    <a:lnTo>
                      <a:pt x="1718" y="1148"/>
                    </a:lnTo>
                    <a:lnTo>
                      <a:pt x="1734" y="1152"/>
                    </a:lnTo>
                    <a:lnTo>
                      <a:pt x="1752" y="1154"/>
                    </a:lnTo>
                    <a:lnTo>
                      <a:pt x="1768" y="1150"/>
                    </a:lnTo>
                    <a:lnTo>
                      <a:pt x="1786" y="1144"/>
                    </a:lnTo>
                    <a:lnTo>
                      <a:pt x="1802" y="1132"/>
                    </a:lnTo>
                    <a:lnTo>
                      <a:pt x="1816" y="1120"/>
                    </a:lnTo>
                    <a:lnTo>
                      <a:pt x="1828" y="1104"/>
                    </a:lnTo>
                    <a:lnTo>
                      <a:pt x="1838" y="1084"/>
                    </a:lnTo>
                    <a:lnTo>
                      <a:pt x="1842" y="1074"/>
                    </a:lnTo>
                    <a:lnTo>
                      <a:pt x="1842" y="1074"/>
                    </a:lnTo>
                    <a:lnTo>
                      <a:pt x="1848" y="1052"/>
                    </a:lnTo>
                    <a:lnTo>
                      <a:pt x="1852" y="1032"/>
                    </a:lnTo>
                    <a:lnTo>
                      <a:pt x="1852" y="1014"/>
                    </a:lnTo>
                    <a:lnTo>
                      <a:pt x="1848" y="994"/>
                    </a:lnTo>
                    <a:lnTo>
                      <a:pt x="1840" y="978"/>
                    </a:lnTo>
                    <a:lnTo>
                      <a:pt x="1830" y="964"/>
                    </a:lnTo>
                    <a:lnTo>
                      <a:pt x="1818" y="952"/>
                    </a:lnTo>
                    <a:lnTo>
                      <a:pt x="1802" y="942"/>
                    </a:lnTo>
                    <a:lnTo>
                      <a:pt x="942" y="584"/>
                    </a:lnTo>
                    <a:lnTo>
                      <a:pt x="956" y="556"/>
                    </a:lnTo>
                    <a:lnTo>
                      <a:pt x="1770" y="896"/>
                    </a:lnTo>
                    <a:lnTo>
                      <a:pt x="1770" y="896"/>
                    </a:lnTo>
                    <a:lnTo>
                      <a:pt x="1786" y="900"/>
                    </a:lnTo>
                    <a:lnTo>
                      <a:pt x="1804" y="902"/>
                    </a:lnTo>
                    <a:lnTo>
                      <a:pt x="1822" y="898"/>
                    </a:lnTo>
                    <a:lnTo>
                      <a:pt x="1838" y="890"/>
                    </a:lnTo>
                    <a:lnTo>
                      <a:pt x="1854" y="880"/>
                    </a:lnTo>
                    <a:lnTo>
                      <a:pt x="1868" y="868"/>
                    </a:lnTo>
                    <a:lnTo>
                      <a:pt x="1880" y="852"/>
                    </a:lnTo>
                    <a:lnTo>
                      <a:pt x="1890" y="832"/>
                    </a:lnTo>
                    <a:lnTo>
                      <a:pt x="1894" y="820"/>
                    </a:lnTo>
                    <a:lnTo>
                      <a:pt x="1894" y="820"/>
                    </a:lnTo>
                    <a:lnTo>
                      <a:pt x="1902" y="800"/>
                    </a:lnTo>
                    <a:lnTo>
                      <a:pt x="1904" y="780"/>
                    </a:lnTo>
                    <a:lnTo>
                      <a:pt x="1904" y="760"/>
                    </a:lnTo>
                    <a:lnTo>
                      <a:pt x="1900" y="742"/>
                    </a:lnTo>
                    <a:lnTo>
                      <a:pt x="1894" y="726"/>
                    </a:lnTo>
                    <a:lnTo>
                      <a:pt x="1884" y="712"/>
                    </a:lnTo>
                    <a:lnTo>
                      <a:pt x="1870" y="700"/>
                    </a:lnTo>
                    <a:lnTo>
                      <a:pt x="1856" y="690"/>
                    </a:lnTo>
                    <a:lnTo>
                      <a:pt x="1856" y="690"/>
                    </a:lnTo>
                    <a:close/>
                  </a:path>
                </a:pathLst>
              </a:custGeom>
              <a:solidFill>
                <a:srgbClr val="EFC791"/>
              </a:solidFill>
              <a:ln w="9525">
                <a:noFill/>
                <a:round/>
                <a:headEnd/>
                <a:tailEnd/>
              </a:ln>
              <a:effectLst>
                <a:outerShdw blurRad="50800" dist="12700" dir="16200000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44" name="그룹 170"/>
              <p:cNvGrpSpPr/>
              <p:nvPr/>
            </p:nvGrpSpPr>
            <p:grpSpPr>
              <a:xfrm>
                <a:off x="-190310" y="1472424"/>
                <a:ext cx="2729011" cy="2459166"/>
                <a:chOff x="-190310" y="1472424"/>
                <a:chExt cx="2729011" cy="2459166"/>
              </a:xfrm>
            </p:grpSpPr>
            <p:grpSp>
              <p:nvGrpSpPr>
                <p:cNvPr id="45" name="그룹 169"/>
                <p:cNvGrpSpPr/>
                <p:nvPr/>
              </p:nvGrpSpPr>
              <p:grpSpPr>
                <a:xfrm>
                  <a:off x="-190310" y="1472424"/>
                  <a:ext cx="2729011" cy="2459166"/>
                  <a:chOff x="-190310" y="1472424"/>
                  <a:chExt cx="2729011" cy="2459166"/>
                </a:xfrm>
              </p:grpSpPr>
              <p:grpSp>
                <p:nvGrpSpPr>
                  <p:cNvPr id="49" name="그룹 154"/>
                  <p:cNvGrpSpPr/>
                  <p:nvPr/>
                </p:nvGrpSpPr>
                <p:grpSpPr>
                  <a:xfrm>
                    <a:off x="511468" y="2209413"/>
                    <a:ext cx="444671" cy="674418"/>
                    <a:chOff x="-1225550" y="2987675"/>
                    <a:chExt cx="762000" cy="1155700"/>
                  </a:xfrm>
                </p:grpSpPr>
                <p:sp>
                  <p:nvSpPr>
                    <p:cNvPr id="59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-1225550" y="2987675"/>
                      <a:ext cx="762000" cy="1155700"/>
                    </a:xfrm>
                    <a:custGeom>
                      <a:avLst/>
                      <a:gdLst/>
                      <a:ahLst/>
                      <a:cxnLst>
                        <a:cxn ang="0">
                          <a:pos x="400" y="0"/>
                        </a:cxn>
                        <a:cxn ang="0">
                          <a:pos x="480" y="24"/>
                        </a:cxn>
                        <a:cxn ang="0">
                          <a:pos x="172" y="728"/>
                        </a:cxn>
                        <a:cxn ang="0">
                          <a:pos x="0" y="660"/>
                        </a:cxn>
                        <a:cxn ang="0">
                          <a:pos x="400" y="0"/>
                        </a:cxn>
                      </a:cxnLst>
                      <a:rect l="0" t="0" r="r" b="b"/>
                      <a:pathLst>
                        <a:path w="480" h="728">
                          <a:moveTo>
                            <a:pt x="400" y="0"/>
                          </a:moveTo>
                          <a:lnTo>
                            <a:pt x="480" y="24"/>
                          </a:lnTo>
                          <a:lnTo>
                            <a:pt x="172" y="728"/>
                          </a:lnTo>
                          <a:lnTo>
                            <a:pt x="0" y="660"/>
                          </a:lnTo>
                          <a:lnTo>
                            <a:pt x="400" y="0"/>
                          </a:lnTo>
                          <a:close/>
                        </a:path>
                      </a:pathLst>
                    </a:custGeom>
                    <a:solidFill>
                      <a:srgbClr val="A3CED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-1082675" y="3965575"/>
                      <a:ext cx="107950" cy="107950"/>
                    </a:xfrm>
                    <a:custGeom>
                      <a:avLst/>
                      <a:gdLst/>
                      <a:ahLst/>
                      <a:cxnLst>
                        <a:cxn ang="0">
                          <a:pos x="68" y="34"/>
                        </a:cxn>
                        <a:cxn ang="0">
                          <a:pos x="68" y="34"/>
                        </a:cxn>
                        <a:cxn ang="0">
                          <a:pos x="68" y="40"/>
                        </a:cxn>
                        <a:cxn ang="0">
                          <a:pos x="66" y="48"/>
                        </a:cxn>
                        <a:cxn ang="0">
                          <a:pos x="62" y="54"/>
                        </a:cxn>
                        <a:cxn ang="0">
                          <a:pos x="58" y="58"/>
                        </a:cxn>
                        <a:cxn ang="0">
                          <a:pos x="54" y="62"/>
                        </a:cxn>
                        <a:cxn ang="0">
                          <a:pos x="48" y="66"/>
                        </a:cxn>
                        <a:cxn ang="0">
                          <a:pos x="40" y="68"/>
                        </a:cxn>
                        <a:cxn ang="0">
                          <a:pos x="34" y="68"/>
                        </a:cxn>
                        <a:cxn ang="0">
                          <a:pos x="34" y="68"/>
                        </a:cxn>
                        <a:cxn ang="0">
                          <a:pos x="28" y="68"/>
                        </a:cxn>
                        <a:cxn ang="0">
                          <a:pos x="20" y="66"/>
                        </a:cxn>
                        <a:cxn ang="0">
                          <a:pos x="14" y="62"/>
                        </a:cxn>
                        <a:cxn ang="0">
                          <a:pos x="10" y="58"/>
                        </a:cxn>
                        <a:cxn ang="0">
                          <a:pos x="6" y="54"/>
                        </a:cxn>
                        <a:cxn ang="0">
                          <a:pos x="2" y="48"/>
                        </a:cxn>
                        <a:cxn ang="0">
                          <a:pos x="0" y="40"/>
                        </a:cxn>
                        <a:cxn ang="0">
                          <a:pos x="0" y="34"/>
                        </a:cxn>
                        <a:cxn ang="0">
                          <a:pos x="0" y="34"/>
                        </a:cxn>
                        <a:cxn ang="0">
                          <a:pos x="0" y="28"/>
                        </a:cxn>
                        <a:cxn ang="0">
                          <a:pos x="2" y="20"/>
                        </a:cxn>
                        <a:cxn ang="0">
                          <a:pos x="6" y="14"/>
                        </a:cxn>
                        <a:cxn ang="0">
                          <a:pos x="10" y="10"/>
                        </a:cxn>
                        <a:cxn ang="0">
                          <a:pos x="14" y="6"/>
                        </a:cxn>
                        <a:cxn ang="0">
                          <a:pos x="20" y="2"/>
                        </a:cxn>
                        <a:cxn ang="0">
                          <a:pos x="28" y="0"/>
                        </a:cxn>
                        <a:cxn ang="0">
                          <a:pos x="34" y="0"/>
                        </a:cxn>
                        <a:cxn ang="0">
                          <a:pos x="34" y="0"/>
                        </a:cxn>
                        <a:cxn ang="0">
                          <a:pos x="40" y="0"/>
                        </a:cxn>
                        <a:cxn ang="0">
                          <a:pos x="48" y="2"/>
                        </a:cxn>
                        <a:cxn ang="0">
                          <a:pos x="54" y="6"/>
                        </a:cxn>
                        <a:cxn ang="0">
                          <a:pos x="58" y="10"/>
                        </a:cxn>
                        <a:cxn ang="0">
                          <a:pos x="62" y="14"/>
                        </a:cxn>
                        <a:cxn ang="0">
                          <a:pos x="66" y="20"/>
                        </a:cxn>
                        <a:cxn ang="0">
                          <a:pos x="68" y="28"/>
                        </a:cxn>
                        <a:cxn ang="0">
                          <a:pos x="68" y="34"/>
                        </a:cxn>
                        <a:cxn ang="0">
                          <a:pos x="68" y="34"/>
                        </a:cxn>
                      </a:cxnLst>
                      <a:rect l="0" t="0" r="r" b="b"/>
                      <a:pathLst>
                        <a:path w="68" h="68">
                          <a:moveTo>
                            <a:pt x="68" y="34"/>
                          </a:moveTo>
                          <a:lnTo>
                            <a:pt x="68" y="34"/>
                          </a:lnTo>
                          <a:lnTo>
                            <a:pt x="68" y="40"/>
                          </a:lnTo>
                          <a:lnTo>
                            <a:pt x="66" y="48"/>
                          </a:lnTo>
                          <a:lnTo>
                            <a:pt x="62" y="54"/>
                          </a:lnTo>
                          <a:lnTo>
                            <a:pt x="58" y="58"/>
                          </a:lnTo>
                          <a:lnTo>
                            <a:pt x="54" y="62"/>
                          </a:lnTo>
                          <a:lnTo>
                            <a:pt x="48" y="66"/>
                          </a:lnTo>
                          <a:lnTo>
                            <a:pt x="40" y="68"/>
                          </a:lnTo>
                          <a:lnTo>
                            <a:pt x="34" y="68"/>
                          </a:lnTo>
                          <a:lnTo>
                            <a:pt x="34" y="68"/>
                          </a:lnTo>
                          <a:lnTo>
                            <a:pt x="28" y="68"/>
                          </a:lnTo>
                          <a:lnTo>
                            <a:pt x="20" y="66"/>
                          </a:lnTo>
                          <a:lnTo>
                            <a:pt x="14" y="62"/>
                          </a:lnTo>
                          <a:lnTo>
                            <a:pt x="10" y="58"/>
                          </a:lnTo>
                          <a:lnTo>
                            <a:pt x="6" y="54"/>
                          </a:lnTo>
                          <a:lnTo>
                            <a:pt x="2" y="48"/>
                          </a:lnTo>
                          <a:lnTo>
                            <a:pt x="0" y="40"/>
                          </a:lnTo>
                          <a:lnTo>
                            <a:pt x="0" y="34"/>
                          </a:lnTo>
                          <a:lnTo>
                            <a:pt x="0" y="34"/>
                          </a:lnTo>
                          <a:lnTo>
                            <a:pt x="0" y="28"/>
                          </a:lnTo>
                          <a:lnTo>
                            <a:pt x="2" y="20"/>
                          </a:lnTo>
                          <a:lnTo>
                            <a:pt x="6" y="14"/>
                          </a:lnTo>
                          <a:lnTo>
                            <a:pt x="10" y="10"/>
                          </a:lnTo>
                          <a:lnTo>
                            <a:pt x="14" y="6"/>
                          </a:lnTo>
                          <a:lnTo>
                            <a:pt x="20" y="2"/>
                          </a:lnTo>
                          <a:lnTo>
                            <a:pt x="28" y="0"/>
                          </a:lnTo>
                          <a:lnTo>
                            <a:pt x="34" y="0"/>
                          </a:lnTo>
                          <a:lnTo>
                            <a:pt x="34" y="0"/>
                          </a:lnTo>
                          <a:lnTo>
                            <a:pt x="40" y="0"/>
                          </a:lnTo>
                          <a:lnTo>
                            <a:pt x="48" y="2"/>
                          </a:lnTo>
                          <a:lnTo>
                            <a:pt x="54" y="6"/>
                          </a:lnTo>
                          <a:lnTo>
                            <a:pt x="58" y="10"/>
                          </a:lnTo>
                          <a:lnTo>
                            <a:pt x="62" y="14"/>
                          </a:lnTo>
                          <a:lnTo>
                            <a:pt x="66" y="20"/>
                          </a:lnTo>
                          <a:lnTo>
                            <a:pt x="68" y="28"/>
                          </a:lnTo>
                          <a:lnTo>
                            <a:pt x="68" y="34"/>
                          </a:lnTo>
                          <a:lnTo>
                            <a:pt x="68" y="3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/>
                    </a:p>
                  </p:txBody>
                </p:sp>
              </p:grpSp>
              <p:grpSp>
                <p:nvGrpSpPr>
                  <p:cNvPr id="50" name="그룹 151"/>
                  <p:cNvGrpSpPr/>
                  <p:nvPr/>
                </p:nvGrpSpPr>
                <p:grpSpPr>
                  <a:xfrm>
                    <a:off x="679758" y="1472424"/>
                    <a:ext cx="1858943" cy="2459166"/>
                    <a:chOff x="3308350" y="1076325"/>
                    <a:chExt cx="2025650" cy="2679700"/>
                  </a:xfrm>
                </p:grpSpPr>
                <p:sp>
                  <p:nvSpPr>
                    <p:cNvPr id="5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3308350" y="1076325"/>
                      <a:ext cx="2025650" cy="2679700"/>
                    </a:xfrm>
                    <a:custGeom>
                      <a:avLst/>
                      <a:gdLst/>
                      <a:ahLst/>
                      <a:cxnLst>
                        <a:cxn ang="0">
                          <a:pos x="742" y="1636"/>
                        </a:cxn>
                        <a:cxn ang="0">
                          <a:pos x="742" y="1636"/>
                        </a:cxn>
                        <a:cxn ang="0">
                          <a:pos x="734" y="1650"/>
                        </a:cxn>
                        <a:cxn ang="0">
                          <a:pos x="726" y="1662"/>
                        </a:cxn>
                        <a:cxn ang="0">
                          <a:pos x="714" y="1672"/>
                        </a:cxn>
                        <a:cxn ang="0">
                          <a:pos x="702" y="1680"/>
                        </a:cxn>
                        <a:cxn ang="0">
                          <a:pos x="690" y="1686"/>
                        </a:cxn>
                        <a:cxn ang="0">
                          <a:pos x="676" y="1688"/>
                        </a:cxn>
                        <a:cxn ang="0">
                          <a:pos x="664" y="1688"/>
                        </a:cxn>
                        <a:cxn ang="0">
                          <a:pos x="650" y="1684"/>
                        </a:cxn>
                        <a:cxn ang="0">
                          <a:pos x="36" y="1432"/>
                        </a:cxn>
                        <a:cxn ang="0">
                          <a:pos x="36" y="1432"/>
                        </a:cxn>
                        <a:cxn ang="0">
                          <a:pos x="26" y="1426"/>
                        </a:cxn>
                        <a:cxn ang="0">
                          <a:pos x="16" y="1416"/>
                        </a:cxn>
                        <a:cxn ang="0">
                          <a:pos x="8" y="1406"/>
                        </a:cxn>
                        <a:cxn ang="0">
                          <a:pos x="2" y="1394"/>
                        </a:cxn>
                        <a:cxn ang="0">
                          <a:pos x="0" y="1380"/>
                        </a:cxn>
                        <a:cxn ang="0">
                          <a:pos x="0" y="1364"/>
                        </a:cxn>
                        <a:cxn ang="0">
                          <a:pos x="2" y="1350"/>
                        </a:cxn>
                        <a:cxn ang="0">
                          <a:pos x="6" y="1334"/>
                        </a:cxn>
                        <a:cxn ang="0">
                          <a:pos x="532" y="52"/>
                        </a:cxn>
                        <a:cxn ang="0">
                          <a:pos x="532" y="52"/>
                        </a:cxn>
                        <a:cxn ang="0">
                          <a:pos x="540" y="38"/>
                        </a:cxn>
                        <a:cxn ang="0">
                          <a:pos x="550" y="26"/>
                        </a:cxn>
                        <a:cxn ang="0">
                          <a:pos x="560" y="16"/>
                        </a:cxn>
                        <a:cxn ang="0">
                          <a:pos x="572" y="8"/>
                        </a:cxn>
                        <a:cxn ang="0">
                          <a:pos x="584" y="2"/>
                        </a:cxn>
                        <a:cxn ang="0">
                          <a:pos x="598" y="0"/>
                        </a:cxn>
                        <a:cxn ang="0">
                          <a:pos x="610" y="0"/>
                        </a:cxn>
                        <a:cxn ang="0">
                          <a:pos x="624" y="4"/>
                        </a:cxn>
                        <a:cxn ang="0">
                          <a:pos x="1238" y="256"/>
                        </a:cxn>
                        <a:cxn ang="0">
                          <a:pos x="1238" y="256"/>
                        </a:cxn>
                        <a:cxn ang="0">
                          <a:pos x="1250" y="262"/>
                        </a:cxn>
                        <a:cxn ang="0">
                          <a:pos x="1260" y="272"/>
                        </a:cxn>
                        <a:cxn ang="0">
                          <a:pos x="1266" y="282"/>
                        </a:cxn>
                        <a:cxn ang="0">
                          <a:pos x="1272" y="296"/>
                        </a:cxn>
                        <a:cxn ang="0">
                          <a:pos x="1274" y="310"/>
                        </a:cxn>
                        <a:cxn ang="0">
                          <a:pos x="1276" y="324"/>
                        </a:cxn>
                        <a:cxn ang="0">
                          <a:pos x="1274" y="340"/>
                        </a:cxn>
                        <a:cxn ang="0">
                          <a:pos x="1268" y="354"/>
                        </a:cxn>
                        <a:cxn ang="0">
                          <a:pos x="742" y="1636"/>
                        </a:cxn>
                      </a:cxnLst>
                      <a:rect l="0" t="0" r="r" b="b"/>
                      <a:pathLst>
                        <a:path w="1276" h="1688">
                          <a:moveTo>
                            <a:pt x="742" y="1636"/>
                          </a:moveTo>
                          <a:lnTo>
                            <a:pt x="742" y="1636"/>
                          </a:lnTo>
                          <a:lnTo>
                            <a:pt x="734" y="1650"/>
                          </a:lnTo>
                          <a:lnTo>
                            <a:pt x="726" y="1662"/>
                          </a:lnTo>
                          <a:lnTo>
                            <a:pt x="714" y="1672"/>
                          </a:lnTo>
                          <a:lnTo>
                            <a:pt x="702" y="1680"/>
                          </a:lnTo>
                          <a:lnTo>
                            <a:pt x="690" y="1686"/>
                          </a:lnTo>
                          <a:lnTo>
                            <a:pt x="676" y="1688"/>
                          </a:lnTo>
                          <a:lnTo>
                            <a:pt x="664" y="1688"/>
                          </a:lnTo>
                          <a:lnTo>
                            <a:pt x="650" y="1684"/>
                          </a:lnTo>
                          <a:lnTo>
                            <a:pt x="36" y="1432"/>
                          </a:lnTo>
                          <a:lnTo>
                            <a:pt x="36" y="1432"/>
                          </a:lnTo>
                          <a:lnTo>
                            <a:pt x="26" y="1426"/>
                          </a:lnTo>
                          <a:lnTo>
                            <a:pt x="16" y="1416"/>
                          </a:lnTo>
                          <a:lnTo>
                            <a:pt x="8" y="1406"/>
                          </a:lnTo>
                          <a:lnTo>
                            <a:pt x="2" y="1394"/>
                          </a:lnTo>
                          <a:lnTo>
                            <a:pt x="0" y="1380"/>
                          </a:lnTo>
                          <a:lnTo>
                            <a:pt x="0" y="1364"/>
                          </a:lnTo>
                          <a:lnTo>
                            <a:pt x="2" y="1350"/>
                          </a:lnTo>
                          <a:lnTo>
                            <a:pt x="6" y="1334"/>
                          </a:lnTo>
                          <a:lnTo>
                            <a:pt x="532" y="52"/>
                          </a:lnTo>
                          <a:lnTo>
                            <a:pt x="532" y="52"/>
                          </a:lnTo>
                          <a:lnTo>
                            <a:pt x="540" y="38"/>
                          </a:lnTo>
                          <a:lnTo>
                            <a:pt x="550" y="26"/>
                          </a:lnTo>
                          <a:lnTo>
                            <a:pt x="560" y="16"/>
                          </a:lnTo>
                          <a:lnTo>
                            <a:pt x="572" y="8"/>
                          </a:lnTo>
                          <a:lnTo>
                            <a:pt x="584" y="2"/>
                          </a:lnTo>
                          <a:lnTo>
                            <a:pt x="598" y="0"/>
                          </a:lnTo>
                          <a:lnTo>
                            <a:pt x="610" y="0"/>
                          </a:lnTo>
                          <a:lnTo>
                            <a:pt x="624" y="4"/>
                          </a:lnTo>
                          <a:lnTo>
                            <a:pt x="1238" y="256"/>
                          </a:lnTo>
                          <a:lnTo>
                            <a:pt x="1238" y="256"/>
                          </a:lnTo>
                          <a:lnTo>
                            <a:pt x="1250" y="262"/>
                          </a:lnTo>
                          <a:lnTo>
                            <a:pt x="1260" y="272"/>
                          </a:lnTo>
                          <a:lnTo>
                            <a:pt x="1266" y="282"/>
                          </a:lnTo>
                          <a:lnTo>
                            <a:pt x="1272" y="296"/>
                          </a:lnTo>
                          <a:lnTo>
                            <a:pt x="1274" y="310"/>
                          </a:lnTo>
                          <a:lnTo>
                            <a:pt x="1276" y="324"/>
                          </a:lnTo>
                          <a:lnTo>
                            <a:pt x="1274" y="340"/>
                          </a:lnTo>
                          <a:lnTo>
                            <a:pt x="1268" y="354"/>
                          </a:lnTo>
                          <a:lnTo>
                            <a:pt x="742" y="163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3489325" y="1390650"/>
                      <a:ext cx="1682750" cy="2003425"/>
                    </a:xfrm>
                    <a:custGeom>
                      <a:avLst/>
                      <a:gdLst/>
                      <a:ahLst/>
                      <a:cxnLst>
                        <a:cxn ang="0">
                          <a:pos x="680" y="1228"/>
                        </a:cxn>
                        <a:cxn ang="0">
                          <a:pos x="680" y="1228"/>
                        </a:cxn>
                        <a:cxn ang="0">
                          <a:pos x="674" y="1238"/>
                        </a:cxn>
                        <a:cxn ang="0">
                          <a:pos x="668" y="1246"/>
                        </a:cxn>
                        <a:cxn ang="0">
                          <a:pos x="658" y="1254"/>
                        </a:cxn>
                        <a:cxn ang="0">
                          <a:pos x="648" y="1258"/>
                        </a:cxn>
                        <a:cxn ang="0">
                          <a:pos x="638" y="1262"/>
                        </a:cxn>
                        <a:cxn ang="0">
                          <a:pos x="626" y="1262"/>
                        </a:cxn>
                        <a:cxn ang="0">
                          <a:pos x="614" y="1260"/>
                        </a:cxn>
                        <a:cxn ang="0">
                          <a:pos x="602" y="1258"/>
                        </a:cxn>
                        <a:cxn ang="0">
                          <a:pos x="38" y="1026"/>
                        </a:cxn>
                        <a:cxn ang="0">
                          <a:pos x="38" y="1026"/>
                        </a:cxn>
                        <a:cxn ang="0">
                          <a:pos x="26" y="1020"/>
                        </a:cxn>
                        <a:cxn ang="0">
                          <a:pos x="18" y="1012"/>
                        </a:cxn>
                        <a:cxn ang="0">
                          <a:pos x="10" y="1004"/>
                        </a:cxn>
                        <a:cxn ang="0">
                          <a:pos x="4" y="994"/>
                        </a:cxn>
                        <a:cxn ang="0">
                          <a:pos x="0" y="984"/>
                        </a:cxn>
                        <a:cxn ang="0">
                          <a:pos x="0" y="972"/>
                        </a:cxn>
                        <a:cxn ang="0">
                          <a:pos x="0" y="960"/>
                        </a:cxn>
                        <a:cxn ang="0">
                          <a:pos x="4" y="950"/>
                        </a:cxn>
                        <a:cxn ang="0">
                          <a:pos x="380" y="34"/>
                        </a:cxn>
                        <a:cxn ang="0">
                          <a:pos x="380" y="34"/>
                        </a:cxn>
                        <a:cxn ang="0">
                          <a:pos x="384" y="24"/>
                        </a:cxn>
                        <a:cxn ang="0">
                          <a:pos x="392" y="16"/>
                        </a:cxn>
                        <a:cxn ang="0">
                          <a:pos x="400" y="10"/>
                        </a:cxn>
                        <a:cxn ang="0">
                          <a:pos x="412" y="4"/>
                        </a:cxn>
                        <a:cxn ang="0">
                          <a:pos x="422" y="2"/>
                        </a:cxn>
                        <a:cxn ang="0">
                          <a:pos x="434" y="0"/>
                        </a:cxn>
                        <a:cxn ang="0">
                          <a:pos x="446" y="2"/>
                        </a:cxn>
                        <a:cxn ang="0">
                          <a:pos x="456" y="6"/>
                        </a:cxn>
                        <a:cxn ang="0">
                          <a:pos x="1022" y="238"/>
                        </a:cxn>
                        <a:cxn ang="0">
                          <a:pos x="1022" y="238"/>
                        </a:cxn>
                        <a:cxn ang="0">
                          <a:pos x="1032" y="242"/>
                        </a:cxn>
                        <a:cxn ang="0">
                          <a:pos x="1042" y="250"/>
                        </a:cxn>
                        <a:cxn ang="0">
                          <a:pos x="1050" y="258"/>
                        </a:cxn>
                        <a:cxn ang="0">
                          <a:pos x="1054" y="268"/>
                        </a:cxn>
                        <a:cxn ang="0">
                          <a:pos x="1058" y="280"/>
                        </a:cxn>
                        <a:cxn ang="0">
                          <a:pos x="1060" y="290"/>
                        </a:cxn>
                        <a:cxn ang="0">
                          <a:pos x="1060" y="302"/>
                        </a:cxn>
                        <a:cxn ang="0">
                          <a:pos x="1056" y="312"/>
                        </a:cxn>
                        <a:cxn ang="0">
                          <a:pos x="680" y="1228"/>
                        </a:cxn>
                      </a:cxnLst>
                      <a:rect l="0" t="0" r="r" b="b"/>
                      <a:pathLst>
                        <a:path w="1060" h="1262">
                          <a:moveTo>
                            <a:pt x="680" y="1228"/>
                          </a:moveTo>
                          <a:lnTo>
                            <a:pt x="680" y="1228"/>
                          </a:lnTo>
                          <a:lnTo>
                            <a:pt x="674" y="1238"/>
                          </a:lnTo>
                          <a:lnTo>
                            <a:pt x="668" y="1246"/>
                          </a:lnTo>
                          <a:lnTo>
                            <a:pt x="658" y="1254"/>
                          </a:lnTo>
                          <a:lnTo>
                            <a:pt x="648" y="1258"/>
                          </a:lnTo>
                          <a:lnTo>
                            <a:pt x="638" y="1262"/>
                          </a:lnTo>
                          <a:lnTo>
                            <a:pt x="626" y="1262"/>
                          </a:lnTo>
                          <a:lnTo>
                            <a:pt x="614" y="1260"/>
                          </a:lnTo>
                          <a:lnTo>
                            <a:pt x="602" y="1258"/>
                          </a:lnTo>
                          <a:lnTo>
                            <a:pt x="38" y="1026"/>
                          </a:lnTo>
                          <a:lnTo>
                            <a:pt x="38" y="1026"/>
                          </a:lnTo>
                          <a:lnTo>
                            <a:pt x="26" y="1020"/>
                          </a:lnTo>
                          <a:lnTo>
                            <a:pt x="18" y="1012"/>
                          </a:lnTo>
                          <a:lnTo>
                            <a:pt x="10" y="1004"/>
                          </a:lnTo>
                          <a:lnTo>
                            <a:pt x="4" y="994"/>
                          </a:lnTo>
                          <a:lnTo>
                            <a:pt x="0" y="984"/>
                          </a:lnTo>
                          <a:lnTo>
                            <a:pt x="0" y="972"/>
                          </a:lnTo>
                          <a:lnTo>
                            <a:pt x="0" y="960"/>
                          </a:lnTo>
                          <a:lnTo>
                            <a:pt x="4" y="950"/>
                          </a:lnTo>
                          <a:lnTo>
                            <a:pt x="380" y="34"/>
                          </a:lnTo>
                          <a:lnTo>
                            <a:pt x="380" y="34"/>
                          </a:lnTo>
                          <a:lnTo>
                            <a:pt x="384" y="24"/>
                          </a:lnTo>
                          <a:lnTo>
                            <a:pt x="392" y="16"/>
                          </a:lnTo>
                          <a:lnTo>
                            <a:pt x="400" y="10"/>
                          </a:lnTo>
                          <a:lnTo>
                            <a:pt x="412" y="4"/>
                          </a:lnTo>
                          <a:lnTo>
                            <a:pt x="422" y="2"/>
                          </a:lnTo>
                          <a:lnTo>
                            <a:pt x="434" y="0"/>
                          </a:lnTo>
                          <a:lnTo>
                            <a:pt x="446" y="2"/>
                          </a:lnTo>
                          <a:lnTo>
                            <a:pt x="456" y="6"/>
                          </a:lnTo>
                          <a:lnTo>
                            <a:pt x="1022" y="238"/>
                          </a:lnTo>
                          <a:lnTo>
                            <a:pt x="1022" y="238"/>
                          </a:lnTo>
                          <a:lnTo>
                            <a:pt x="1032" y="242"/>
                          </a:lnTo>
                          <a:lnTo>
                            <a:pt x="1042" y="250"/>
                          </a:lnTo>
                          <a:lnTo>
                            <a:pt x="1050" y="258"/>
                          </a:lnTo>
                          <a:lnTo>
                            <a:pt x="1054" y="268"/>
                          </a:lnTo>
                          <a:lnTo>
                            <a:pt x="1058" y="280"/>
                          </a:lnTo>
                          <a:lnTo>
                            <a:pt x="1060" y="290"/>
                          </a:lnTo>
                          <a:lnTo>
                            <a:pt x="1060" y="302"/>
                          </a:lnTo>
                          <a:lnTo>
                            <a:pt x="1056" y="312"/>
                          </a:lnTo>
                          <a:lnTo>
                            <a:pt x="680" y="122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4537075" y="1330325"/>
                      <a:ext cx="381000" cy="206375"/>
                    </a:xfrm>
                    <a:custGeom>
                      <a:avLst/>
                      <a:gdLst/>
                      <a:ahLst/>
                      <a:cxnLst>
                        <a:cxn ang="0">
                          <a:pos x="238" y="114"/>
                        </a:cxn>
                        <a:cxn ang="0">
                          <a:pos x="238" y="114"/>
                        </a:cxn>
                        <a:cxn ang="0">
                          <a:pos x="234" y="122"/>
                        </a:cxn>
                        <a:cxn ang="0">
                          <a:pos x="224" y="128"/>
                        </a:cxn>
                        <a:cxn ang="0">
                          <a:pos x="216" y="130"/>
                        </a:cxn>
                        <a:cxn ang="0">
                          <a:pos x="204" y="128"/>
                        </a:cxn>
                        <a:cxn ang="0">
                          <a:pos x="16" y="50"/>
                        </a:cxn>
                        <a:cxn ang="0">
                          <a:pos x="16" y="50"/>
                        </a:cxn>
                        <a:cxn ang="0">
                          <a:pos x="8" y="44"/>
                        </a:cxn>
                        <a:cxn ang="0">
                          <a:pos x="2" y="36"/>
                        </a:cxn>
                        <a:cxn ang="0">
                          <a:pos x="0" y="2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8" y="8"/>
                        </a:cxn>
                        <a:cxn ang="0">
                          <a:pos x="16" y="2"/>
                        </a:cxn>
                        <a:cxn ang="0">
                          <a:pos x="26" y="0"/>
                        </a:cxn>
                        <a:cxn ang="0">
                          <a:pos x="36" y="2"/>
                        </a:cxn>
                        <a:cxn ang="0">
                          <a:pos x="224" y="80"/>
                        </a:cxn>
                        <a:cxn ang="0">
                          <a:pos x="224" y="80"/>
                        </a:cxn>
                        <a:cxn ang="0">
                          <a:pos x="234" y="86"/>
                        </a:cxn>
                        <a:cxn ang="0">
                          <a:pos x="238" y="94"/>
                        </a:cxn>
                        <a:cxn ang="0">
                          <a:pos x="240" y="104"/>
                        </a:cxn>
                        <a:cxn ang="0">
                          <a:pos x="238" y="114"/>
                        </a:cxn>
                        <a:cxn ang="0">
                          <a:pos x="238" y="114"/>
                        </a:cxn>
                      </a:cxnLst>
                      <a:rect l="0" t="0" r="r" b="b"/>
                      <a:pathLst>
                        <a:path w="240" h="130">
                          <a:moveTo>
                            <a:pt x="238" y="114"/>
                          </a:moveTo>
                          <a:lnTo>
                            <a:pt x="238" y="114"/>
                          </a:lnTo>
                          <a:lnTo>
                            <a:pt x="234" y="122"/>
                          </a:lnTo>
                          <a:lnTo>
                            <a:pt x="224" y="128"/>
                          </a:lnTo>
                          <a:lnTo>
                            <a:pt x="216" y="130"/>
                          </a:lnTo>
                          <a:lnTo>
                            <a:pt x="204" y="128"/>
                          </a:lnTo>
                          <a:lnTo>
                            <a:pt x="16" y="50"/>
                          </a:lnTo>
                          <a:lnTo>
                            <a:pt x="16" y="50"/>
                          </a:lnTo>
                          <a:lnTo>
                            <a:pt x="8" y="44"/>
                          </a:lnTo>
                          <a:lnTo>
                            <a:pt x="2" y="36"/>
                          </a:lnTo>
                          <a:lnTo>
                            <a:pt x="0" y="2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8" y="8"/>
                          </a:lnTo>
                          <a:lnTo>
                            <a:pt x="16" y="2"/>
                          </a:lnTo>
                          <a:lnTo>
                            <a:pt x="26" y="0"/>
                          </a:lnTo>
                          <a:lnTo>
                            <a:pt x="36" y="2"/>
                          </a:lnTo>
                          <a:lnTo>
                            <a:pt x="224" y="80"/>
                          </a:lnTo>
                          <a:lnTo>
                            <a:pt x="224" y="80"/>
                          </a:lnTo>
                          <a:lnTo>
                            <a:pt x="234" y="86"/>
                          </a:lnTo>
                          <a:lnTo>
                            <a:pt x="238" y="94"/>
                          </a:lnTo>
                          <a:lnTo>
                            <a:pt x="240" y="104"/>
                          </a:lnTo>
                          <a:lnTo>
                            <a:pt x="238" y="114"/>
                          </a:lnTo>
                          <a:lnTo>
                            <a:pt x="238" y="114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3714750" y="3222625"/>
                      <a:ext cx="415925" cy="295275"/>
                    </a:xfrm>
                    <a:custGeom>
                      <a:avLst/>
                      <a:gdLst/>
                      <a:ahLst/>
                      <a:cxnLst>
                        <a:cxn ang="0">
                          <a:pos x="258" y="146"/>
                        </a:cxn>
                        <a:cxn ang="0">
                          <a:pos x="258" y="146"/>
                        </a:cxn>
                        <a:cxn ang="0">
                          <a:pos x="250" y="158"/>
                        </a:cxn>
                        <a:cxn ang="0">
                          <a:pos x="242" y="168"/>
                        </a:cxn>
                        <a:cxn ang="0">
                          <a:pos x="232" y="176"/>
                        </a:cxn>
                        <a:cxn ang="0">
                          <a:pos x="222" y="182"/>
                        </a:cxn>
                        <a:cxn ang="0">
                          <a:pos x="210" y="186"/>
                        </a:cxn>
                        <a:cxn ang="0">
                          <a:pos x="196" y="186"/>
                        </a:cxn>
                        <a:cxn ang="0">
                          <a:pos x="184" y="186"/>
                        </a:cxn>
                        <a:cxn ang="0">
                          <a:pos x="170" y="182"/>
                        </a:cxn>
                        <a:cxn ang="0">
                          <a:pos x="42" y="128"/>
                        </a:cxn>
                        <a:cxn ang="0">
                          <a:pos x="42" y="128"/>
                        </a:cxn>
                        <a:cxn ang="0">
                          <a:pos x="30" y="122"/>
                        </a:cxn>
                        <a:cxn ang="0">
                          <a:pos x="20" y="114"/>
                        </a:cxn>
                        <a:cxn ang="0">
                          <a:pos x="12" y="104"/>
                        </a:cxn>
                        <a:cxn ang="0">
                          <a:pos x="6" y="92"/>
                        </a:cxn>
                        <a:cxn ang="0">
                          <a:pos x="2" y="80"/>
                        </a:cxn>
                        <a:cxn ang="0">
                          <a:pos x="0" y="68"/>
                        </a:cxn>
                        <a:cxn ang="0">
                          <a:pos x="2" y="54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12" y="30"/>
                        </a:cxn>
                        <a:cxn ang="0">
                          <a:pos x="20" y="20"/>
                        </a:cxn>
                        <a:cxn ang="0">
                          <a:pos x="30" y="12"/>
                        </a:cxn>
                        <a:cxn ang="0">
                          <a:pos x="42" y="6"/>
                        </a:cxn>
                        <a:cxn ang="0">
                          <a:pos x="54" y="2"/>
                        </a:cxn>
                        <a:cxn ang="0">
                          <a:pos x="66" y="0"/>
                        </a:cxn>
                        <a:cxn ang="0">
                          <a:pos x="80" y="2"/>
                        </a:cxn>
                        <a:cxn ang="0">
                          <a:pos x="92" y="6"/>
                        </a:cxn>
                        <a:cxn ang="0">
                          <a:pos x="222" y="60"/>
                        </a:cxn>
                        <a:cxn ang="0">
                          <a:pos x="222" y="60"/>
                        </a:cxn>
                        <a:cxn ang="0">
                          <a:pos x="234" y="66"/>
                        </a:cxn>
                        <a:cxn ang="0">
                          <a:pos x="244" y="74"/>
                        </a:cxn>
                        <a:cxn ang="0">
                          <a:pos x="252" y="84"/>
                        </a:cxn>
                        <a:cxn ang="0">
                          <a:pos x="258" y="96"/>
                        </a:cxn>
                        <a:cxn ang="0">
                          <a:pos x="260" y="108"/>
                        </a:cxn>
                        <a:cxn ang="0">
                          <a:pos x="262" y="120"/>
                        </a:cxn>
                        <a:cxn ang="0">
                          <a:pos x="260" y="134"/>
                        </a:cxn>
                        <a:cxn ang="0">
                          <a:pos x="258" y="146"/>
                        </a:cxn>
                        <a:cxn ang="0">
                          <a:pos x="258" y="146"/>
                        </a:cxn>
                      </a:cxnLst>
                      <a:rect l="0" t="0" r="r" b="b"/>
                      <a:pathLst>
                        <a:path w="262" h="186">
                          <a:moveTo>
                            <a:pt x="258" y="146"/>
                          </a:moveTo>
                          <a:lnTo>
                            <a:pt x="258" y="146"/>
                          </a:lnTo>
                          <a:lnTo>
                            <a:pt x="250" y="158"/>
                          </a:lnTo>
                          <a:lnTo>
                            <a:pt x="242" y="168"/>
                          </a:lnTo>
                          <a:lnTo>
                            <a:pt x="232" y="176"/>
                          </a:lnTo>
                          <a:lnTo>
                            <a:pt x="222" y="182"/>
                          </a:lnTo>
                          <a:lnTo>
                            <a:pt x="210" y="186"/>
                          </a:lnTo>
                          <a:lnTo>
                            <a:pt x="196" y="186"/>
                          </a:lnTo>
                          <a:lnTo>
                            <a:pt x="184" y="186"/>
                          </a:lnTo>
                          <a:lnTo>
                            <a:pt x="170" y="182"/>
                          </a:lnTo>
                          <a:lnTo>
                            <a:pt x="42" y="128"/>
                          </a:lnTo>
                          <a:lnTo>
                            <a:pt x="42" y="128"/>
                          </a:lnTo>
                          <a:lnTo>
                            <a:pt x="30" y="122"/>
                          </a:lnTo>
                          <a:lnTo>
                            <a:pt x="20" y="114"/>
                          </a:lnTo>
                          <a:lnTo>
                            <a:pt x="12" y="104"/>
                          </a:lnTo>
                          <a:lnTo>
                            <a:pt x="6" y="92"/>
                          </a:lnTo>
                          <a:lnTo>
                            <a:pt x="2" y="80"/>
                          </a:lnTo>
                          <a:lnTo>
                            <a:pt x="0" y="68"/>
                          </a:lnTo>
                          <a:lnTo>
                            <a:pt x="2" y="54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12" y="30"/>
                          </a:lnTo>
                          <a:lnTo>
                            <a:pt x="20" y="20"/>
                          </a:lnTo>
                          <a:lnTo>
                            <a:pt x="30" y="12"/>
                          </a:lnTo>
                          <a:lnTo>
                            <a:pt x="42" y="6"/>
                          </a:lnTo>
                          <a:lnTo>
                            <a:pt x="54" y="2"/>
                          </a:lnTo>
                          <a:lnTo>
                            <a:pt x="66" y="0"/>
                          </a:lnTo>
                          <a:lnTo>
                            <a:pt x="80" y="2"/>
                          </a:lnTo>
                          <a:lnTo>
                            <a:pt x="92" y="6"/>
                          </a:lnTo>
                          <a:lnTo>
                            <a:pt x="222" y="60"/>
                          </a:lnTo>
                          <a:lnTo>
                            <a:pt x="222" y="60"/>
                          </a:lnTo>
                          <a:lnTo>
                            <a:pt x="234" y="66"/>
                          </a:lnTo>
                          <a:lnTo>
                            <a:pt x="244" y="74"/>
                          </a:lnTo>
                          <a:lnTo>
                            <a:pt x="252" y="84"/>
                          </a:lnTo>
                          <a:lnTo>
                            <a:pt x="258" y="96"/>
                          </a:lnTo>
                          <a:lnTo>
                            <a:pt x="260" y="108"/>
                          </a:lnTo>
                          <a:lnTo>
                            <a:pt x="262" y="120"/>
                          </a:lnTo>
                          <a:lnTo>
                            <a:pt x="260" y="134"/>
                          </a:lnTo>
                          <a:lnTo>
                            <a:pt x="258" y="146"/>
                          </a:lnTo>
                          <a:lnTo>
                            <a:pt x="258" y="146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1" name="그룹 168"/>
                  <p:cNvGrpSpPr/>
                  <p:nvPr/>
                </p:nvGrpSpPr>
                <p:grpSpPr>
                  <a:xfrm>
                    <a:off x="-190310" y="1638752"/>
                    <a:ext cx="1094571" cy="1252490"/>
                    <a:chOff x="-182995" y="1638752"/>
                    <a:chExt cx="1094571" cy="1252490"/>
                  </a:xfrm>
                </p:grpSpPr>
                <p:sp>
                  <p:nvSpPr>
                    <p:cNvPr id="52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0" y="1638752"/>
                      <a:ext cx="911576" cy="12524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984" y="592"/>
                        </a:cxn>
                        <a:cxn ang="0">
                          <a:pos x="520" y="1352"/>
                        </a:cxn>
                        <a:cxn ang="0">
                          <a:pos x="4" y="110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984" h="1352">
                          <a:moveTo>
                            <a:pt x="0" y="0"/>
                          </a:moveTo>
                          <a:lnTo>
                            <a:pt x="984" y="592"/>
                          </a:lnTo>
                          <a:lnTo>
                            <a:pt x="520" y="1352"/>
                          </a:lnTo>
                          <a:lnTo>
                            <a:pt x="4" y="110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E3954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" name="타원 52"/>
                    <p:cNvSpPr/>
                    <p:nvPr/>
                  </p:nvSpPr>
                  <p:spPr>
                    <a:xfrm>
                      <a:off x="373819" y="2704942"/>
                      <a:ext cx="81108" cy="8110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Freeform 17"/>
                    <p:cNvSpPr>
                      <a:spLocks/>
                    </p:cNvSpPr>
                    <p:nvPr/>
                  </p:nvSpPr>
                  <p:spPr bwMode="auto">
                    <a:xfrm rot="1873091">
                      <a:off x="-182995" y="1874216"/>
                      <a:ext cx="1057276" cy="43815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329" y="553"/>
                        </a:cxn>
                        <a:cxn ang="0">
                          <a:pos x="1324" y="553"/>
                        </a:cxn>
                        <a:cxn ang="0">
                          <a:pos x="1332" y="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332" h="553">
                          <a:moveTo>
                            <a:pt x="0" y="0"/>
                          </a:moveTo>
                          <a:lnTo>
                            <a:pt x="329" y="553"/>
                          </a:lnTo>
                          <a:lnTo>
                            <a:pt x="1324" y="553"/>
                          </a:lnTo>
                          <a:lnTo>
                            <a:pt x="1332" y="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7507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6" name="그룹 487"/>
                <p:cNvGrpSpPr/>
                <p:nvPr/>
              </p:nvGrpSpPr>
              <p:grpSpPr>
                <a:xfrm rot="1185828">
                  <a:off x="1222052" y="2467729"/>
                  <a:ext cx="691669" cy="581472"/>
                  <a:chOff x="10813104" y="1375897"/>
                  <a:chExt cx="936617" cy="787403"/>
                </a:xfrm>
                <a:solidFill>
                  <a:srgbClr val="5292F3"/>
                </a:solidFill>
                <a:effectLst/>
              </p:grpSpPr>
              <p:sp>
                <p:nvSpPr>
                  <p:cNvPr id="47" name="Freeform 204"/>
                  <p:cNvSpPr>
                    <a:spLocks noEditPoints="1"/>
                  </p:cNvSpPr>
                  <p:nvPr/>
                </p:nvSpPr>
                <p:spPr bwMode="auto">
                  <a:xfrm>
                    <a:off x="10813104" y="1715624"/>
                    <a:ext cx="479425" cy="447676"/>
                  </a:xfrm>
                  <a:custGeom>
                    <a:avLst/>
                    <a:gdLst/>
                    <a:ahLst/>
                    <a:cxnLst>
                      <a:cxn ang="0">
                        <a:pos x="302" y="108"/>
                      </a:cxn>
                      <a:cxn ang="0">
                        <a:pos x="298" y="86"/>
                      </a:cxn>
                      <a:cxn ang="0">
                        <a:pos x="290" y="66"/>
                      </a:cxn>
                      <a:cxn ang="0">
                        <a:pos x="276" y="48"/>
                      </a:cxn>
                      <a:cxn ang="0">
                        <a:pos x="234" y="20"/>
                      </a:cxn>
                      <a:cxn ang="0">
                        <a:pos x="180" y="4"/>
                      </a:cxn>
                      <a:cxn ang="0">
                        <a:pos x="150" y="0"/>
                      </a:cxn>
                      <a:cxn ang="0">
                        <a:pos x="92" y="10"/>
                      </a:cxn>
                      <a:cxn ang="0">
                        <a:pos x="44" y="32"/>
                      </a:cxn>
                      <a:cxn ang="0">
                        <a:pos x="18" y="58"/>
                      </a:cxn>
                      <a:cxn ang="0">
                        <a:pos x="6" y="76"/>
                      </a:cxn>
                      <a:cxn ang="0">
                        <a:pos x="0" y="98"/>
                      </a:cxn>
                      <a:cxn ang="0">
                        <a:pos x="0" y="108"/>
                      </a:cxn>
                      <a:cxn ang="0">
                        <a:pos x="2" y="128"/>
                      </a:cxn>
                      <a:cxn ang="0">
                        <a:pos x="22" y="164"/>
                      </a:cxn>
                      <a:cxn ang="0">
                        <a:pos x="56" y="192"/>
                      </a:cxn>
                      <a:cxn ang="0">
                        <a:pos x="102" y="210"/>
                      </a:cxn>
                      <a:cxn ang="0">
                        <a:pos x="126" y="216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202" y="210"/>
                      </a:cxn>
                      <a:cxn ang="0">
                        <a:pos x="248" y="192"/>
                      </a:cxn>
                      <a:cxn ang="0">
                        <a:pos x="280" y="164"/>
                      </a:cxn>
                      <a:cxn ang="0">
                        <a:pos x="298" y="128"/>
                      </a:cxn>
                      <a:cxn ang="0">
                        <a:pos x="302" y="108"/>
                      </a:cxn>
                      <a:cxn ang="0">
                        <a:pos x="84" y="126"/>
                      </a:cxn>
                      <a:cxn ang="0">
                        <a:pos x="78" y="124"/>
                      </a:cxn>
                      <a:cxn ang="0">
                        <a:pos x="68" y="116"/>
                      </a:cxn>
                      <a:cxn ang="0">
                        <a:pos x="66" y="108"/>
                      </a:cxn>
                      <a:cxn ang="0">
                        <a:pos x="72" y="96"/>
                      </a:cxn>
                      <a:cxn ang="0">
                        <a:pos x="84" y="92"/>
                      </a:cxn>
                      <a:cxn ang="0">
                        <a:pos x="90" y="92"/>
                      </a:cxn>
                      <a:cxn ang="0">
                        <a:pos x="100" y="102"/>
                      </a:cxn>
                      <a:cxn ang="0">
                        <a:pos x="102" y="108"/>
                      </a:cxn>
                      <a:cxn ang="0">
                        <a:pos x="96" y="122"/>
                      </a:cxn>
                      <a:cxn ang="0">
                        <a:pos x="84" y="126"/>
                      </a:cxn>
                      <a:cxn ang="0">
                        <a:pos x="128" y="216"/>
                      </a:cxn>
                      <a:cxn ang="0">
                        <a:pos x="132" y="216"/>
                      </a:cxn>
                      <a:cxn ang="0">
                        <a:pos x="150" y="126"/>
                      </a:cxn>
                      <a:cxn ang="0">
                        <a:pos x="144" y="124"/>
                      </a:cxn>
                      <a:cxn ang="0">
                        <a:pos x="134" y="116"/>
                      </a:cxn>
                      <a:cxn ang="0">
                        <a:pos x="134" y="108"/>
                      </a:cxn>
                      <a:cxn ang="0">
                        <a:pos x="138" y="96"/>
                      </a:cxn>
                      <a:cxn ang="0">
                        <a:pos x="150" y="92"/>
                      </a:cxn>
                      <a:cxn ang="0">
                        <a:pos x="158" y="92"/>
                      </a:cxn>
                      <a:cxn ang="0">
                        <a:pos x="166" y="102"/>
                      </a:cxn>
                      <a:cxn ang="0">
                        <a:pos x="168" y="108"/>
                      </a:cxn>
                      <a:cxn ang="0">
                        <a:pos x="162" y="122"/>
                      </a:cxn>
                      <a:cxn ang="0">
                        <a:pos x="150" y="126"/>
                      </a:cxn>
                      <a:cxn ang="0">
                        <a:pos x="214" y="126"/>
                      </a:cxn>
                      <a:cxn ang="0">
                        <a:pos x="208" y="124"/>
                      </a:cxn>
                      <a:cxn ang="0">
                        <a:pos x="198" y="116"/>
                      </a:cxn>
                      <a:cxn ang="0">
                        <a:pos x="196" y="108"/>
                      </a:cxn>
                      <a:cxn ang="0">
                        <a:pos x="202" y="96"/>
                      </a:cxn>
                      <a:cxn ang="0">
                        <a:pos x="214" y="92"/>
                      </a:cxn>
                      <a:cxn ang="0">
                        <a:pos x="222" y="92"/>
                      </a:cxn>
                      <a:cxn ang="0">
                        <a:pos x="230" y="102"/>
                      </a:cxn>
                      <a:cxn ang="0">
                        <a:pos x="232" y="108"/>
                      </a:cxn>
                      <a:cxn ang="0">
                        <a:pos x="226" y="122"/>
                      </a:cxn>
                      <a:cxn ang="0">
                        <a:pos x="214" y="126"/>
                      </a:cxn>
                    </a:cxnLst>
                    <a:rect l="0" t="0" r="r" b="b"/>
                    <a:pathLst>
                      <a:path w="302" h="282">
                        <a:moveTo>
                          <a:pt x="302" y="108"/>
                        </a:moveTo>
                        <a:lnTo>
                          <a:pt x="302" y="108"/>
                        </a:lnTo>
                        <a:lnTo>
                          <a:pt x="300" y="98"/>
                        </a:lnTo>
                        <a:lnTo>
                          <a:pt x="298" y="86"/>
                        </a:lnTo>
                        <a:lnTo>
                          <a:pt x="294" y="76"/>
                        </a:lnTo>
                        <a:lnTo>
                          <a:pt x="290" y="66"/>
                        </a:lnTo>
                        <a:lnTo>
                          <a:pt x="282" y="58"/>
                        </a:lnTo>
                        <a:lnTo>
                          <a:pt x="276" y="48"/>
                        </a:lnTo>
                        <a:lnTo>
                          <a:pt x="258" y="32"/>
                        </a:lnTo>
                        <a:lnTo>
                          <a:pt x="234" y="20"/>
                        </a:lnTo>
                        <a:lnTo>
                          <a:pt x="210" y="10"/>
                        </a:lnTo>
                        <a:lnTo>
                          <a:pt x="180" y="4"/>
                        </a:lnTo>
                        <a:lnTo>
                          <a:pt x="150" y="0"/>
                        </a:lnTo>
                        <a:lnTo>
                          <a:pt x="150" y="0"/>
                        </a:lnTo>
                        <a:lnTo>
                          <a:pt x="120" y="4"/>
                        </a:lnTo>
                        <a:lnTo>
                          <a:pt x="92" y="10"/>
                        </a:lnTo>
                        <a:lnTo>
                          <a:pt x="66" y="20"/>
                        </a:lnTo>
                        <a:lnTo>
                          <a:pt x="44" y="32"/>
                        </a:lnTo>
                        <a:lnTo>
                          <a:pt x="26" y="48"/>
                        </a:lnTo>
                        <a:lnTo>
                          <a:pt x="18" y="58"/>
                        </a:lnTo>
                        <a:lnTo>
                          <a:pt x="12" y="66"/>
                        </a:lnTo>
                        <a:lnTo>
                          <a:pt x="6" y="76"/>
                        </a:lnTo>
                        <a:lnTo>
                          <a:pt x="2" y="86"/>
                        </a:lnTo>
                        <a:lnTo>
                          <a:pt x="0" y="98"/>
                        </a:lnTo>
                        <a:lnTo>
                          <a:pt x="0" y="108"/>
                        </a:lnTo>
                        <a:lnTo>
                          <a:pt x="0" y="108"/>
                        </a:lnTo>
                        <a:lnTo>
                          <a:pt x="0" y="118"/>
                        </a:lnTo>
                        <a:lnTo>
                          <a:pt x="2" y="128"/>
                        </a:lnTo>
                        <a:lnTo>
                          <a:pt x="10" y="146"/>
                        </a:lnTo>
                        <a:lnTo>
                          <a:pt x="22" y="164"/>
                        </a:lnTo>
                        <a:lnTo>
                          <a:pt x="36" y="180"/>
                        </a:lnTo>
                        <a:lnTo>
                          <a:pt x="56" y="192"/>
                        </a:lnTo>
                        <a:lnTo>
                          <a:pt x="78" y="202"/>
                        </a:lnTo>
                        <a:lnTo>
                          <a:pt x="102" y="210"/>
                        </a:lnTo>
                        <a:lnTo>
                          <a:pt x="128" y="216"/>
                        </a:lnTo>
                        <a:lnTo>
                          <a:pt x="126" y="216"/>
                        </a:lnTo>
                        <a:lnTo>
                          <a:pt x="212" y="282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4" y="216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202" y="210"/>
                        </a:lnTo>
                        <a:lnTo>
                          <a:pt x="226" y="202"/>
                        </a:lnTo>
                        <a:lnTo>
                          <a:pt x="248" y="192"/>
                        </a:lnTo>
                        <a:lnTo>
                          <a:pt x="266" y="178"/>
                        </a:lnTo>
                        <a:lnTo>
                          <a:pt x="280" y="164"/>
                        </a:lnTo>
                        <a:lnTo>
                          <a:pt x="292" y="146"/>
                        </a:lnTo>
                        <a:lnTo>
                          <a:pt x="298" y="128"/>
                        </a:lnTo>
                        <a:lnTo>
                          <a:pt x="300" y="118"/>
                        </a:lnTo>
                        <a:lnTo>
                          <a:pt x="302" y="108"/>
                        </a:lnTo>
                        <a:lnTo>
                          <a:pt x="302" y="108"/>
                        </a:lnTo>
                        <a:close/>
                        <a:moveTo>
                          <a:pt x="84" y="126"/>
                        </a:moveTo>
                        <a:lnTo>
                          <a:pt x="84" y="126"/>
                        </a:lnTo>
                        <a:lnTo>
                          <a:pt x="78" y="124"/>
                        </a:lnTo>
                        <a:lnTo>
                          <a:pt x="72" y="122"/>
                        </a:lnTo>
                        <a:lnTo>
                          <a:pt x="68" y="116"/>
                        </a:lnTo>
                        <a:lnTo>
                          <a:pt x="66" y="108"/>
                        </a:lnTo>
                        <a:lnTo>
                          <a:pt x="66" y="108"/>
                        </a:lnTo>
                        <a:lnTo>
                          <a:pt x="68" y="102"/>
                        </a:lnTo>
                        <a:lnTo>
                          <a:pt x="72" y="96"/>
                        </a:lnTo>
                        <a:lnTo>
                          <a:pt x="78" y="92"/>
                        </a:lnTo>
                        <a:lnTo>
                          <a:pt x="84" y="92"/>
                        </a:lnTo>
                        <a:lnTo>
                          <a:pt x="84" y="92"/>
                        </a:lnTo>
                        <a:lnTo>
                          <a:pt x="90" y="92"/>
                        </a:lnTo>
                        <a:lnTo>
                          <a:pt x="96" y="96"/>
                        </a:lnTo>
                        <a:lnTo>
                          <a:pt x="100" y="102"/>
                        </a:lnTo>
                        <a:lnTo>
                          <a:pt x="102" y="108"/>
                        </a:lnTo>
                        <a:lnTo>
                          <a:pt x="102" y="108"/>
                        </a:lnTo>
                        <a:lnTo>
                          <a:pt x="100" y="116"/>
                        </a:lnTo>
                        <a:lnTo>
                          <a:pt x="96" y="122"/>
                        </a:lnTo>
                        <a:lnTo>
                          <a:pt x="90" y="124"/>
                        </a:lnTo>
                        <a:lnTo>
                          <a:pt x="84" y="126"/>
                        </a:lnTo>
                        <a:lnTo>
                          <a:pt x="84" y="126"/>
                        </a:lnTo>
                        <a:close/>
                        <a:moveTo>
                          <a:pt x="128" y="216"/>
                        </a:moveTo>
                        <a:lnTo>
                          <a:pt x="128" y="216"/>
                        </a:lnTo>
                        <a:lnTo>
                          <a:pt x="132" y="216"/>
                        </a:lnTo>
                        <a:lnTo>
                          <a:pt x="128" y="216"/>
                        </a:lnTo>
                        <a:close/>
                        <a:moveTo>
                          <a:pt x="150" y="126"/>
                        </a:moveTo>
                        <a:lnTo>
                          <a:pt x="150" y="126"/>
                        </a:lnTo>
                        <a:lnTo>
                          <a:pt x="144" y="124"/>
                        </a:lnTo>
                        <a:lnTo>
                          <a:pt x="138" y="122"/>
                        </a:lnTo>
                        <a:lnTo>
                          <a:pt x="134" y="116"/>
                        </a:lnTo>
                        <a:lnTo>
                          <a:pt x="134" y="108"/>
                        </a:lnTo>
                        <a:lnTo>
                          <a:pt x="134" y="108"/>
                        </a:lnTo>
                        <a:lnTo>
                          <a:pt x="134" y="102"/>
                        </a:lnTo>
                        <a:lnTo>
                          <a:pt x="138" y="96"/>
                        </a:lnTo>
                        <a:lnTo>
                          <a:pt x="144" y="92"/>
                        </a:lnTo>
                        <a:lnTo>
                          <a:pt x="150" y="92"/>
                        </a:lnTo>
                        <a:lnTo>
                          <a:pt x="150" y="92"/>
                        </a:lnTo>
                        <a:lnTo>
                          <a:pt x="158" y="92"/>
                        </a:lnTo>
                        <a:lnTo>
                          <a:pt x="162" y="96"/>
                        </a:lnTo>
                        <a:lnTo>
                          <a:pt x="166" y="102"/>
                        </a:lnTo>
                        <a:lnTo>
                          <a:pt x="168" y="108"/>
                        </a:lnTo>
                        <a:lnTo>
                          <a:pt x="168" y="108"/>
                        </a:lnTo>
                        <a:lnTo>
                          <a:pt x="166" y="116"/>
                        </a:lnTo>
                        <a:lnTo>
                          <a:pt x="162" y="122"/>
                        </a:lnTo>
                        <a:lnTo>
                          <a:pt x="158" y="124"/>
                        </a:lnTo>
                        <a:lnTo>
                          <a:pt x="150" y="126"/>
                        </a:lnTo>
                        <a:lnTo>
                          <a:pt x="150" y="126"/>
                        </a:lnTo>
                        <a:close/>
                        <a:moveTo>
                          <a:pt x="214" y="126"/>
                        </a:moveTo>
                        <a:lnTo>
                          <a:pt x="214" y="126"/>
                        </a:lnTo>
                        <a:lnTo>
                          <a:pt x="208" y="124"/>
                        </a:lnTo>
                        <a:lnTo>
                          <a:pt x="202" y="122"/>
                        </a:lnTo>
                        <a:lnTo>
                          <a:pt x="198" y="116"/>
                        </a:lnTo>
                        <a:lnTo>
                          <a:pt x="196" y="108"/>
                        </a:lnTo>
                        <a:lnTo>
                          <a:pt x="196" y="108"/>
                        </a:lnTo>
                        <a:lnTo>
                          <a:pt x="198" y="102"/>
                        </a:lnTo>
                        <a:lnTo>
                          <a:pt x="202" y="96"/>
                        </a:lnTo>
                        <a:lnTo>
                          <a:pt x="208" y="92"/>
                        </a:lnTo>
                        <a:lnTo>
                          <a:pt x="214" y="92"/>
                        </a:lnTo>
                        <a:lnTo>
                          <a:pt x="214" y="92"/>
                        </a:lnTo>
                        <a:lnTo>
                          <a:pt x="222" y="92"/>
                        </a:lnTo>
                        <a:lnTo>
                          <a:pt x="226" y="96"/>
                        </a:lnTo>
                        <a:lnTo>
                          <a:pt x="230" y="102"/>
                        </a:lnTo>
                        <a:lnTo>
                          <a:pt x="232" y="108"/>
                        </a:lnTo>
                        <a:lnTo>
                          <a:pt x="232" y="108"/>
                        </a:lnTo>
                        <a:lnTo>
                          <a:pt x="230" y="116"/>
                        </a:lnTo>
                        <a:lnTo>
                          <a:pt x="226" y="122"/>
                        </a:lnTo>
                        <a:lnTo>
                          <a:pt x="222" y="124"/>
                        </a:lnTo>
                        <a:lnTo>
                          <a:pt x="214" y="126"/>
                        </a:lnTo>
                        <a:lnTo>
                          <a:pt x="214" y="126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" name="Freeform 206"/>
                  <p:cNvSpPr>
                    <a:spLocks noEditPoints="1"/>
                  </p:cNvSpPr>
                  <p:nvPr/>
                </p:nvSpPr>
                <p:spPr bwMode="auto">
                  <a:xfrm>
                    <a:off x="10946447" y="1375897"/>
                    <a:ext cx="803274" cy="739776"/>
                  </a:xfrm>
                  <a:custGeom>
                    <a:avLst/>
                    <a:gdLst/>
                    <a:ahLst/>
                    <a:cxnLst>
                      <a:cxn ang="0">
                        <a:pos x="506" y="164"/>
                      </a:cxn>
                      <a:cxn ang="0">
                        <a:pos x="488" y="112"/>
                      </a:cxn>
                      <a:cxn ang="0">
                        <a:pos x="450" y="66"/>
                      </a:cxn>
                      <a:cxn ang="0">
                        <a:pos x="396" y="32"/>
                      </a:cxn>
                      <a:cxn ang="0">
                        <a:pos x="328" y="10"/>
                      </a:cxn>
                      <a:cxn ang="0">
                        <a:pos x="254" y="0"/>
                      </a:cxn>
                      <a:cxn ang="0">
                        <a:pos x="202" y="4"/>
                      </a:cxn>
                      <a:cxn ang="0">
                        <a:pos x="132" y="22"/>
                      </a:cxn>
                      <a:cxn ang="0">
                        <a:pos x="74" y="54"/>
                      </a:cxn>
                      <a:cxn ang="0">
                        <a:pos x="30" y="96"/>
                      </a:cxn>
                      <a:cxn ang="0">
                        <a:pos x="6" y="146"/>
                      </a:cxn>
                      <a:cxn ang="0">
                        <a:pos x="0" y="182"/>
                      </a:cxn>
                      <a:cxn ang="0">
                        <a:pos x="34" y="198"/>
                      </a:cxn>
                      <a:cxn ang="0">
                        <a:pos x="84" y="196"/>
                      </a:cxn>
                      <a:cxn ang="0">
                        <a:pos x="136" y="206"/>
                      </a:cxn>
                      <a:cxn ang="0">
                        <a:pos x="180" y="224"/>
                      </a:cxn>
                      <a:cxn ang="0">
                        <a:pos x="214" y="252"/>
                      </a:cxn>
                      <a:cxn ang="0">
                        <a:pos x="236" y="284"/>
                      </a:cxn>
                      <a:cxn ang="0">
                        <a:pos x="244" y="322"/>
                      </a:cxn>
                      <a:cxn ang="0">
                        <a:pos x="242" y="344"/>
                      </a:cxn>
                      <a:cxn ang="0">
                        <a:pos x="266" y="364"/>
                      </a:cxn>
                      <a:cxn ang="0">
                        <a:pos x="258" y="466"/>
                      </a:cxn>
                      <a:cxn ang="0">
                        <a:pos x="424" y="316"/>
                      </a:cxn>
                      <a:cxn ang="0">
                        <a:pos x="458" y="290"/>
                      </a:cxn>
                      <a:cxn ang="0">
                        <a:pos x="494" y="240"/>
                      </a:cxn>
                      <a:cxn ang="0">
                        <a:pos x="506" y="182"/>
                      </a:cxn>
                      <a:cxn ang="0">
                        <a:pos x="154" y="202"/>
                      </a:cxn>
                      <a:cxn ang="0">
                        <a:pos x="130" y="192"/>
                      </a:cxn>
                      <a:cxn ang="0">
                        <a:pos x="120" y="170"/>
                      </a:cxn>
                      <a:cxn ang="0">
                        <a:pos x="122" y="158"/>
                      </a:cxn>
                      <a:cxn ang="0">
                        <a:pos x="140" y="142"/>
                      </a:cxn>
                      <a:cxn ang="0">
                        <a:pos x="154" y="140"/>
                      </a:cxn>
                      <a:cxn ang="0">
                        <a:pos x="176" y="148"/>
                      </a:cxn>
                      <a:cxn ang="0">
                        <a:pos x="186" y="164"/>
                      </a:cxn>
                      <a:cxn ang="0">
                        <a:pos x="186" y="176"/>
                      </a:cxn>
                      <a:cxn ang="0">
                        <a:pos x="176" y="192"/>
                      </a:cxn>
                      <a:cxn ang="0">
                        <a:pos x="154" y="202"/>
                      </a:cxn>
                      <a:cxn ang="0">
                        <a:pos x="254" y="202"/>
                      </a:cxn>
                      <a:cxn ang="0">
                        <a:pos x="232" y="192"/>
                      </a:cxn>
                      <a:cxn ang="0">
                        <a:pos x="222" y="176"/>
                      </a:cxn>
                      <a:cxn ang="0">
                        <a:pos x="222" y="164"/>
                      </a:cxn>
                      <a:cxn ang="0">
                        <a:pos x="232" y="148"/>
                      </a:cxn>
                      <a:cxn ang="0">
                        <a:pos x="254" y="140"/>
                      </a:cxn>
                      <a:cxn ang="0">
                        <a:pos x="268" y="142"/>
                      </a:cxn>
                      <a:cxn ang="0">
                        <a:pos x="286" y="158"/>
                      </a:cxn>
                      <a:cxn ang="0">
                        <a:pos x="288" y="170"/>
                      </a:cxn>
                      <a:cxn ang="0">
                        <a:pos x="282" y="188"/>
                      </a:cxn>
                      <a:cxn ang="0">
                        <a:pos x="262" y="200"/>
                      </a:cxn>
                      <a:cxn ang="0">
                        <a:pos x="360" y="202"/>
                      </a:cxn>
                      <a:cxn ang="0">
                        <a:pos x="348" y="198"/>
                      </a:cxn>
                      <a:cxn ang="0">
                        <a:pos x="328" y="176"/>
                      </a:cxn>
                      <a:cxn ang="0">
                        <a:pos x="328" y="164"/>
                      </a:cxn>
                      <a:cxn ang="0">
                        <a:pos x="336" y="148"/>
                      </a:cxn>
                      <a:cxn ang="0">
                        <a:pos x="360" y="140"/>
                      </a:cxn>
                      <a:cxn ang="0">
                        <a:pos x="372" y="142"/>
                      </a:cxn>
                      <a:cxn ang="0">
                        <a:pos x="390" y="158"/>
                      </a:cxn>
                      <a:cxn ang="0">
                        <a:pos x="392" y="170"/>
                      </a:cxn>
                      <a:cxn ang="0">
                        <a:pos x="384" y="192"/>
                      </a:cxn>
                      <a:cxn ang="0">
                        <a:pos x="360" y="202"/>
                      </a:cxn>
                    </a:cxnLst>
                    <a:rect l="0" t="0" r="r" b="b"/>
                    <a:pathLst>
                      <a:path w="506" h="466">
                        <a:moveTo>
                          <a:pt x="506" y="182"/>
                        </a:moveTo>
                        <a:lnTo>
                          <a:pt x="506" y="182"/>
                        </a:lnTo>
                        <a:lnTo>
                          <a:pt x="506" y="164"/>
                        </a:lnTo>
                        <a:lnTo>
                          <a:pt x="502" y="146"/>
                        </a:lnTo>
                        <a:lnTo>
                          <a:pt x="496" y="128"/>
                        </a:lnTo>
                        <a:lnTo>
                          <a:pt x="488" y="112"/>
                        </a:lnTo>
                        <a:lnTo>
                          <a:pt x="476" y="96"/>
                        </a:lnTo>
                        <a:lnTo>
                          <a:pt x="464" y="80"/>
                        </a:lnTo>
                        <a:lnTo>
                          <a:pt x="450" y="66"/>
                        </a:lnTo>
                        <a:lnTo>
                          <a:pt x="432" y="54"/>
                        </a:lnTo>
                        <a:lnTo>
                          <a:pt x="414" y="42"/>
                        </a:lnTo>
                        <a:lnTo>
                          <a:pt x="396" y="32"/>
                        </a:lnTo>
                        <a:lnTo>
                          <a:pt x="374" y="22"/>
                        </a:lnTo>
                        <a:lnTo>
                          <a:pt x="352" y="16"/>
                        </a:lnTo>
                        <a:lnTo>
                          <a:pt x="328" y="10"/>
                        </a:lnTo>
                        <a:lnTo>
                          <a:pt x="304" y="4"/>
                        </a:lnTo>
                        <a:lnTo>
                          <a:pt x="280" y="2"/>
                        </a:lnTo>
                        <a:lnTo>
                          <a:pt x="254" y="0"/>
                        </a:lnTo>
                        <a:lnTo>
                          <a:pt x="254" y="0"/>
                        </a:lnTo>
                        <a:lnTo>
                          <a:pt x="228" y="2"/>
                        </a:lnTo>
                        <a:lnTo>
                          <a:pt x="202" y="4"/>
                        </a:lnTo>
                        <a:lnTo>
                          <a:pt x="178" y="10"/>
                        </a:lnTo>
                        <a:lnTo>
                          <a:pt x="154" y="16"/>
                        </a:lnTo>
                        <a:lnTo>
                          <a:pt x="132" y="22"/>
                        </a:lnTo>
                        <a:lnTo>
                          <a:pt x="112" y="32"/>
                        </a:lnTo>
                        <a:lnTo>
                          <a:pt x="92" y="42"/>
                        </a:lnTo>
                        <a:lnTo>
                          <a:pt x="74" y="54"/>
                        </a:lnTo>
                        <a:lnTo>
                          <a:pt x="58" y="66"/>
                        </a:lnTo>
                        <a:lnTo>
                          <a:pt x="44" y="80"/>
                        </a:lnTo>
                        <a:lnTo>
                          <a:pt x="30" y="96"/>
                        </a:lnTo>
                        <a:lnTo>
                          <a:pt x="20" y="112"/>
                        </a:lnTo>
                        <a:lnTo>
                          <a:pt x="12" y="128"/>
                        </a:lnTo>
                        <a:lnTo>
                          <a:pt x="6" y="146"/>
                        </a:lnTo>
                        <a:lnTo>
                          <a:pt x="2" y="164"/>
                        </a:lnTo>
                        <a:lnTo>
                          <a:pt x="0" y="182"/>
                        </a:lnTo>
                        <a:lnTo>
                          <a:pt x="0" y="182"/>
                        </a:lnTo>
                        <a:lnTo>
                          <a:pt x="2" y="204"/>
                        </a:lnTo>
                        <a:lnTo>
                          <a:pt x="2" y="204"/>
                        </a:lnTo>
                        <a:lnTo>
                          <a:pt x="34" y="198"/>
                        </a:lnTo>
                        <a:lnTo>
                          <a:pt x="66" y="196"/>
                        </a:lnTo>
                        <a:lnTo>
                          <a:pt x="66" y="196"/>
                        </a:lnTo>
                        <a:lnTo>
                          <a:pt x="84" y="196"/>
                        </a:lnTo>
                        <a:lnTo>
                          <a:pt x="102" y="198"/>
                        </a:lnTo>
                        <a:lnTo>
                          <a:pt x="120" y="202"/>
                        </a:lnTo>
                        <a:lnTo>
                          <a:pt x="136" y="206"/>
                        </a:lnTo>
                        <a:lnTo>
                          <a:pt x="152" y="212"/>
                        </a:lnTo>
                        <a:lnTo>
                          <a:pt x="166" y="218"/>
                        </a:lnTo>
                        <a:lnTo>
                          <a:pt x="180" y="224"/>
                        </a:lnTo>
                        <a:lnTo>
                          <a:pt x="192" y="234"/>
                        </a:lnTo>
                        <a:lnTo>
                          <a:pt x="204" y="242"/>
                        </a:lnTo>
                        <a:lnTo>
                          <a:pt x="214" y="252"/>
                        </a:lnTo>
                        <a:lnTo>
                          <a:pt x="222" y="262"/>
                        </a:lnTo>
                        <a:lnTo>
                          <a:pt x="230" y="274"/>
                        </a:lnTo>
                        <a:lnTo>
                          <a:pt x="236" y="284"/>
                        </a:lnTo>
                        <a:lnTo>
                          <a:pt x="240" y="298"/>
                        </a:lnTo>
                        <a:lnTo>
                          <a:pt x="242" y="310"/>
                        </a:lnTo>
                        <a:lnTo>
                          <a:pt x="244" y="322"/>
                        </a:lnTo>
                        <a:lnTo>
                          <a:pt x="244" y="322"/>
                        </a:lnTo>
                        <a:lnTo>
                          <a:pt x="244" y="334"/>
                        </a:lnTo>
                        <a:lnTo>
                          <a:pt x="242" y="344"/>
                        </a:lnTo>
                        <a:lnTo>
                          <a:pt x="234" y="364"/>
                        </a:lnTo>
                        <a:lnTo>
                          <a:pt x="234" y="364"/>
                        </a:lnTo>
                        <a:lnTo>
                          <a:pt x="266" y="364"/>
                        </a:lnTo>
                        <a:lnTo>
                          <a:pt x="298" y="360"/>
                        </a:lnTo>
                        <a:lnTo>
                          <a:pt x="330" y="356"/>
                        </a:lnTo>
                        <a:lnTo>
                          <a:pt x="258" y="466"/>
                        </a:lnTo>
                        <a:lnTo>
                          <a:pt x="428" y="314"/>
                        </a:lnTo>
                        <a:lnTo>
                          <a:pt x="428" y="314"/>
                        </a:lnTo>
                        <a:lnTo>
                          <a:pt x="424" y="316"/>
                        </a:lnTo>
                        <a:lnTo>
                          <a:pt x="424" y="316"/>
                        </a:lnTo>
                        <a:lnTo>
                          <a:pt x="442" y="304"/>
                        </a:lnTo>
                        <a:lnTo>
                          <a:pt x="458" y="290"/>
                        </a:lnTo>
                        <a:lnTo>
                          <a:pt x="472" y="274"/>
                        </a:lnTo>
                        <a:lnTo>
                          <a:pt x="484" y="258"/>
                        </a:lnTo>
                        <a:lnTo>
                          <a:pt x="494" y="240"/>
                        </a:lnTo>
                        <a:lnTo>
                          <a:pt x="502" y="222"/>
                        </a:lnTo>
                        <a:lnTo>
                          <a:pt x="506" y="202"/>
                        </a:lnTo>
                        <a:lnTo>
                          <a:pt x="506" y="182"/>
                        </a:lnTo>
                        <a:lnTo>
                          <a:pt x="506" y="182"/>
                        </a:lnTo>
                        <a:close/>
                        <a:moveTo>
                          <a:pt x="154" y="202"/>
                        </a:moveTo>
                        <a:lnTo>
                          <a:pt x="154" y="202"/>
                        </a:lnTo>
                        <a:lnTo>
                          <a:pt x="146" y="200"/>
                        </a:lnTo>
                        <a:lnTo>
                          <a:pt x="140" y="198"/>
                        </a:lnTo>
                        <a:lnTo>
                          <a:pt x="130" y="192"/>
                        </a:lnTo>
                        <a:lnTo>
                          <a:pt x="122" y="182"/>
                        </a:lnTo>
                        <a:lnTo>
                          <a:pt x="120" y="176"/>
                        </a:lnTo>
                        <a:lnTo>
                          <a:pt x="120" y="170"/>
                        </a:lnTo>
                        <a:lnTo>
                          <a:pt x="120" y="170"/>
                        </a:lnTo>
                        <a:lnTo>
                          <a:pt x="120" y="164"/>
                        </a:lnTo>
                        <a:lnTo>
                          <a:pt x="122" y="158"/>
                        </a:lnTo>
                        <a:lnTo>
                          <a:pt x="126" y="154"/>
                        </a:lnTo>
                        <a:lnTo>
                          <a:pt x="130" y="148"/>
                        </a:lnTo>
                        <a:lnTo>
                          <a:pt x="140" y="142"/>
                        </a:lnTo>
                        <a:lnTo>
                          <a:pt x="146" y="140"/>
                        </a:lnTo>
                        <a:lnTo>
                          <a:pt x="154" y="140"/>
                        </a:lnTo>
                        <a:lnTo>
                          <a:pt x="154" y="140"/>
                        </a:lnTo>
                        <a:lnTo>
                          <a:pt x="160" y="140"/>
                        </a:lnTo>
                        <a:lnTo>
                          <a:pt x="166" y="142"/>
                        </a:lnTo>
                        <a:lnTo>
                          <a:pt x="176" y="148"/>
                        </a:lnTo>
                        <a:lnTo>
                          <a:pt x="180" y="154"/>
                        </a:lnTo>
                        <a:lnTo>
                          <a:pt x="184" y="158"/>
                        </a:lnTo>
                        <a:lnTo>
                          <a:pt x="186" y="164"/>
                        </a:lnTo>
                        <a:lnTo>
                          <a:pt x="186" y="170"/>
                        </a:lnTo>
                        <a:lnTo>
                          <a:pt x="186" y="170"/>
                        </a:lnTo>
                        <a:lnTo>
                          <a:pt x="186" y="176"/>
                        </a:lnTo>
                        <a:lnTo>
                          <a:pt x="184" y="182"/>
                        </a:lnTo>
                        <a:lnTo>
                          <a:pt x="180" y="188"/>
                        </a:lnTo>
                        <a:lnTo>
                          <a:pt x="176" y="192"/>
                        </a:lnTo>
                        <a:lnTo>
                          <a:pt x="166" y="198"/>
                        </a:lnTo>
                        <a:lnTo>
                          <a:pt x="160" y="200"/>
                        </a:lnTo>
                        <a:lnTo>
                          <a:pt x="154" y="202"/>
                        </a:lnTo>
                        <a:lnTo>
                          <a:pt x="154" y="202"/>
                        </a:lnTo>
                        <a:close/>
                        <a:moveTo>
                          <a:pt x="254" y="202"/>
                        </a:moveTo>
                        <a:lnTo>
                          <a:pt x="254" y="202"/>
                        </a:lnTo>
                        <a:lnTo>
                          <a:pt x="248" y="200"/>
                        </a:lnTo>
                        <a:lnTo>
                          <a:pt x="242" y="198"/>
                        </a:lnTo>
                        <a:lnTo>
                          <a:pt x="232" y="192"/>
                        </a:lnTo>
                        <a:lnTo>
                          <a:pt x="228" y="188"/>
                        </a:lnTo>
                        <a:lnTo>
                          <a:pt x="224" y="182"/>
                        </a:lnTo>
                        <a:lnTo>
                          <a:pt x="222" y="176"/>
                        </a:lnTo>
                        <a:lnTo>
                          <a:pt x="222" y="170"/>
                        </a:lnTo>
                        <a:lnTo>
                          <a:pt x="222" y="170"/>
                        </a:lnTo>
                        <a:lnTo>
                          <a:pt x="222" y="164"/>
                        </a:lnTo>
                        <a:lnTo>
                          <a:pt x="224" y="158"/>
                        </a:lnTo>
                        <a:lnTo>
                          <a:pt x="228" y="154"/>
                        </a:lnTo>
                        <a:lnTo>
                          <a:pt x="232" y="148"/>
                        </a:lnTo>
                        <a:lnTo>
                          <a:pt x="242" y="142"/>
                        </a:lnTo>
                        <a:lnTo>
                          <a:pt x="248" y="140"/>
                        </a:lnTo>
                        <a:lnTo>
                          <a:pt x="254" y="140"/>
                        </a:lnTo>
                        <a:lnTo>
                          <a:pt x="254" y="140"/>
                        </a:lnTo>
                        <a:lnTo>
                          <a:pt x="262" y="140"/>
                        </a:lnTo>
                        <a:lnTo>
                          <a:pt x="268" y="142"/>
                        </a:lnTo>
                        <a:lnTo>
                          <a:pt x="278" y="148"/>
                        </a:lnTo>
                        <a:lnTo>
                          <a:pt x="282" y="154"/>
                        </a:lnTo>
                        <a:lnTo>
                          <a:pt x="286" y="158"/>
                        </a:lnTo>
                        <a:lnTo>
                          <a:pt x="288" y="164"/>
                        </a:lnTo>
                        <a:lnTo>
                          <a:pt x="288" y="170"/>
                        </a:lnTo>
                        <a:lnTo>
                          <a:pt x="288" y="170"/>
                        </a:lnTo>
                        <a:lnTo>
                          <a:pt x="288" y="176"/>
                        </a:lnTo>
                        <a:lnTo>
                          <a:pt x="286" y="182"/>
                        </a:lnTo>
                        <a:lnTo>
                          <a:pt x="282" y="188"/>
                        </a:lnTo>
                        <a:lnTo>
                          <a:pt x="278" y="192"/>
                        </a:lnTo>
                        <a:lnTo>
                          <a:pt x="268" y="198"/>
                        </a:lnTo>
                        <a:lnTo>
                          <a:pt x="262" y="200"/>
                        </a:lnTo>
                        <a:lnTo>
                          <a:pt x="254" y="202"/>
                        </a:lnTo>
                        <a:lnTo>
                          <a:pt x="254" y="202"/>
                        </a:lnTo>
                        <a:close/>
                        <a:moveTo>
                          <a:pt x="360" y="202"/>
                        </a:moveTo>
                        <a:lnTo>
                          <a:pt x="360" y="202"/>
                        </a:lnTo>
                        <a:lnTo>
                          <a:pt x="354" y="200"/>
                        </a:lnTo>
                        <a:lnTo>
                          <a:pt x="348" y="198"/>
                        </a:lnTo>
                        <a:lnTo>
                          <a:pt x="336" y="192"/>
                        </a:lnTo>
                        <a:lnTo>
                          <a:pt x="330" y="182"/>
                        </a:lnTo>
                        <a:lnTo>
                          <a:pt x="328" y="176"/>
                        </a:lnTo>
                        <a:lnTo>
                          <a:pt x="328" y="170"/>
                        </a:lnTo>
                        <a:lnTo>
                          <a:pt x="328" y="170"/>
                        </a:lnTo>
                        <a:lnTo>
                          <a:pt x="328" y="164"/>
                        </a:lnTo>
                        <a:lnTo>
                          <a:pt x="330" y="158"/>
                        </a:lnTo>
                        <a:lnTo>
                          <a:pt x="332" y="154"/>
                        </a:lnTo>
                        <a:lnTo>
                          <a:pt x="336" y="148"/>
                        </a:lnTo>
                        <a:lnTo>
                          <a:pt x="348" y="142"/>
                        </a:lnTo>
                        <a:lnTo>
                          <a:pt x="354" y="140"/>
                        </a:lnTo>
                        <a:lnTo>
                          <a:pt x="360" y="140"/>
                        </a:lnTo>
                        <a:lnTo>
                          <a:pt x="360" y="140"/>
                        </a:lnTo>
                        <a:lnTo>
                          <a:pt x="366" y="140"/>
                        </a:lnTo>
                        <a:lnTo>
                          <a:pt x="372" y="142"/>
                        </a:lnTo>
                        <a:lnTo>
                          <a:pt x="384" y="148"/>
                        </a:lnTo>
                        <a:lnTo>
                          <a:pt x="388" y="154"/>
                        </a:lnTo>
                        <a:lnTo>
                          <a:pt x="390" y="158"/>
                        </a:lnTo>
                        <a:lnTo>
                          <a:pt x="392" y="164"/>
                        </a:lnTo>
                        <a:lnTo>
                          <a:pt x="392" y="170"/>
                        </a:lnTo>
                        <a:lnTo>
                          <a:pt x="392" y="170"/>
                        </a:lnTo>
                        <a:lnTo>
                          <a:pt x="392" y="176"/>
                        </a:lnTo>
                        <a:lnTo>
                          <a:pt x="390" y="182"/>
                        </a:lnTo>
                        <a:lnTo>
                          <a:pt x="384" y="192"/>
                        </a:lnTo>
                        <a:lnTo>
                          <a:pt x="372" y="198"/>
                        </a:lnTo>
                        <a:lnTo>
                          <a:pt x="366" y="200"/>
                        </a:lnTo>
                        <a:lnTo>
                          <a:pt x="360" y="202"/>
                        </a:lnTo>
                        <a:lnTo>
                          <a:pt x="360" y="202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1163262" y="3138685"/>
              <a:ext cx="1035351" cy="401328"/>
            </a:xfrm>
            <a:custGeom>
              <a:avLst/>
              <a:gdLst/>
              <a:ahLst/>
              <a:cxnLst>
                <a:cxn ang="0">
                  <a:pos x="42" y="327"/>
                </a:cxn>
                <a:cxn ang="0">
                  <a:pos x="80" y="345"/>
                </a:cxn>
                <a:cxn ang="0">
                  <a:pos x="121" y="359"/>
                </a:cxn>
                <a:cxn ang="0">
                  <a:pos x="176" y="372"/>
                </a:cxn>
                <a:cxn ang="0">
                  <a:pos x="240" y="377"/>
                </a:cxn>
                <a:cxn ang="0">
                  <a:pos x="308" y="370"/>
                </a:cxn>
                <a:cxn ang="0">
                  <a:pos x="345" y="361"/>
                </a:cxn>
                <a:cxn ang="0">
                  <a:pos x="382" y="346"/>
                </a:cxn>
                <a:cxn ang="0">
                  <a:pos x="417" y="327"/>
                </a:cxn>
                <a:cxn ang="0">
                  <a:pos x="454" y="302"/>
                </a:cxn>
                <a:cxn ang="0">
                  <a:pos x="497" y="268"/>
                </a:cxn>
                <a:cxn ang="0">
                  <a:pos x="526" y="249"/>
                </a:cxn>
                <a:cxn ang="0">
                  <a:pos x="548" y="241"/>
                </a:cxn>
                <a:cxn ang="0">
                  <a:pos x="580" y="247"/>
                </a:cxn>
                <a:cxn ang="0">
                  <a:pos x="1002" y="423"/>
                </a:cxn>
                <a:cxn ang="0">
                  <a:pos x="1021" y="426"/>
                </a:cxn>
                <a:cxn ang="0">
                  <a:pos x="1040" y="424"/>
                </a:cxn>
                <a:cxn ang="0">
                  <a:pos x="1054" y="416"/>
                </a:cxn>
                <a:cxn ang="0">
                  <a:pos x="1067" y="405"/>
                </a:cxn>
                <a:cxn ang="0">
                  <a:pos x="1081" y="386"/>
                </a:cxn>
                <a:cxn ang="0">
                  <a:pos x="1088" y="373"/>
                </a:cxn>
                <a:cxn ang="0">
                  <a:pos x="1096" y="353"/>
                </a:cxn>
                <a:cxn ang="0">
                  <a:pos x="1099" y="322"/>
                </a:cxn>
                <a:cxn ang="0">
                  <a:pos x="1096" y="305"/>
                </a:cxn>
                <a:cxn ang="0">
                  <a:pos x="1086" y="289"/>
                </a:cxn>
                <a:cxn ang="0">
                  <a:pos x="1072" y="273"/>
                </a:cxn>
                <a:cxn ang="0">
                  <a:pos x="425" y="3"/>
                </a:cxn>
                <a:cxn ang="0">
                  <a:pos x="401" y="0"/>
                </a:cxn>
                <a:cxn ang="0">
                  <a:pos x="371" y="2"/>
                </a:cxn>
                <a:cxn ang="0">
                  <a:pos x="329" y="10"/>
                </a:cxn>
                <a:cxn ang="0">
                  <a:pos x="275" y="27"/>
                </a:cxn>
                <a:cxn ang="0">
                  <a:pos x="208" y="61"/>
                </a:cxn>
                <a:cxn ang="0">
                  <a:pos x="128" y="110"/>
                </a:cxn>
                <a:cxn ang="0">
                  <a:pos x="35" y="182"/>
                </a:cxn>
                <a:cxn ang="0">
                  <a:pos x="32" y="185"/>
                </a:cxn>
                <a:cxn ang="0">
                  <a:pos x="13" y="209"/>
                </a:cxn>
                <a:cxn ang="0">
                  <a:pos x="5" y="228"/>
                </a:cxn>
                <a:cxn ang="0">
                  <a:pos x="0" y="250"/>
                </a:cxn>
                <a:cxn ang="0">
                  <a:pos x="2" y="274"/>
                </a:cxn>
                <a:cxn ang="0">
                  <a:pos x="14" y="300"/>
                </a:cxn>
                <a:cxn ang="0">
                  <a:pos x="42" y="327"/>
                </a:cxn>
              </a:cxnLst>
              <a:rect l="0" t="0" r="r" b="b"/>
              <a:pathLst>
                <a:path w="1099" h="426">
                  <a:moveTo>
                    <a:pt x="42" y="327"/>
                  </a:moveTo>
                  <a:lnTo>
                    <a:pt x="42" y="327"/>
                  </a:lnTo>
                  <a:lnTo>
                    <a:pt x="51" y="332"/>
                  </a:lnTo>
                  <a:lnTo>
                    <a:pt x="80" y="345"/>
                  </a:lnTo>
                  <a:lnTo>
                    <a:pt x="99" y="353"/>
                  </a:lnTo>
                  <a:lnTo>
                    <a:pt x="121" y="359"/>
                  </a:lnTo>
                  <a:lnTo>
                    <a:pt x="149" y="367"/>
                  </a:lnTo>
                  <a:lnTo>
                    <a:pt x="176" y="372"/>
                  </a:lnTo>
                  <a:lnTo>
                    <a:pt x="208" y="375"/>
                  </a:lnTo>
                  <a:lnTo>
                    <a:pt x="240" y="377"/>
                  </a:lnTo>
                  <a:lnTo>
                    <a:pt x="273" y="375"/>
                  </a:lnTo>
                  <a:lnTo>
                    <a:pt x="308" y="370"/>
                  </a:lnTo>
                  <a:lnTo>
                    <a:pt x="327" y="365"/>
                  </a:lnTo>
                  <a:lnTo>
                    <a:pt x="345" y="361"/>
                  </a:lnTo>
                  <a:lnTo>
                    <a:pt x="363" y="354"/>
                  </a:lnTo>
                  <a:lnTo>
                    <a:pt x="382" y="346"/>
                  </a:lnTo>
                  <a:lnTo>
                    <a:pt x="399" y="338"/>
                  </a:lnTo>
                  <a:lnTo>
                    <a:pt x="417" y="327"/>
                  </a:lnTo>
                  <a:lnTo>
                    <a:pt x="436" y="314"/>
                  </a:lnTo>
                  <a:lnTo>
                    <a:pt x="454" y="302"/>
                  </a:lnTo>
                  <a:lnTo>
                    <a:pt x="454" y="302"/>
                  </a:lnTo>
                  <a:lnTo>
                    <a:pt x="497" y="268"/>
                  </a:lnTo>
                  <a:lnTo>
                    <a:pt x="513" y="257"/>
                  </a:lnTo>
                  <a:lnTo>
                    <a:pt x="526" y="249"/>
                  </a:lnTo>
                  <a:lnTo>
                    <a:pt x="537" y="243"/>
                  </a:lnTo>
                  <a:lnTo>
                    <a:pt x="548" y="241"/>
                  </a:lnTo>
                  <a:lnTo>
                    <a:pt x="562" y="243"/>
                  </a:lnTo>
                  <a:lnTo>
                    <a:pt x="580" y="247"/>
                  </a:lnTo>
                  <a:lnTo>
                    <a:pt x="1002" y="423"/>
                  </a:lnTo>
                  <a:lnTo>
                    <a:pt x="1002" y="423"/>
                  </a:lnTo>
                  <a:lnTo>
                    <a:pt x="1011" y="426"/>
                  </a:lnTo>
                  <a:lnTo>
                    <a:pt x="1021" y="426"/>
                  </a:lnTo>
                  <a:lnTo>
                    <a:pt x="1034" y="426"/>
                  </a:lnTo>
                  <a:lnTo>
                    <a:pt x="1040" y="424"/>
                  </a:lnTo>
                  <a:lnTo>
                    <a:pt x="1046" y="421"/>
                  </a:lnTo>
                  <a:lnTo>
                    <a:pt x="1054" y="416"/>
                  </a:lnTo>
                  <a:lnTo>
                    <a:pt x="1061" y="412"/>
                  </a:lnTo>
                  <a:lnTo>
                    <a:pt x="1067" y="405"/>
                  </a:lnTo>
                  <a:lnTo>
                    <a:pt x="1075" y="397"/>
                  </a:lnTo>
                  <a:lnTo>
                    <a:pt x="1081" y="386"/>
                  </a:lnTo>
                  <a:lnTo>
                    <a:pt x="1088" y="373"/>
                  </a:lnTo>
                  <a:lnTo>
                    <a:pt x="1088" y="373"/>
                  </a:lnTo>
                  <a:lnTo>
                    <a:pt x="1091" y="364"/>
                  </a:lnTo>
                  <a:lnTo>
                    <a:pt x="1096" y="353"/>
                  </a:lnTo>
                  <a:lnTo>
                    <a:pt x="1097" y="338"/>
                  </a:lnTo>
                  <a:lnTo>
                    <a:pt x="1099" y="322"/>
                  </a:lnTo>
                  <a:lnTo>
                    <a:pt x="1097" y="314"/>
                  </a:lnTo>
                  <a:lnTo>
                    <a:pt x="1096" y="305"/>
                  </a:lnTo>
                  <a:lnTo>
                    <a:pt x="1091" y="297"/>
                  </a:lnTo>
                  <a:lnTo>
                    <a:pt x="1086" y="289"/>
                  </a:lnTo>
                  <a:lnTo>
                    <a:pt x="1080" y="281"/>
                  </a:lnTo>
                  <a:lnTo>
                    <a:pt x="1072" y="273"/>
                  </a:lnTo>
                  <a:lnTo>
                    <a:pt x="425" y="3"/>
                  </a:lnTo>
                  <a:lnTo>
                    <a:pt x="425" y="3"/>
                  </a:lnTo>
                  <a:lnTo>
                    <a:pt x="419" y="2"/>
                  </a:lnTo>
                  <a:lnTo>
                    <a:pt x="401" y="0"/>
                  </a:lnTo>
                  <a:lnTo>
                    <a:pt x="388" y="0"/>
                  </a:lnTo>
                  <a:lnTo>
                    <a:pt x="371" y="2"/>
                  </a:lnTo>
                  <a:lnTo>
                    <a:pt x="351" y="5"/>
                  </a:lnTo>
                  <a:lnTo>
                    <a:pt x="329" y="10"/>
                  </a:lnTo>
                  <a:lnTo>
                    <a:pt x="304" y="18"/>
                  </a:lnTo>
                  <a:lnTo>
                    <a:pt x="275" y="27"/>
                  </a:lnTo>
                  <a:lnTo>
                    <a:pt x="243" y="41"/>
                  </a:lnTo>
                  <a:lnTo>
                    <a:pt x="208" y="61"/>
                  </a:lnTo>
                  <a:lnTo>
                    <a:pt x="169" y="83"/>
                  </a:lnTo>
                  <a:lnTo>
                    <a:pt x="128" y="110"/>
                  </a:lnTo>
                  <a:lnTo>
                    <a:pt x="83" y="144"/>
                  </a:lnTo>
                  <a:lnTo>
                    <a:pt x="35" y="182"/>
                  </a:lnTo>
                  <a:lnTo>
                    <a:pt x="35" y="182"/>
                  </a:lnTo>
                  <a:lnTo>
                    <a:pt x="32" y="185"/>
                  </a:lnTo>
                  <a:lnTo>
                    <a:pt x="24" y="195"/>
                  </a:lnTo>
                  <a:lnTo>
                    <a:pt x="13" y="209"/>
                  </a:lnTo>
                  <a:lnTo>
                    <a:pt x="8" y="219"/>
                  </a:lnTo>
                  <a:lnTo>
                    <a:pt x="5" y="228"/>
                  </a:lnTo>
                  <a:lnTo>
                    <a:pt x="2" y="239"/>
                  </a:lnTo>
                  <a:lnTo>
                    <a:pt x="0" y="250"/>
                  </a:lnTo>
                  <a:lnTo>
                    <a:pt x="0" y="262"/>
                  </a:lnTo>
                  <a:lnTo>
                    <a:pt x="2" y="274"/>
                  </a:lnTo>
                  <a:lnTo>
                    <a:pt x="6" y="287"/>
                  </a:lnTo>
                  <a:lnTo>
                    <a:pt x="14" y="300"/>
                  </a:lnTo>
                  <a:lnTo>
                    <a:pt x="27" y="314"/>
                  </a:lnTo>
                  <a:lnTo>
                    <a:pt x="42" y="327"/>
                  </a:lnTo>
                  <a:lnTo>
                    <a:pt x="42" y="327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1826910" y="3660755"/>
              <a:ext cx="813815" cy="802367"/>
              <a:chOff x="1636600" y="2625332"/>
              <a:chExt cx="813815" cy="802367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 rot="1399489">
                <a:off x="2038789" y="2625332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1466257">
                <a:off x="2000872" y="2864185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1264561">
                <a:off x="1816380" y="3041316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 rot="1264561">
                <a:off x="1636600" y="3218298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8875E10-244C-42C8-9F98-6AB1FFA7FD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1351" y="1363804"/>
            <a:ext cx="4607047" cy="461822"/>
          </a:xfrm>
          <a:prstGeom prst="rect">
            <a:avLst/>
          </a:prstGeom>
        </p:spPr>
        <p:txBody>
          <a:bodyPr/>
          <a:lstStyle/>
          <a:p>
            <a:pPr indent="-342900" algn="l">
              <a:lnSpc>
                <a:spcPct val="80000"/>
              </a:lnSpc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학습목차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4A516-4982-44BC-84C6-59341C23EC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415189" y="1981669"/>
            <a:ext cx="4551306" cy="431613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11.1 Pandas</a:t>
            </a:r>
            <a:r>
              <a:rPr lang="ko-KR" altLang="en-US" sz="2400" dirty="0"/>
              <a:t>의 기초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11.1 Pandas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의 기초</a:t>
            </a:r>
          </a:p>
        </p:txBody>
      </p:sp>
    </p:spTree>
    <p:extLst>
      <p:ext uri="{BB962C8B-B14F-4D97-AF65-F5344CB8AC3E}">
        <p14:creationId xmlns:p14="http://schemas.microsoft.com/office/powerpoint/2010/main" val="248376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Pandas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의 데이터 형식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시리즈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(Series)</a:t>
            </a:r>
          </a:p>
          <a:p>
            <a:pPr lvl="1"/>
            <a:r>
              <a:rPr lang="en-US" altLang="ko-KR" sz="2400" dirty="0"/>
              <a:t>1</a:t>
            </a:r>
            <a:r>
              <a:rPr lang="ko-KR" altLang="en-US" sz="2400" dirty="0"/>
              <a:t>차원 배열</a:t>
            </a:r>
            <a:endParaRPr lang="en-US" altLang="ko-KR" sz="2400" dirty="0"/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데이터프레임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</a:t>
            </a:r>
            <a:r>
              <a:rPr lang="en-US" altLang="ko-KR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DataFrame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)</a:t>
            </a:r>
          </a:p>
          <a:p>
            <a:pPr lvl="1"/>
            <a:r>
              <a:rPr lang="en-US" altLang="ko-KR" sz="2400" dirty="0"/>
              <a:t>2</a:t>
            </a:r>
            <a:r>
              <a:rPr lang="ko-KR" altLang="en-US" sz="2400" dirty="0"/>
              <a:t>차원 배열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시리즈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시리즈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000" dirty="0"/>
              <a:t>복수의 행</a:t>
            </a:r>
            <a:r>
              <a:rPr lang="en-US" altLang="ko-KR" sz="2000" dirty="0"/>
              <a:t>(row)</a:t>
            </a:r>
            <a:r>
              <a:rPr lang="ko-KR" altLang="en-US" sz="2000" dirty="0"/>
              <a:t>으로 이루어진 하나의</a:t>
            </a:r>
            <a:br>
              <a:rPr lang="en-US" altLang="ko-KR" sz="2000" dirty="0"/>
            </a:br>
            <a:r>
              <a:rPr lang="ko-KR" altLang="en-US" sz="2000" dirty="0"/>
              <a:t>열</a:t>
            </a:r>
            <a:r>
              <a:rPr lang="en-US" altLang="ko-KR" sz="2000" dirty="0"/>
              <a:t>(column) </a:t>
            </a:r>
            <a:r>
              <a:rPr lang="ko-KR" altLang="en-US" sz="2000" dirty="0"/>
              <a:t>구조</a:t>
            </a:r>
          </a:p>
          <a:p>
            <a:pPr lvl="1"/>
            <a:r>
              <a:rPr lang="ko-KR" altLang="en-US" sz="2000" dirty="0"/>
              <a:t>색인</a:t>
            </a:r>
            <a:r>
              <a:rPr lang="en-US" altLang="ko-KR" sz="2000" dirty="0"/>
              <a:t>(index)</a:t>
            </a:r>
            <a:r>
              <a:rPr lang="ko-KR" altLang="en-US" sz="2000" dirty="0"/>
              <a:t>을 가지고 원하는 데이터에</a:t>
            </a:r>
            <a:br>
              <a:rPr lang="en-US" altLang="ko-KR" sz="2000" dirty="0"/>
            </a:br>
            <a:r>
              <a:rPr lang="ko-KR" altLang="en-US" sz="2000" dirty="0"/>
              <a:t>접근할 수 있음</a:t>
            </a:r>
            <a:endParaRPr lang="en-US" altLang="ko-KR" sz="2000" dirty="0"/>
          </a:p>
          <a:p>
            <a:pPr lvl="1"/>
            <a:r>
              <a:rPr lang="ko-KR" altLang="en-US" sz="2000" dirty="0"/>
              <a:t>자동으로 색인을 만들어 줌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자동으로 색인을 만들지 않고 </a:t>
            </a:r>
            <a:r>
              <a:rPr lang="en-US" altLang="ko-KR" sz="2000" dirty="0"/>
              <a:t>index </a:t>
            </a:r>
            <a:r>
              <a:rPr lang="ko-KR" altLang="en-US" sz="2000" dirty="0"/>
              <a:t>키워드를 사용해 원하는 색인의 이름을 입력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색인을 나열하여 원하는 값들을 출력</a:t>
            </a: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85DE8A-A762-4C84-AE27-D308E9F1FF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041"/>
          <a:stretch/>
        </p:blipFill>
        <p:spPr>
          <a:xfrm>
            <a:off x="5573317" y="1828577"/>
            <a:ext cx="3011884" cy="1600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9BFDEA-91BF-4161-8BF0-0C965D961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035" y="4038452"/>
            <a:ext cx="5668166" cy="990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5301-7242-4C70-9D91-2EF707C87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035" y="5473543"/>
            <a:ext cx="5668166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시리즈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index</a:t>
            </a:r>
            <a:endParaRPr lang="en-US" altLang="ko-KR" sz="2400" dirty="0"/>
          </a:p>
          <a:p>
            <a:pPr lvl="1"/>
            <a:r>
              <a:rPr lang="ko-KR" altLang="en-US" sz="2400" dirty="0"/>
              <a:t>만들어진 시리즈에서 인덱스만을 출력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values</a:t>
            </a:r>
            <a:endParaRPr lang="en-US" altLang="ko-KR" sz="2400" dirty="0"/>
          </a:p>
          <a:p>
            <a:pPr lvl="1"/>
            <a:r>
              <a:rPr lang="ko-KR" altLang="en-US" sz="2400" dirty="0"/>
              <a:t>만들어진 시리즈 데이터에서 </a:t>
            </a:r>
            <a:r>
              <a:rPr lang="ko-KR" altLang="en-US" sz="2400" dirty="0" err="1"/>
              <a:t>값들만을</a:t>
            </a:r>
            <a:r>
              <a:rPr lang="ko-KR" altLang="en-US" sz="2400" dirty="0"/>
              <a:t> 출력</a:t>
            </a:r>
            <a:endParaRPr lang="en-US" altLang="ko-KR" sz="2400" dirty="0"/>
          </a:p>
          <a:p>
            <a:pPr lvl="1"/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C5984D-CA6D-443F-8C11-437F40053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206" y="2249486"/>
            <a:ext cx="5639587" cy="571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1CA246-BF38-4A16-B229-50EB4B587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206" y="3673392"/>
            <a:ext cx="5658640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5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시리즈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sorted()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함수</a:t>
            </a:r>
            <a:endParaRPr lang="en-US" altLang="ko-KR" sz="2400" dirty="0"/>
          </a:p>
          <a:p>
            <a:pPr lvl="1"/>
            <a:r>
              <a:rPr lang="ko-KR" altLang="en-US" sz="2400" dirty="0"/>
              <a:t>인덱스나 값들로 정렬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97ED63-5916-4154-B5E1-F2D394317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54" y="2387350"/>
            <a:ext cx="5677692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6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시리즈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시리즈의 합</a:t>
            </a:r>
            <a:endParaRPr lang="en-US" altLang="ko-KR" sz="2400" dirty="0"/>
          </a:p>
          <a:p>
            <a:pPr lvl="1"/>
            <a:r>
              <a:rPr lang="ko-KR" altLang="en-US" sz="2400" dirty="0"/>
              <a:t>인덱스별로 저장된 값들의 합을 구함</a:t>
            </a:r>
            <a:endParaRPr lang="en-US" altLang="ko-KR" sz="2400" dirty="0"/>
          </a:p>
          <a:p>
            <a:pPr lvl="1"/>
            <a:r>
              <a:rPr lang="en-US" altLang="ko-KR" sz="2400" dirty="0"/>
              <a:t>x</a:t>
            </a:r>
            <a:r>
              <a:rPr lang="ko-KR" altLang="en-US" sz="2400" dirty="0"/>
              <a:t>와 </a:t>
            </a:r>
            <a:r>
              <a:rPr lang="en-US" altLang="ko-KR" sz="2400" dirty="0"/>
              <a:t>y</a:t>
            </a:r>
            <a:r>
              <a:rPr lang="ko-KR" altLang="en-US" sz="2400" dirty="0"/>
              <a:t>에 공통된 인덱스가 존재해야 더할 수 있으므로</a:t>
            </a:r>
            <a:br>
              <a:rPr lang="en-US" altLang="ko-KR" sz="2400" dirty="0"/>
            </a:br>
            <a:r>
              <a:rPr lang="ko-KR" altLang="en-US" sz="2400" dirty="0"/>
              <a:t>광주와 대전은 </a:t>
            </a:r>
            <a:r>
              <a:rPr lang="en-US" altLang="ko-KR" sz="2400" dirty="0" err="1"/>
              <a:t>NaN</a:t>
            </a:r>
            <a:r>
              <a:rPr lang="ko-KR" altLang="en-US" sz="2400" dirty="0"/>
              <a:t>으로 표시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B9C563-FEA6-4A15-BA6F-A3853DD3D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680" y="3192314"/>
            <a:ext cx="5658640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시리즈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unique()</a:t>
            </a:r>
            <a:endParaRPr lang="en-US" altLang="ko-KR" sz="2400" dirty="0"/>
          </a:p>
          <a:p>
            <a:pPr lvl="1"/>
            <a:r>
              <a:rPr lang="ko-KR" altLang="en-US" sz="2400" dirty="0"/>
              <a:t>시리즈로부터 유일한 </a:t>
            </a:r>
            <a:r>
              <a:rPr lang="ko-KR" altLang="en-US" sz="2400" dirty="0" err="1"/>
              <a:t>값들만을</a:t>
            </a:r>
            <a:r>
              <a:rPr lang="ko-KR" altLang="en-US" sz="2400" dirty="0"/>
              <a:t> 반환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667660-66B6-4788-B5F8-BEA684505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680" y="2769621"/>
            <a:ext cx="5658640" cy="10193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7708C9-E801-47C9-B3C7-9346ED3A2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680" y="4384179"/>
            <a:ext cx="566816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697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926CEB7E-A981-4D50-89F4-B8E66DE7BD8D}"/>
    </a:ext>
  </a:extLst>
</a:theme>
</file>

<file path=ppt/theme/theme2.xml><?xml version="1.0" encoding="utf-8"?>
<a:theme xmlns:a="http://schemas.openxmlformats.org/drawingml/2006/main" name="1_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37FB0C89-A4F1-484D-A684-856ACBAEBDE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인피니티북스 AI 강의자료</Template>
  <TotalTime>60</TotalTime>
  <Words>331</Words>
  <Application>Microsoft Office PowerPoint</Application>
  <PresentationFormat>화면 슬라이드 쇼(4:3)</PresentationFormat>
  <Paragraphs>127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Adobe Fan Heiti Std B</vt:lpstr>
      <vt:lpstr>나눔고딕</vt:lpstr>
      <vt:lpstr>맑은 고딕</vt:lpstr>
      <vt:lpstr>Arial</vt:lpstr>
      <vt:lpstr>Tahoma</vt:lpstr>
      <vt:lpstr>Wingdings</vt:lpstr>
      <vt:lpstr>Office 테마</vt:lpstr>
      <vt:lpstr>1_Office 테마</vt:lpstr>
      <vt:lpstr>Chapter 11 데이터프레임 처리를 위한 Pandas</vt:lpstr>
      <vt:lpstr>▪학습목차</vt:lpstr>
      <vt:lpstr>11.1 Pandas의 기초</vt:lpstr>
      <vt:lpstr>Pandas의 데이터 형식</vt:lpstr>
      <vt:lpstr>시리즈</vt:lpstr>
      <vt:lpstr>시리즈</vt:lpstr>
      <vt:lpstr>시리즈</vt:lpstr>
      <vt:lpstr>시리즈</vt:lpstr>
      <vt:lpstr>시리즈</vt:lpstr>
      <vt:lpstr>시리즈</vt:lpstr>
      <vt:lpstr>시리즈</vt:lpstr>
      <vt:lpstr>데이터프레임</vt:lpstr>
      <vt:lpstr>데이터프레임</vt:lpstr>
      <vt:lpstr>데이터프레임</vt:lpstr>
      <vt:lpstr>데이터프레임</vt:lpstr>
      <vt:lpstr>Pandas의 데이터형</vt:lpstr>
      <vt:lpstr>Pandas에 파일 가져오기</vt:lpstr>
      <vt:lpstr>Pandas에 파일 가져오기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데이터프레임 처리를 위한 Pandas</dc:title>
  <dc:creator>최 용</dc:creator>
  <cp:lastModifiedBy>com</cp:lastModifiedBy>
  <cp:revision>7</cp:revision>
  <dcterms:created xsi:type="dcterms:W3CDTF">2020-01-19T00:42:10Z</dcterms:created>
  <dcterms:modified xsi:type="dcterms:W3CDTF">2021-12-07T14:23:45Z</dcterms:modified>
</cp:coreProperties>
</file>