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ABE7-44B9-4A35-8BA9-17A1CF38A28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679D-1057-4277-AF80-9A8F867FE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QUIZ_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홍륜건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38200" y="563671"/>
            <a:ext cx="10515600" cy="56132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1. </a:t>
            </a:r>
            <a:r>
              <a:rPr lang="en-US" altLang="ko-KR" smtClean="0"/>
              <a:t>2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2. </a:t>
            </a:r>
            <a:r>
              <a:rPr lang="en-US" altLang="ko-KR" dirty="0" smtClean="0"/>
              <a:t>1)class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2)</a:t>
            </a:r>
            <a:r>
              <a:rPr lang="en-US" altLang="ko-KR" dirty="0" err="1" smtClean="0"/>
              <a:t>def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3)self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3. </a:t>
            </a:r>
            <a:r>
              <a:rPr lang="en-US" altLang="ko-KR" dirty="0" smtClean="0"/>
              <a:t>1)class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  2)</a:t>
            </a:r>
            <a:r>
              <a:rPr lang="ko-KR" altLang="en-US" dirty="0" smtClean="0"/>
              <a:t>인스턴스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4.</a:t>
            </a:r>
          </a:p>
          <a:p>
            <a:pPr marL="0" indent="0">
              <a:buNone/>
            </a:pPr>
            <a:r>
              <a:rPr lang="en-US" altLang="ko-KR" dirty="0" smtClean="0"/>
              <a:t>class Car :</a:t>
            </a:r>
          </a:p>
          <a:p>
            <a:pPr marL="0" indent="0">
              <a:buNone/>
            </a:pPr>
            <a:r>
              <a:rPr lang="en-US" altLang="ko-KR" dirty="0" smtClean="0"/>
              <a:t>    pass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car1,car2 = None, None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car1 = Car()</a:t>
            </a:r>
          </a:p>
          <a:p>
            <a:pPr marL="0" indent="0">
              <a:buNone/>
            </a:pPr>
            <a:r>
              <a:rPr lang="en-US" altLang="ko-KR" dirty="0" smtClean="0"/>
              <a:t>car2 = Car()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74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838200" y="513567"/>
            <a:ext cx="10515600" cy="566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5.(</a:t>
            </a:r>
            <a:r>
              <a:rPr lang="en-US" altLang="ko-KR" dirty="0" smtClean="0"/>
              <a:t>myCar1.color,myCar1.speed)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6.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__(self, value)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 +value</a:t>
            </a:r>
          </a:p>
          <a:p>
            <a:pPr marL="0" indent="0">
              <a:buNone/>
            </a:pPr>
            <a:r>
              <a:rPr lang="en-US" altLang="ko-KR" dirty="0" smtClean="0"/>
              <a:t>	if 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 &gt;50 :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self.speed</a:t>
            </a:r>
            <a:r>
              <a:rPr lang="en-US" altLang="ko-KR" dirty="0" smtClean="0"/>
              <a:t> = 50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7. </a:t>
            </a:r>
            <a:r>
              <a:rPr lang="ko-KR" altLang="en-US" dirty="0" smtClean="0"/>
              <a:t>클래스 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8.</a:t>
            </a:r>
            <a:r>
              <a:rPr lang="en-US" altLang="ko-KR" dirty="0" smtClean="0"/>
              <a:t>class </a:t>
            </a:r>
            <a:r>
              <a:rPr lang="en-US" altLang="ko-KR" dirty="0" err="1" smtClean="0"/>
              <a:t>RVCar</a:t>
            </a:r>
            <a:r>
              <a:rPr lang="en-US" altLang="ko-KR" dirty="0" smtClean="0"/>
              <a:t>(Car)</a:t>
            </a:r>
            <a:endParaRPr lang="ko-KR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QUIZ_클래스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QUIZ_클래스</dc:title>
  <dc:creator>YJ</dc:creator>
  <cp:lastModifiedBy>YJ</cp:lastModifiedBy>
  <cp:revision>3</cp:revision>
  <dcterms:created xsi:type="dcterms:W3CDTF">2021-10-27T04:53:20Z</dcterms:created>
  <dcterms:modified xsi:type="dcterms:W3CDTF">2021-10-27T04:56:38Z</dcterms:modified>
</cp:coreProperties>
</file>