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69" r:id="rId12"/>
    <p:sldId id="270" r:id="rId13"/>
    <p:sldId id="267" r:id="rId14"/>
    <p:sldId id="268" r:id="rId15"/>
    <p:sldId id="271" r:id="rId16"/>
    <p:sldId id="272" r:id="rId17"/>
    <p:sldId id="259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929"/>
  </p:normalViewPr>
  <p:slideViewPr>
    <p:cSldViewPr>
      <p:cViewPr varScale="1">
        <p:scale>
          <a:sx n="67" d="100"/>
          <a:sy n="67" d="100"/>
        </p:scale>
        <p:origin x="14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DFCBC-05E2-4679-8EFC-AECF8CEDB4D8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E5A2-808D-452E-AD3E-39DF875CC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四元数推导</a:t>
            </a:r>
            <a:endParaRPr lang="en-US" altLang="zh-CN" dirty="0" smtClean="0"/>
          </a:p>
          <a:p>
            <a:r>
              <a:rPr lang="en-US" altLang="zh-CN" dirty="0" smtClean="0"/>
              <a:t>http://wenku.baidu.com/link?url=uyItnRR56ynNgaKywx4ikexGIF215D163nk2LJ1bfdN2MyBG4JssHqxP5IqciLcIXAt9GP9O_9lf2xBKDxOXQxmI4JGEHgfCADWCaH_PYkO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AE5A2-808D-452E-AD3E-39DF875CCAE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1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228600"/>
            <a:ext cx="60198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1752600"/>
            <a:ext cx="6019800" cy="3429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8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0"/>
            <a:ext cx="2295525" cy="63071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38938" cy="63071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23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4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727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8663" y="1600200"/>
            <a:ext cx="4152900" cy="4706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3963" y="1600200"/>
            <a:ext cx="4152900" cy="4706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25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3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26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65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854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528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25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8663" y="1600200"/>
            <a:ext cx="8458200" cy="470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OCR A Extended" pitchFamily="50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OCR A Extended" pitchFamily="50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OCR A Extended" pitchFamily="50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OCR A Extended" pitchFamily="50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OCR A Extended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OCR A Extended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OCR A Extended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OCR A Extended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ina.com.cn/s/blog_557d254601018ddv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hyperlink" Target="http://blog.sina.com.cn/s/blog_557d254601018ddv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transform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背后的数学原理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@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真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杜大鹏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124" name="Picture 4" descr="Z:\newtek\_backgrounds_1.02\Ryan\Power Point Templates\Binary Presentation\sphere_rotating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772150"/>
            <a:ext cx="762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835696" y="2564904"/>
            <a:ext cx="525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  <a:lvl2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2pPr>
            <a:lvl3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3pPr>
            <a:lvl4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4pPr>
            <a:lvl5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9pPr>
          </a:lstStyle>
          <a:p>
            <a:r>
              <a:rPr lang="zh-CN" altLang="en-US" sz="5400" dirty="0"/>
              <a:t>刚</a:t>
            </a:r>
            <a:r>
              <a:rPr lang="zh-CN" altLang="en-US" sz="5400" dirty="0" smtClean="0"/>
              <a:t>体</a:t>
            </a:r>
            <a:r>
              <a:rPr lang="zh-CN" altLang="en-US" sz="5400" dirty="0"/>
              <a:t>旋转</a:t>
            </a:r>
            <a:endParaRPr lang="en-US" altLang="zh-CN" sz="54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刚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体旋转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916832"/>
            <a:ext cx="1261884" cy="523220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如何算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860032" y="3284984"/>
            <a:ext cx="1872208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4860032" y="2440052"/>
            <a:ext cx="504056" cy="228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588224" y="2985247"/>
            <a:ext cx="6687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  <a:lvl2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2pPr>
            <a:lvl3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3pPr>
            <a:lvl4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4pPr>
            <a:lvl5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9pPr>
          </a:lstStyle>
          <a:p>
            <a:r>
              <a:rPr lang="en-US" altLang="zh-CN" sz="2000" dirty="0" err="1"/>
              <a:t>x,y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379390" y="2178442"/>
            <a:ext cx="6687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  <a:lvl2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2pPr>
            <a:lvl3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3pPr>
            <a:lvl4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4pPr>
            <a:lvl5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9pPr>
          </a:lstStyle>
          <a:p>
            <a:r>
              <a:rPr lang="en-US" altLang="zh-CN" sz="2000" dirty="0" err="1"/>
              <a:t>x</a:t>
            </a:r>
            <a:r>
              <a:rPr lang="en-US" altLang="zh-CN" sz="2000" dirty="0" err="1" smtClean="0"/>
              <a:t>’,y</a:t>
            </a:r>
            <a:r>
              <a:rPr lang="en-US" altLang="zh-CN" sz="2000" dirty="0" smtClean="0"/>
              <a:t>’</a:t>
            </a:r>
            <a:endParaRPr lang="zh-CN" altLang="en-US" sz="2000" dirty="0"/>
          </a:p>
        </p:txBody>
      </p:sp>
      <p:sp>
        <p:nvSpPr>
          <p:cNvPr id="11" name="弧形 10"/>
          <p:cNvSpPr/>
          <p:nvPr/>
        </p:nvSpPr>
        <p:spPr>
          <a:xfrm rot="20548389">
            <a:off x="4832488" y="4151361"/>
            <a:ext cx="498733" cy="584255"/>
          </a:xfrm>
          <a:prstGeom prst="arc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33219" y="3797437"/>
            <a:ext cx="4491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  <a:lvl2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2pPr>
            <a:lvl3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3pPr>
            <a:lvl4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4pPr>
            <a:lvl5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9pPr>
          </a:lstStyle>
          <a:p>
            <a:r>
              <a:rPr lang="el-GR" altLang="zh-CN" sz="1600" dirty="0"/>
              <a:t>α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254884"/>
            <a:ext cx="1533525" cy="619125"/>
          </a:xfrm>
          <a:prstGeom prst="rect">
            <a:avLst/>
          </a:prstGeom>
        </p:spPr>
      </p:pic>
      <p:pic>
        <p:nvPicPr>
          <p:cNvPr id="9218" name="Picture 2" descr="http://images.cnblogs.com/cnblogs_com/atyuwen/hiphotos.baidu.com_atyuwen_pic_item_03f48e0fb31b21346159f3d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2721"/>
            <a:ext cx="50482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16921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齐次坐标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6745" y="1772816"/>
            <a:ext cx="42643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  <a:lvl2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2pPr>
            <a:lvl3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3pPr>
            <a:lvl4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4pPr>
            <a:lvl5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9pPr>
          </a:lstStyle>
          <a:p>
            <a:r>
              <a:rPr lang="en-US" altLang="zh-CN" dirty="0"/>
              <a:t>(8,4,2)</a:t>
            </a:r>
            <a:r>
              <a:rPr lang="zh-CN" altLang="en-US" dirty="0"/>
              <a:t> </a:t>
            </a:r>
            <a:r>
              <a:rPr lang="en-US" altLang="zh-CN" dirty="0"/>
              <a:t>= (4,2,1) = (4,2)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01983"/>
            <a:ext cx="1343025" cy="9048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1560" y="4221088"/>
            <a:ext cx="32239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  <a:lvl2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2pPr>
            <a:lvl3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3pPr>
            <a:lvl4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4pPr>
            <a:lvl5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9pPr>
          </a:lstStyle>
          <a:p>
            <a:r>
              <a:rPr lang="zh-CN" altLang="en-US" dirty="0"/>
              <a:t>缩放</a:t>
            </a:r>
            <a:r>
              <a:rPr lang="en-US" altLang="zh-CN" dirty="0"/>
              <a:t>+</a:t>
            </a:r>
            <a:r>
              <a:rPr lang="zh-CN" altLang="en-US" dirty="0"/>
              <a:t>平移</a:t>
            </a:r>
            <a:r>
              <a:rPr lang="en-US" altLang="zh-CN" dirty="0"/>
              <a:t>+</a:t>
            </a:r>
            <a:r>
              <a:rPr lang="zh-CN" altLang="en-US" dirty="0"/>
              <a:t>旋转</a:t>
            </a:r>
          </a:p>
        </p:txBody>
      </p:sp>
    </p:spTree>
    <p:extLst>
      <p:ext uri="{BB962C8B-B14F-4D97-AF65-F5344CB8AC3E}">
        <p14:creationId xmlns:p14="http://schemas.microsoft.com/office/powerpoint/2010/main" val="379426483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刚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体旋转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916832"/>
            <a:ext cx="1261884" cy="523220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欧拉角</a:t>
            </a:r>
            <a:endParaRPr lang="zh-CN" altLang="en-US" dirty="0"/>
          </a:p>
        </p:txBody>
      </p:sp>
      <p:pic>
        <p:nvPicPr>
          <p:cNvPr id="3" name="Picture 2" descr="http://www.nmrwiki.cn/uploads/201001/1264947978La7enr6r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178442"/>
            <a:ext cx="25908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hlinkClick r:id="rId3"/>
          </p:cNvPr>
          <p:cNvSpPr txBox="1"/>
          <p:nvPr/>
        </p:nvSpPr>
        <p:spPr>
          <a:xfrm>
            <a:off x="467544" y="3284984"/>
            <a:ext cx="22365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  <a:lvl2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2pPr>
            <a:lvl3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3pPr>
            <a:lvl4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4pPr>
            <a:lvl5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9pPr>
          </a:lstStyle>
          <a:p>
            <a:r>
              <a:rPr lang="zh-CN" altLang="en-US" dirty="0"/>
              <a:t>万向节死锁</a:t>
            </a:r>
          </a:p>
        </p:txBody>
      </p:sp>
    </p:spTree>
    <p:extLst>
      <p:ext uri="{BB962C8B-B14F-4D97-AF65-F5344CB8AC3E}">
        <p14:creationId xmlns:p14="http://schemas.microsoft.com/office/powerpoint/2010/main" val="350900745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刚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体旋转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916832"/>
            <a:ext cx="1261884" cy="523220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轴角对</a:t>
            </a:r>
            <a:endParaRPr lang="zh-CN" altLang="en-US" dirty="0"/>
          </a:p>
        </p:txBody>
      </p:sp>
      <p:sp>
        <p:nvSpPr>
          <p:cNvPr id="4" name="文本框 3">
            <a:hlinkClick r:id="rId2"/>
          </p:cNvPr>
          <p:cNvSpPr txBox="1"/>
          <p:nvPr/>
        </p:nvSpPr>
        <p:spPr>
          <a:xfrm>
            <a:off x="467544" y="3212976"/>
            <a:ext cx="22365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  <a:lvl2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2pPr>
            <a:lvl3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3pPr>
            <a:lvl4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4pPr>
            <a:lvl5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9pPr>
          </a:lstStyle>
          <a:p>
            <a:r>
              <a:rPr lang="zh-CN" altLang="en-US" dirty="0"/>
              <a:t>万向节死锁</a:t>
            </a:r>
          </a:p>
        </p:txBody>
      </p:sp>
      <p:pic>
        <p:nvPicPr>
          <p:cNvPr id="10242" name="Picture 2" descr="http://www.xieguofang.cn/Maths/3D_Rotation/Examp1-verification1-80pc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132898"/>
            <a:ext cx="4932000" cy="361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77118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刚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体旋转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916832"/>
            <a:ext cx="902811" cy="523220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dirty="0"/>
              <a:t>复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p:pic>
        <p:nvPicPr>
          <p:cNvPr id="11266" name="Picture 2" descr="http://static.anoah.com/uploads/sltd/renjiao/rjabgzsxxx/72Rb3f80/image02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67" y="2924944"/>
            <a:ext cx="1781175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932040" y="1916832"/>
            <a:ext cx="1261884" cy="523220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四元数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3061484"/>
            <a:ext cx="23812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6314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835696" y="2564904"/>
            <a:ext cx="525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  <a:lvl2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2pPr>
            <a:lvl3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3pPr>
            <a:lvl4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4pPr>
            <a:lvl5pPr algn="ctr" eaLnBrk="1" hangingPunct="1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CR A Extended" pitchFamily="50" charset="0"/>
              </a:defRPr>
            </a:lvl9pPr>
          </a:lstStyle>
          <a:p>
            <a:r>
              <a:rPr lang="en-US" altLang="zh-CN" sz="5400" dirty="0" smtClean="0"/>
              <a:t>Q&amp;A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271802073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Transform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有哪些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536" y="1700808"/>
            <a:ext cx="305724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css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中的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transform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536" y="2224028"/>
            <a:ext cx="3595856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canvas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transform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5536" y="2747248"/>
            <a:ext cx="419377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3d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渲染中的各种坐标变换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5535" y="3270468"/>
            <a:ext cx="442750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…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点开始</a:t>
            </a:r>
            <a:r>
              <a:rPr lang="en-US" altLang="zh-CN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零维到三维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536" y="1700808"/>
            <a:ext cx="90281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零维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536" y="2224028"/>
            <a:ext cx="90281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一维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5536" y="2747248"/>
            <a:ext cx="90281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二维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5535" y="3270468"/>
            <a:ext cx="90281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三维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5535" y="3793688"/>
            <a:ext cx="442750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…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5535" y="4313187"/>
            <a:ext cx="126188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十一维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737481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如何表示点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536" y="1700808"/>
            <a:ext cx="186781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零维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null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536" y="2224028"/>
            <a:ext cx="145424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一维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x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5536" y="2747248"/>
            <a:ext cx="171713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二维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—</a:t>
            </a:r>
            <a:r>
              <a:rPr lang="en-US" altLang="zh-CN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x,y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5535" y="3270468"/>
            <a:ext cx="195380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三维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—</a:t>
            </a:r>
            <a:r>
              <a:rPr lang="en-US" altLang="zh-CN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x,y,z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5535" y="3793688"/>
            <a:ext cx="442750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…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5535" y="4313187"/>
            <a:ext cx="220925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十一维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………..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51622" y="1844824"/>
            <a:ext cx="2339102" cy="523220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笛卡尔坐标系</a:t>
            </a:r>
          </a:p>
        </p:txBody>
      </p:sp>
      <p:pic>
        <p:nvPicPr>
          <p:cNvPr id="1026" name="Picture 2" descr="http://images.cnblogs.com/cnblogs_com/liustdelphi/3D%E7%AC%9B%E5%8D%A1%E5%B0%94%E5%9D%90%E6%A0%87%E7%B3%B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498" y="2422269"/>
            <a:ext cx="24193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11.sinaimg.cn/middle/5940233bgb0a2f1e9b76a&amp;6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348" y="4752969"/>
            <a:ext cx="32956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51418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动起来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916832"/>
            <a:ext cx="902811" cy="523220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dirty="0"/>
              <a:t>平移</a:t>
            </a:r>
          </a:p>
        </p:txBody>
      </p:sp>
      <p:pic>
        <p:nvPicPr>
          <p:cNvPr id="11" name="Picture 2" descr="http://images.cnblogs.com/cnblogs_com/liustdelphi/3D%E7%AC%9B%E5%8D%A1%E5%B0%94%E5%9D%90%E6%A0%87%E7%B3%B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090" y="1800597"/>
            <a:ext cx="24193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联系 4"/>
          <p:cNvSpPr>
            <a:spLocks noChangeAspect="1"/>
          </p:cNvSpPr>
          <p:nvPr/>
        </p:nvSpPr>
        <p:spPr>
          <a:xfrm>
            <a:off x="7481242" y="3528789"/>
            <a:ext cx="144000" cy="1440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7544" y="2852936"/>
            <a:ext cx="5238935" cy="1384995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P1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x1,y1,z1</a:t>
            </a:r>
            <a:r>
              <a:rPr lang="zh-CN" altLang="en-US" dirty="0" smtClean="0"/>
              <a:t>）</a:t>
            </a:r>
            <a:r>
              <a:rPr lang="en-US" altLang="zh-CN" dirty="0"/>
              <a:t> </a:t>
            </a:r>
            <a:r>
              <a:rPr lang="en-US" altLang="zh-CN" dirty="0" smtClean="0"/>
              <a:t>—&gt;  P2(x2,y2,z2)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(x1+</a:t>
            </a:r>
            <a:r>
              <a:rPr lang="zh-CN" altLang="en-US" dirty="0">
                <a:effectLst/>
              </a:rPr>
              <a:t>△</a:t>
            </a:r>
            <a:r>
              <a:rPr lang="en-US" altLang="zh-CN" dirty="0" smtClean="0"/>
              <a:t>x,y1+</a:t>
            </a:r>
            <a:r>
              <a:rPr lang="zh-CN" altLang="en-US" dirty="0">
                <a:effectLst/>
              </a:rPr>
              <a:t>△</a:t>
            </a:r>
            <a:r>
              <a:rPr lang="en-US" altLang="zh-CN" dirty="0" smtClean="0"/>
              <a:t>y,z1+</a:t>
            </a:r>
            <a:r>
              <a:rPr lang="zh-CN" altLang="en-US" dirty="0">
                <a:effectLst/>
              </a:rPr>
              <a:t>△</a:t>
            </a:r>
            <a:r>
              <a:rPr lang="en-US" altLang="zh-CN" dirty="0" smtClean="0"/>
              <a:t>z)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69077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0474 -0.1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量、矢量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544" y="1844824"/>
            <a:ext cx="5238935" cy="1384995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P1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x1,y1,z1</a:t>
            </a:r>
            <a:r>
              <a:rPr lang="zh-CN" altLang="en-US" dirty="0" smtClean="0"/>
              <a:t>）</a:t>
            </a:r>
            <a:r>
              <a:rPr lang="en-US" altLang="zh-CN" dirty="0"/>
              <a:t> </a:t>
            </a:r>
            <a:r>
              <a:rPr lang="en-US" altLang="zh-CN" dirty="0" smtClean="0"/>
              <a:t>—&gt;  P2(x2,y2,z2)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(x1+</a:t>
            </a:r>
            <a:r>
              <a:rPr lang="zh-CN" altLang="en-US" dirty="0">
                <a:effectLst/>
              </a:rPr>
              <a:t>△</a:t>
            </a:r>
            <a:r>
              <a:rPr lang="en-US" altLang="zh-CN" dirty="0" smtClean="0"/>
              <a:t>x,y1+</a:t>
            </a:r>
            <a:r>
              <a:rPr lang="zh-CN" altLang="en-US" dirty="0">
                <a:effectLst/>
              </a:rPr>
              <a:t>△</a:t>
            </a:r>
            <a:r>
              <a:rPr lang="en-US" altLang="zh-CN" dirty="0" smtClean="0"/>
              <a:t>y,z1+</a:t>
            </a:r>
            <a:r>
              <a:rPr lang="zh-CN" altLang="en-US" dirty="0">
                <a:effectLst/>
              </a:rPr>
              <a:t>△</a:t>
            </a:r>
            <a:r>
              <a:rPr lang="en-US" altLang="zh-CN" dirty="0" smtClean="0"/>
              <a:t>z)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7543" y="3501008"/>
            <a:ext cx="1943161" cy="52322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V1+</a:t>
            </a:r>
            <a:r>
              <a:rPr lang="zh-CN" altLang="en-US" dirty="0" smtClean="0">
                <a:effectLst/>
              </a:rPr>
              <a:t>△</a:t>
            </a:r>
            <a:r>
              <a:rPr lang="en-US" altLang="zh-CN" dirty="0" smtClean="0">
                <a:effectLst/>
              </a:rPr>
              <a:t>V=V2</a:t>
            </a:r>
            <a:endParaRPr lang="zh-CN" altLang="en-US" dirty="0"/>
          </a:p>
        </p:txBody>
      </p:sp>
      <p:pic>
        <p:nvPicPr>
          <p:cNvPr id="2050" name="Picture 2" descr="http://hi.csdn.net/attachment/201112/19/0_1324279243DgwV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704" y="4248680"/>
            <a:ext cx="62103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73516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动起来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916832"/>
            <a:ext cx="902811" cy="523220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dirty="0"/>
              <a:t>平移</a:t>
            </a:r>
          </a:p>
        </p:txBody>
      </p:sp>
      <p:pic>
        <p:nvPicPr>
          <p:cNvPr id="11" name="Picture 2" descr="http://images.cnblogs.com/cnblogs_com/liustdelphi/3D%E7%AC%9B%E5%8D%A1%E5%B0%94%E5%9D%90%E6%A0%87%E7%B3%B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090" y="1800597"/>
            <a:ext cx="24193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联系 4"/>
          <p:cNvSpPr>
            <a:spLocks noChangeAspect="1"/>
          </p:cNvSpPr>
          <p:nvPr/>
        </p:nvSpPr>
        <p:spPr>
          <a:xfrm>
            <a:off x="7481242" y="3528789"/>
            <a:ext cx="144000" cy="1440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7544" y="2852936"/>
            <a:ext cx="5238935" cy="1384995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P1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x1,y1,z1</a:t>
            </a:r>
            <a:r>
              <a:rPr lang="zh-CN" altLang="en-US" dirty="0" smtClean="0"/>
              <a:t>）</a:t>
            </a:r>
            <a:r>
              <a:rPr lang="en-US" altLang="zh-CN" dirty="0"/>
              <a:t> </a:t>
            </a:r>
            <a:r>
              <a:rPr lang="en-US" altLang="zh-CN" dirty="0" smtClean="0"/>
              <a:t>—&gt;  P2(x2,y2,z2)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(x1+</a:t>
            </a:r>
            <a:r>
              <a:rPr lang="zh-CN" altLang="en-US" dirty="0">
                <a:effectLst/>
              </a:rPr>
              <a:t>△</a:t>
            </a:r>
            <a:r>
              <a:rPr lang="en-US" altLang="zh-CN" dirty="0" smtClean="0"/>
              <a:t>x,y1+</a:t>
            </a:r>
            <a:r>
              <a:rPr lang="zh-CN" altLang="en-US" dirty="0">
                <a:effectLst/>
              </a:rPr>
              <a:t>△</a:t>
            </a:r>
            <a:r>
              <a:rPr lang="en-US" altLang="zh-CN" dirty="0" smtClean="0"/>
              <a:t>y,z1+</a:t>
            </a:r>
            <a:r>
              <a:rPr lang="zh-CN" altLang="en-US" dirty="0">
                <a:effectLst/>
              </a:rPr>
              <a:t>△</a:t>
            </a:r>
            <a:r>
              <a:rPr lang="en-US" altLang="zh-CN" dirty="0" smtClean="0"/>
              <a:t>z)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03843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0474 -0.1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刚体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100" name="Picture 4" descr="http://imgsrc.baidu.com/forum/w%3D580/sign=d1d9a4462cf5e0feee1889096c6134e5/80d94490f603738d88b1a77db21bb051fa19ecca.jp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00" y="1844824"/>
            <a:ext cx="3816000" cy="425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s6.sinaimg.cn/mw690/001RCTIxzy6KuGdPrSt15&amp;690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39490"/>
            <a:ext cx="3024000" cy="42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02595" y="3356992"/>
            <a:ext cx="4852610" cy="523220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dirty="0"/>
              <a:t>所有点必须能应用同一个运算</a:t>
            </a:r>
          </a:p>
        </p:txBody>
      </p:sp>
    </p:spTree>
    <p:extLst>
      <p:ext uri="{BB962C8B-B14F-4D97-AF65-F5344CB8AC3E}">
        <p14:creationId xmlns:p14="http://schemas.microsoft.com/office/powerpoint/2010/main" val="332741431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刚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体运动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916832"/>
            <a:ext cx="902811" cy="523220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dirty="0"/>
              <a:t>平移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79712" y="1916832"/>
            <a:ext cx="1980029" cy="523220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适量加减法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7544" y="3061484"/>
            <a:ext cx="902811" cy="523220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缩放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979712" y="3061484"/>
            <a:ext cx="2501006" cy="523220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矢量乘法   </a:t>
            </a:r>
            <a:r>
              <a:rPr lang="en-US" altLang="zh-CN" dirty="0" smtClean="0"/>
              <a:t>V</a:t>
            </a:r>
            <a:r>
              <a:rPr lang="zh-CN" altLang="en-US" dirty="0" smtClean="0"/>
              <a:t>*</a:t>
            </a:r>
            <a:r>
              <a:rPr lang="en-US" altLang="zh-CN" dirty="0" smtClean="0"/>
              <a:t>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93067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OCR A Extended"/>
        <a:ea typeface=""/>
        <a:cs typeface=""/>
      </a:majorFont>
      <a:minorFont>
        <a:latin typeface="OCR A Extend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单褐色数学公式PPT模板</Template>
  <TotalTime>863</TotalTime>
  <Words>250</Words>
  <Application>Microsoft Office PowerPoint</Application>
  <PresentationFormat>全屏显示(4:3)</PresentationFormat>
  <Paragraphs>64</Paragraphs>
  <Slides>17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OCR A Extended</vt:lpstr>
      <vt:lpstr>宋体</vt:lpstr>
      <vt:lpstr>微软雅黑 Light</vt:lpstr>
      <vt:lpstr>Arial</vt:lpstr>
      <vt:lpstr>Calibri</vt:lpstr>
      <vt:lpstr>Times New Roman</vt:lpstr>
      <vt:lpstr>Wingdings</vt:lpstr>
      <vt:lpstr>Default Design</vt:lpstr>
      <vt:lpstr>transform背后的数学原理</vt:lpstr>
      <vt:lpstr>Transform有哪些</vt:lpstr>
      <vt:lpstr>从点开始——零维到三维</vt:lpstr>
      <vt:lpstr>如何表示点</vt:lpstr>
      <vt:lpstr>动起来</vt:lpstr>
      <vt:lpstr>向量、矢量</vt:lpstr>
      <vt:lpstr>动起来</vt:lpstr>
      <vt:lpstr>刚体</vt:lpstr>
      <vt:lpstr>刚体运动</vt:lpstr>
      <vt:lpstr>PowerPoint 演示文稿</vt:lpstr>
      <vt:lpstr>刚体旋转</vt:lpstr>
      <vt:lpstr>齐次坐标</vt:lpstr>
      <vt:lpstr>刚体旋转</vt:lpstr>
      <vt:lpstr>刚体旋转</vt:lpstr>
      <vt:lpstr>刚体旋转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Presentation</dc:title>
  <dc:creator>杜大鹏</dc:creator>
  <cp:lastModifiedBy>杜大鹏</cp:lastModifiedBy>
  <cp:revision>76</cp:revision>
  <dcterms:created xsi:type="dcterms:W3CDTF">2015-06-18T16:15:29Z</dcterms:created>
  <dcterms:modified xsi:type="dcterms:W3CDTF">2015-06-19T10:23:00Z</dcterms:modified>
</cp:coreProperties>
</file>